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8"/>
  </p:notesMasterIdLst>
  <p:sldIdLst>
    <p:sldId id="341" r:id="rId11"/>
    <p:sldId id="295" r:id="rId12"/>
    <p:sldId id="300" r:id="rId13"/>
    <p:sldId id="317" r:id="rId14"/>
    <p:sldId id="350" r:id="rId15"/>
    <p:sldId id="352" r:id="rId16"/>
    <p:sldId id="351" r:id="rId17"/>
    <p:sldId id="353" r:id="rId18"/>
    <p:sldId id="323" r:id="rId19"/>
    <p:sldId id="345" r:id="rId20"/>
    <p:sldId id="347" r:id="rId21"/>
    <p:sldId id="348" r:id="rId22"/>
    <p:sldId id="346" r:id="rId23"/>
    <p:sldId id="349" r:id="rId24"/>
    <p:sldId id="329" r:id="rId25"/>
    <p:sldId id="333" r:id="rId26"/>
    <p:sldId id="354" r:id="rId27"/>
    <p:sldId id="343" r:id="rId28"/>
    <p:sldId id="342" r:id="rId29"/>
    <p:sldId id="344" r:id="rId30"/>
    <p:sldId id="335" r:id="rId31"/>
    <p:sldId id="336" r:id="rId32"/>
    <p:sldId id="340" r:id="rId33"/>
    <p:sldId id="338" r:id="rId34"/>
    <p:sldId id="337" r:id="rId35"/>
    <p:sldId id="339" r:id="rId36"/>
    <p:sldId id="297" r:id="rId37"/>
  </p:sldIdLst>
  <p:sldSz cx="12190413" cy="6859588"/>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4AD93"/>
    <a:srgbClr val="5E8A43"/>
    <a:srgbClr val="F58C65"/>
    <a:srgbClr val="31B8B4"/>
    <a:srgbClr val="1983B7"/>
    <a:srgbClr val="4FC34E"/>
    <a:srgbClr val="E94E60"/>
    <a:srgbClr val="018989"/>
    <a:srgbClr val="27C5D6"/>
    <a:srgbClr val="E71F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94" autoAdjust="0"/>
    <p:restoredTop sz="95468" autoAdjust="0"/>
  </p:normalViewPr>
  <p:slideViewPr>
    <p:cSldViewPr snapToGrid="0" showGuides="1">
      <p:cViewPr varScale="1">
        <p:scale>
          <a:sx n="114" d="100"/>
          <a:sy n="114" d="100"/>
        </p:scale>
        <p:origin x="-594" y="-108"/>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ags" Target="tags/tag1.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2018/3/13</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260774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3354241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805989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3182547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853938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41670484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22657021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1326204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28625767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1178728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2805336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29651140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3608808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32744055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6992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31657243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36843582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20977813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24787621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38739946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18916484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2555951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37173775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12087389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2448292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42768762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2018/3/13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2018/3/13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091"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1396"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t>2018/3/13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t>2018/3/13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t>2018/3/13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2018/3/13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2018/3/13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2018/3/13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13/03/2018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13/03/2018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83489971"/>
      </p:ext>
    </p:extLst>
  </p:cSld>
  <p:clrMapOvr>
    <a:masterClrMapping/>
  </p:clrMapOvr>
  <p:timing>
    <p:tnLst>
      <p:par>
        <p:cTn id="1" dur="indefinite" restart="never" nodeType="tmRoot"/>
      </p:par>
    </p:tnLst>
  </p:timing>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13/03/2018</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13/03/2018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13/03/2018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2170962210"/>
      </p:ext>
    </p:extLst>
  </p:cSld>
  <p:clrMapOvr>
    <a:masterClrMapping/>
  </p:clrMapOvr>
  <p:timing>
    <p:tnLst>
      <p:par>
        <p:cTn id="1" dur="indefinite" restart="never" nodeType="tmRoot"/>
      </p:par>
    </p:tnLst>
  </p:timing>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13/03/2018</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13/03/2018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13/03/2018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1697907939"/>
      </p:ext>
    </p:extLst>
  </p:cSld>
  <p:clrMapOvr>
    <a:masterClrMapping/>
  </p:clrMapOvr>
  <p:timing>
    <p:tnLst>
      <p:par>
        <p:cTn id="1" dur="indefinite" restart="never" nodeType="tmRoot"/>
      </p:par>
    </p:tnLst>
  </p:timing>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13/03/2018</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13/03/2018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13/03/2018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2945302849"/>
      </p:ext>
    </p:extLst>
  </p:cSld>
  <p:clrMapOvr>
    <a:masterClrMapping/>
  </p:clrMapOvr>
  <p:timing>
    <p:tnLst>
      <p:par>
        <p:cTn id="1" dur="indefinite" restart="never" nodeType="tmRoot"/>
      </p:par>
    </p:tnLst>
  </p:timing>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13/03/2018</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13/03/2018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13/03/2018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1174124145"/>
      </p:ext>
    </p:extLst>
  </p:cSld>
  <p:clrMapOvr>
    <a:masterClrMapping/>
  </p:clrMapOvr>
  <p:timing>
    <p:tnLst>
      <p:par>
        <p:cTn id="1" dur="indefinite" restart="never" nodeType="tmRoot"/>
      </p:par>
    </p:tnLst>
  </p:timing>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13/03/2018</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13/03/2018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13/03/2018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1502747024"/>
      </p:ext>
    </p:extLst>
  </p:cSld>
  <p:clrMapOvr>
    <a:masterClrMapping/>
  </p:clrMapOvr>
  <p:timing>
    <p:tnLst>
      <p:par>
        <p:cTn id="1" dur="indefinite" restart="never" nodeType="tmRoot"/>
      </p:par>
    </p:tnLst>
  </p:timing>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13/03/2018</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13/03/2018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13/03/2018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218163827"/>
      </p:ext>
    </p:extLst>
  </p:cSld>
  <p:clrMapOvr>
    <a:masterClrMapping/>
  </p:clrMapOvr>
  <p:timing>
    <p:tnLst>
      <p:par>
        <p:cTn id="1" dur="indefinite" restart="never" nodeType="tmRoot"/>
      </p:par>
    </p:tnLst>
  </p:timing>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13/03/2018</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13/03/2018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13/03/2018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smtClean="0">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smtClean="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3552026902"/>
      </p:ext>
    </p:extLst>
  </p:cSld>
  <p:clrMapOvr>
    <a:masterClrMapping/>
  </p:clrMapOvr>
  <p:timing>
    <p:tnLst>
      <p:par>
        <p:cTn id="1" dur="indefinite" restart="never" nodeType="tmRoot"/>
      </p:par>
    </p:tnLst>
  </p:timing>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13/03/2018</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3/13/2018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3/13/2018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smtClean="0"/>
              <a:t>Click to edit Master title style</a:t>
            </a:r>
            <a:endParaRPr lang="en-US"/>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3/13/2018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3/13/2018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smtClean="0"/>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smtClean="0"/>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3/13/2018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3/13/2018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3/13/2018</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smtClean="0"/>
              <a:t>Click to edit Master title style</a:t>
            </a:r>
            <a:endParaRPr lang="en-US"/>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3/13/2018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smtClean="0"/>
              <a:t>Click to edit Master title style</a:t>
            </a:r>
            <a:endParaRPr lang="en-US"/>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3/13/2018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3/13/2018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3/13/2018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2018/3/13</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13/03/2018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13/03/2018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13/03/2018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13/03/2018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13/03/2018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13/03/2018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13/03/2018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13/03/2018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smtClean="0">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timing>
    <p:tnLst>
      <p:par>
        <p:cTn id="1" dur="indefinite" restart="never" nodeType="tmRoot"/>
      </p:par>
    </p:tnLst>
  </p:timing>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3/13/2018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iming>
    <p:tnLst>
      <p:par>
        <p:cTn id="1" dur="indefinite" restart="never" nodeType="tmRoot"/>
      </p:par>
    </p:tnLst>
  </p:timing>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43.xml"/><Relationship Id="rId7" Type="http://schemas.openxmlformats.org/officeDocument/2006/relationships/image" Target="../media/image7.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3.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3.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3.xml"/><Relationship Id="rId5" Type="http://schemas.microsoft.com/office/2007/relationships/hdphoto" Target="../media/hdphoto2.wdp"/><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notesSlide" Target="../notesSlides/notesSlide5.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slideLayout" Target="../slideLayouts/slideLayout43.xml"/><Relationship Id="rId2" Type="http://schemas.openxmlformats.org/officeDocument/2006/relationships/tags" Target="../tags/tag3.xml"/><Relationship Id="rId16" Type="http://schemas.openxmlformats.org/officeDocument/2006/relationships/tags" Target="../tags/tag17.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19" Type="http://schemas.openxmlformats.org/officeDocument/2006/relationships/image" Target="../media/image7.png"/><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3.xml"/><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43.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43.xm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43.xml"/><Relationship Id="rId5" Type="http://schemas.openxmlformats.org/officeDocument/2006/relationships/image" Target="../media/image10.jpg"/><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43.xml"/><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43.xml"/><Relationship Id="rId4" Type="http://schemas.openxmlformats.org/officeDocument/2006/relationships/image" Target="../media/image11.jp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43.xml"/><Relationship Id="rId5" Type="http://schemas.microsoft.com/office/2007/relationships/hdphoto" Target="../media/hdphoto2.wdp"/><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43.xml"/><Relationship Id="rId5" Type="http://schemas.openxmlformats.org/officeDocument/2006/relationships/image" Target="../media/image13.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43.xml"/><Relationship Id="rId4" Type="http://schemas.openxmlformats.org/officeDocument/2006/relationships/image" Target="../media/image14.jp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43.xml"/><Relationship Id="rId5" Type="http://schemas.openxmlformats.org/officeDocument/2006/relationships/image" Target="../media/image8.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43.xml"/><Relationship Id="rId5" Type="http://schemas.microsoft.com/office/2007/relationships/hdphoto" Target="../media/hdphoto3.wdp"/><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43.xml"/><Relationship Id="rId5" Type="http://schemas.openxmlformats.org/officeDocument/2006/relationships/image" Target="../media/image11.jpg"/><Relationship Id="rId4" Type="http://schemas.openxmlformats.org/officeDocument/2006/relationships/image" Target="../media/image10.jp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43.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43.xml"/><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moving.mp3">
            <a:hlinkClick r:id="" action="ppaction://media"/>
          </p:cNvPr>
          <p:cNvPicPr>
            <a:picLocks noChangeAspect="1"/>
          </p:cNvPicPr>
          <p:nvPr>
            <a:audioFile r:link="rId1"/>
            <p:extLst>
              <p:ext uri="{DAA4B4D4-6D71-4841-9C94-3DE7FCFB9230}">
                <p14:media xmlns:p14="http://schemas.microsoft.com/office/powerpoint/2010/main" r:embed="rId2">
                  <p14:trim st="19889.7952" end="4366.0544"/>
                </p14:media>
              </p:ext>
            </p:extLst>
          </p:nvPr>
        </p:nvPicPr>
        <p:blipFill>
          <a:blip r:embed="rId5"/>
          <a:stretch>
            <a:fillRect/>
          </a:stretch>
        </p:blipFill>
        <p:spPr>
          <a:xfrm>
            <a:off x="1097379" y="-1128485"/>
            <a:ext cx="609600" cy="609600"/>
          </a:xfrm>
          <a:prstGeom prst="rect">
            <a:avLst/>
          </a:prstGeom>
        </p:spPr>
      </p:pic>
      <p:pic>
        <p:nvPicPr>
          <p:cNvPr id="3" name="图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4013200"/>
            <a:ext cx="12190413" cy="2846388"/>
          </a:xfrm>
          <a:prstGeom prst="rect">
            <a:avLst/>
          </a:prstGeom>
        </p:spPr>
      </p:pic>
      <p:pic>
        <p:nvPicPr>
          <p:cNvPr id="4" name="图片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1961" y="-29816"/>
            <a:ext cx="5828902" cy="3905220"/>
          </a:xfrm>
          <a:prstGeom prst="rect">
            <a:avLst/>
          </a:prstGeom>
        </p:spPr>
      </p:pic>
      <p:pic>
        <p:nvPicPr>
          <p:cNvPr id="5" name="图片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66934" y="-23129"/>
            <a:ext cx="8263216" cy="2615992"/>
          </a:xfrm>
          <a:prstGeom prst="rect">
            <a:avLst/>
          </a:prstGeom>
        </p:spPr>
      </p:pic>
      <p:sp>
        <p:nvSpPr>
          <p:cNvPr id="54" name="_16"/>
          <p:cNvSpPr txBox="1">
            <a:spLocks noChangeArrowheads="1"/>
          </p:cNvSpPr>
          <p:nvPr/>
        </p:nvSpPr>
        <p:spPr bwMode="auto">
          <a:xfrm>
            <a:off x="5834395" y="1813991"/>
            <a:ext cx="4949006" cy="8317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4000" dirty="0" smtClean="0">
                <a:solidFill>
                  <a:srgbClr val="00B050"/>
                </a:solidFill>
                <a:latin typeface="微软雅黑" panose="020B0503020204020204" pitchFamily="34" charset="-122"/>
                <a:ea typeface="微软雅黑" panose="020B0503020204020204" pitchFamily="34" charset="-122"/>
              </a:rPr>
              <a:t>FOR AN OUTING</a:t>
            </a:r>
            <a:endParaRPr lang="zh-CN" altLang="zh-CN" sz="4000" dirty="0">
              <a:solidFill>
                <a:srgbClr val="00B050"/>
              </a:solidFill>
              <a:latin typeface="微软雅黑" panose="020B0503020204020204" pitchFamily="34" charset="-122"/>
              <a:ea typeface="微软雅黑" panose="020B0503020204020204" pitchFamily="34" charset="-122"/>
            </a:endParaRPr>
          </a:p>
        </p:txBody>
      </p:sp>
      <p:sp>
        <p:nvSpPr>
          <p:cNvPr id="55" name="_14"/>
          <p:cNvSpPr txBox="1">
            <a:spLocks noChangeArrowheads="1"/>
          </p:cNvSpPr>
          <p:nvPr/>
        </p:nvSpPr>
        <p:spPr bwMode="auto">
          <a:xfrm>
            <a:off x="4442523" y="2533092"/>
            <a:ext cx="7719736" cy="12421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7200" b="1" dirty="0">
                <a:solidFill>
                  <a:srgbClr val="00B050"/>
                </a:solidFill>
                <a:latin typeface="微软雅黑" panose="020B0503020204020204" pitchFamily="34" charset="-122"/>
                <a:ea typeface="微软雅黑" panose="020B0503020204020204" pitchFamily="34" charset="-122"/>
              </a:rPr>
              <a:t>绿色</a:t>
            </a:r>
            <a:r>
              <a:rPr lang="zh-CN" altLang="en-US" sz="7200" b="1" dirty="0" smtClean="0">
                <a:solidFill>
                  <a:schemeClr val="accent1">
                    <a:lumMod val="75000"/>
                  </a:schemeClr>
                </a:solidFill>
                <a:latin typeface="微软雅黑" panose="020B0503020204020204" pitchFamily="34" charset="-122"/>
                <a:ea typeface="微软雅黑" panose="020B0503020204020204" pitchFamily="34" charset="-122"/>
              </a:rPr>
              <a:t>清明踏青</a:t>
            </a:r>
            <a:r>
              <a:rPr lang="en-US" altLang="zh-CN" sz="7200" b="1" dirty="0" smtClean="0">
                <a:solidFill>
                  <a:srgbClr val="00B050"/>
                </a:solidFill>
                <a:latin typeface="微软雅黑" panose="020B0503020204020204" pitchFamily="34" charset="-122"/>
                <a:ea typeface="微软雅黑" panose="020B0503020204020204" pitchFamily="34" charset="-122"/>
              </a:rPr>
              <a:t>PPT</a:t>
            </a:r>
            <a:endParaRPr lang="zh-CN" sz="7200" b="1" dirty="0">
              <a:solidFill>
                <a:srgbClr val="00B050"/>
              </a:solidFill>
              <a:latin typeface="微软雅黑" panose="020B0503020204020204" pitchFamily="34" charset="-122"/>
              <a:ea typeface="微软雅黑" panose="020B0503020204020204" pitchFamily="34" charset="-122"/>
            </a:endParaRPr>
          </a:p>
        </p:txBody>
      </p:sp>
      <p:grpSp>
        <p:nvGrpSpPr>
          <p:cNvPr id="57" name="Group 10"/>
          <p:cNvGrpSpPr/>
          <p:nvPr/>
        </p:nvGrpSpPr>
        <p:grpSpPr>
          <a:xfrm>
            <a:off x="8429218" y="3903762"/>
            <a:ext cx="2767508" cy="478600"/>
            <a:chOff x="4383584" y="10884560"/>
            <a:chExt cx="6126514" cy="1212098"/>
          </a:xfrm>
          <a:noFill/>
        </p:grpSpPr>
        <p:sp>
          <p:nvSpPr>
            <p:cNvPr id="58" name="Rectangle 11"/>
            <p:cNvSpPr/>
            <p:nvPr/>
          </p:nvSpPr>
          <p:spPr>
            <a:xfrm>
              <a:off x="4383584" y="10884560"/>
              <a:ext cx="6126514" cy="1212098"/>
            </a:xfrm>
            <a:prstGeom prst="rect">
              <a:avLst/>
            </a:prstGeom>
            <a:grp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rgbClr val="00B050"/>
                </a:solidFill>
              </a:endParaRPr>
            </a:p>
          </p:txBody>
        </p:sp>
        <p:sp>
          <p:nvSpPr>
            <p:cNvPr id="59" name="TextBox 220"/>
            <p:cNvSpPr txBox="1"/>
            <p:nvPr/>
          </p:nvSpPr>
          <p:spPr>
            <a:xfrm>
              <a:off x="4708745" y="11016771"/>
              <a:ext cx="5476222" cy="1013315"/>
            </a:xfrm>
            <a:prstGeom prst="rect">
              <a:avLst/>
            </a:prstGeom>
            <a:grpFill/>
          </p:spPr>
          <p:txBody>
            <a:bodyPr wrap="none" rtlCol="0">
              <a:spAutoFit/>
            </a:bodyPr>
            <a:lstStyle/>
            <a:p>
              <a:pPr algn="ctr"/>
              <a:r>
                <a:rPr lang="zh-CN" altLang="en-US" sz="2000" spc="300" dirty="0" smtClean="0">
                  <a:solidFill>
                    <a:srgbClr val="00B050"/>
                  </a:solidFill>
                  <a:latin typeface="微软雅黑" pitchFamily="34" charset="-122"/>
                  <a:ea typeface="微软雅黑" pitchFamily="34" charset="-122"/>
                  <a:cs typeface="Montserrat Semi" charset="0"/>
                </a:rPr>
                <a:t>时间：</a:t>
              </a:r>
              <a:r>
                <a:rPr lang="en-US" altLang="zh-CN" sz="2000" spc="300" dirty="0" smtClean="0">
                  <a:solidFill>
                    <a:srgbClr val="00B050"/>
                  </a:solidFill>
                  <a:latin typeface="微软雅黑" pitchFamily="34" charset="-122"/>
                  <a:ea typeface="微软雅黑" pitchFamily="34" charset="-122"/>
                  <a:cs typeface="Montserrat Semi" charset="0"/>
                </a:rPr>
                <a:t>XX</a:t>
              </a:r>
              <a:r>
                <a:rPr lang="zh-CN" altLang="en-US" sz="2000" spc="300" dirty="0" smtClean="0">
                  <a:solidFill>
                    <a:srgbClr val="00B050"/>
                  </a:solidFill>
                  <a:latin typeface="微软雅黑" pitchFamily="34" charset="-122"/>
                  <a:ea typeface="微软雅黑" pitchFamily="34" charset="-122"/>
                  <a:cs typeface="Montserrat Semi" charset="0"/>
                </a:rPr>
                <a:t>年</a:t>
              </a:r>
              <a:r>
                <a:rPr lang="en-US" altLang="zh-CN" sz="2000" spc="300" dirty="0" smtClean="0">
                  <a:solidFill>
                    <a:srgbClr val="00B050"/>
                  </a:solidFill>
                  <a:latin typeface="微软雅黑" pitchFamily="34" charset="-122"/>
                  <a:ea typeface="微软雅黑" pitchFamily="34" charset="-122"/>
                  <a:cs typeface="Montserrat Semi" charset="0"/>
                </a:rPr>
                <a:t>XX</a:t>
              </a:r>
              <a:r>
                <a:rPr lang="zh-CN" altLang="en-US" sz="2000" spc="300" dirty="0" smtClean="0">
                  <a:solidFill>
                    <a:srgbClr val="00B050"/>
                  </a:solidFill>
                  <a:latin typeface="微软雅黑" pitchFamily="34" charset="-122"/>
                  <a:ea typeface="微软雅黑" pitchFamily="34" charset="-122"/>
                  <a:cs typeface="Montserrat Semi" charset="0"/>
                </a:rPr>
                <a:t>月</a:t>
              </a:r>
              <a:endParaRPr lang="en-US" sz="2000" spc="300" dirty="0">
                <a:solidFill>
                  <a:srgbClr val="00B050"/>
                </a:solidFill>
                <a:latin typeface="微软雅黑" pitchFamily="34" charset="-122"/>
                <a:ea typeface="微软雅黑" pitchFamily="34" charset="-122"/>
                <a:cs typeface="Montserrat Semi" charset="0"/>
              </a:endParaRPr>
            </a:p>
          </p:txBody>
        </p:sp>
      </p:grpSp>
      <p:grpSp>
        <p:nvGrpSpPr>
          <p:cNvPr id="60" name="Group 10"/>
          <p:cNvGrpSpPr/>
          <p:nvPr/>
        </p:nvGrpSpPr>
        <p:grpSpPr>
          <a:xfrm>
            <a:off x="5470865" y="3904021"/>
            <a:ext cx="2767508" cy="478600"/>
            <a:chOff x="4383584" y="10884560"/>
            <a:chExt cx="6126514" cy="1212098"/>
          </a:xfrm>
          <a:noFill/>
        </p:grpSpPr>
        <p:sp>
          <p:nvSpPr>
            <p:cNvPr id="61" name="Rectangle 11"/>
            <p:cNvSpPr/>
            <p:nvPr/>
          </p:nvSpPr>
          <p:spPr>
            <a:xfrm>
              <a:off x="4383584" y="10884560"/>
              <a:ext cx="6126514" cy="1212098"/>
            </a:xfrm>
            <a:prstGeom prst="rect">
              <a:avLst/>
            </a:prstGeom>
            <a:grp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rgbClr val="00B050"/>
                </a:solidFill>
              </a:endParaRPr>
            </a:p>
          </p:txBody>
        </p:sp>
        <p:sp>
          <p:nvSpPr>
            <p:cNvPr id="62" name="TextBox 223"/>
            <p:cNvSpPr txBox="1"/>
            <p:nvPr/>
          </p:nvSpPr>
          <p:spPr>
            <a:xfrm>
              <a:off x="5936566" y="11016771"/>
              <a:ext cx="3020581" cy="1013315"/>
            </a:xfrm>
            <a:prstGeom prst="rect">
              <a:avLst/>
            </a:prstGeom>
            <a:grpFill/>
          </p:spPr>
          <p:txBody>
            <a:bodyPr wrap="none" rtlCol="0">
              <a:spAutoFit/>
            </a:bodyPr>
            <a:lstStyle/>
            <a:p>
              <a:pPr algn="ctr"/>
              <a:r>
                <a:rPr lang="zh-CN" altLang="en-US" sz="2000" spc="300" dirty="0" smtClean="0">
                  <a:solidFill>
                    <a:srgbClr val="00B050"/>
                  </a:solidFill>
                  <a:latin typeface="微软雅黑" pitchFamily="34" charset="-122"/>
                  <a:ea typeface="微软雅黑" pitchFamily="34" charset="-122"/>
                  <a:cs typeface="Montserrat Semi" charset="0"/>
                </a:rPr>
                <a:t>演讲人</a:t>
              </a:r>
              <a:r>
                <a:rPr lang="zh-CN" altLang="en-US" sz="2000" spc="300" dirty="0" smtClean="0">
                  <a:solidFill>
                    <a:srgbClr val="00B050"/>
                  </a:solidFill>
                  <a:latin typeface="微软雅黑" pitchFamily="34" charset="-122"/>
                  <a:ea typeface="微软雅黑" pitchFamily="34" charset="-122"/>
                  <a:cs typeface="Montserrat Semi" charset="0"/>
                </a:rPr>
                <a:t>：</a:t>
              </a:r>
              <a:endParaRPr lang="en-US" sz="2000" spc="300" dirty="0">
                <a:solidFill>
                  <a:srgbClr val="00B050"/>
                </a:solidFill>
                <a:latin typeface="微软雅黑" pitchFamily="34" charset="-122"/>
                <a:ea typeface="微软雅黑" pitchFamily="34" charset="-122"/>
                <a:cs typeface="Montserrat Semi" charset="0"/>
              </a:endParaRPr>
            </a:p>
          </p:txBody>
        </p:sp>
      </p:grpSp>
    </p:spTree>
    <p:extLst>
      <p:ext uri="{BB962C8B-B14F-4D97-AF65-F5344CB8AC3E}">
        <p14:creationId xmlns:p14="http://schemas.microsoft.com/office/powerpoint/2010/main" val="3685001047"/>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3"/>
                                        </p:tgtEl>
                                      </p:cBhvr>
                                    </p:cmd>
                                  </p:childTnLst>
                                </p:cTn>
                              </p:par>
                              <p:par>
                                <p:cTn id="7" presetID="42"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1000"/>
                                        <p:tgtEl>
                                          <p:spTgt spid="3"/>
                                        </p:tgtEl>
                                      </p:cBhvr>
                                    </p:animEffect>
                                    <p:anim calcmode="lin" valueType="num">
                                      <p:cBhvr>
                                        <p:cTn id="10" dur="1000" fill="hold"/>
                                        <p:tgtEl>
                                          <p:spTgt spid="3"/>
                                        </p:tgtEl>
                                        <p:attrNameLst>
                                          <p:attrName>ppt_x</p:attrName>
                                        </p:attrNameLst>
                                      </p:cBhvr>
                                      <p:tavLst>
                                        <p:tav tm="0">
                                          <p:val>
                                            <p:strVal val="#ppt_x"/>
                                          </p:val>
                                        </p:tav>
                                        <p:tav tm="100000">
                                          <p:val>
                                            <p:strVal val="#ppt_x"/>
                                          </p:val>
                                        </p:tav>
                                      </p:tavLst>
                                    </p:anim>
                                    <p:anim calcmode="lin" valueType="num">
                                      <p:cBhvr>
                                        <p:cTn id="11" dur="1000" fill="hold"/>
                                        <p:tgtEl>
                                          <p:spTgt spid="3"/>
                                        </p:tgtEl>
                                        <p:attrNameLst>
                                          <p:attrName>ppt_y</p:attrName>
                                        </p:attrNameLst>
                                      </p:cBhvr>
                                      <p:tavLst>
                                        <p:tav tm="0">
                                          <p:val>
                                            <p:strVal val="#ppt_y+.1"/>
                                          </p:val>
                                        </p:tav>
                                        <p:tav tm="100000">
                                          <p:val>
                                            <p:strVal val="#ppt_y"/>
                                          </p:val>
                                        </p:tav>
                                      </p:tavLst>
                                    </p:anim>
                                  </p:childTnLst>
                                </p:cTn>
                              </p:par>
                              <p:par>
                                <p:cTn id="12" presetID="2" presetClass="entr" presetSubtype="1" fill="hold" nodeType="withEffect">
                                  <p:stCondLst>
                                    <p:cond delay="25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1000" fill="hold"/>
                                        <p:tgtEl>
                                          <p:spTgt spid="4"/>
                                        </p:tgtEl>
                                        <p:attrNameLst>
                                          <p:attrName>ppt_x</p:attrName>
                                        </p:attrNameLst>
                                      </p:cBhvr>
                                      <p:tavLst>
                                        <p:tav tm="0">
                                          <p:val>
                                            <p:strVal val="#ppt_x"/>
                                          </p:val>
                                        </p:tav>
                                        <p:tav tm="100000">
                                          <p:val>
                                            <p:strVal val="#ppt_x"/>
                                          </p:val>
                                        </p:tav>
                                      </p:tavLst>
                                    </p:anim>
                                    <p:anim calcmode="lin" valueType="num">
                                      <p:cBhvr additive="base">
                                        <p:cTn id="15" dur="10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2" presetClass="emph" presetSubtype="0" fill="hold" nodeType="clickEffect">
                                  <p:stCondLst>
                                    <p:cond delay="250"/>
                                  </p:stCondLst>
                                  <p:childTnLst>
                                    <p:animRot by="120000">
                                      <p:cBhvr>
                                        <p:cTn id="19" dur="100" fill="hold">
                                          <p:stCondLst>
                                            <p:cond delay="0"/>
                                          </p:stCondLst>
                                        </p:cTn>
                                        <p:tgtEl>
                                          <p:spTgt spid="4"/>
                                        </p:tgtEl>
                                        <p:attrNameLst>
                                          <p:attrName>r</p:attrName>
                                        </p:attrNameLst>
                                      </p:cBhvr>
                                    </p:animRot>
                                    <p:animRot by="-240000">
                                      <p:cBhvr>
                                        <p:cTn id="20" dur="200" fill="hold">
                                          <p:stCondLst>
                                            <p:cond delay="200"/>
                                          </p:stCondLst>
                                        </p:cTn>
                                        <p:tgtEl>
                                          <p:spTgt spid="4"/>
                                        </p:tgtEl>
                                        <p:attrNameLst>
                                          <p:attrName>r</p:attrName>
                                        </p:attrNameLst>
                                      </p:cBhvr>
                                    </p:animRot>
                                    <p:animRot by="240000">
                                      <p:cBhvr>
                                        <p:cTn id="21" dur="200" fill="hold">
                                          <p:stCondLst>
                                            <p:cond delay="400"/>
                                          </p:stCondLst>
                                        </p:cTn>
                                        <p:tgtEl>
                                          <p:spTgt spid="4"/>
                                        </p:tgtEl>
                                        <p:attrNameLst>
                                          <p:attrName>r</p:attrName>
                                        </p:attrNameLst>
                                      </p:cBhvr>
                                    </p:animRot>
                                    <p:animRot by="-240000">
                                      <p:cBhvr>
                                        <p:cTn id="22" dur="200" fill="hold">
                                          <p:stCondLst>
                                            <p:cond delay="600"/>
                                          </p:stCondLst>
                                        </p:cTn>
                                        <p:tgtEl>
                                          <p:spTgt spid="4"/>
                                        </p:tgtEl>
                                        <p:attrNameLst>
                                          <p:attrName>r</p:attrName>
                                        </p:attrNameLst>
                                      </p:cBhvr>
                                    </p:animRot>
                                    <p:animRot by="120000">
                                      <p:cBhvr>
                                        <p:cTn id="23" dur="200" fill="hold">
                                          <p:stCondLst>
                                            <p:cond delay="800"/>
                                          </p:stCondLst>
                                        </p:cTn>
                                        <p:tgtEl>
                                          <p:spTgt spid="4"/>
                                        </p:tgtEl>
                                        <p:attrNameLst>
                                          <p:attrName>r</p:attrName>
                                        </p:attrNameLst>
                                      </p:cBhvr>
                                    </p:animRot>
                                  </p:childTnLst>
                                </p:cTn>
                              </p:par>
                              <p:par>
                                <p:cTn id="24" presetID="42" presetClass="entr" presetSubtype="0" fill="hold" grpId="0" nodeType="withEffect">
                                  <p:stCondLst>
                                    <p:cond delay="75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1000"/>
                                        <p:tgtEl>
                                          <p:spTgt spid="54"/>
                                        </p:tgtEl>
                                      </p:cBhvr>
                                    </p:animEffect>
                                    <p:anim calcmode="lin" valueType="num">
                                      <p:cBhvr>
                                        <p:cTn id="27" dur="1000" fill="hold"/>
                                        <p:tgtEl>
                                          <p:spTgt spid="54"/>
                                        </p:tgtEl>
                                        <p:attrNameLst>
                                          <p:attrName>ppt_x</p:attrName>
                                        </p:attrNameLst>
                                      </p:cBhvr>
                                      <p:tavLst>
                                        <p:tav tm="0">
                                          <p:val>
                                            <p:strVal val="#ppt_x"/>
                                          </p:val>
                                        </p:tav>
                                        <p:tav tm="100000">
                                          <p:val>
                                            <p:strVal val="#ppt_x"/>
                                          </p:val>
                                        </p:tav>
                                      </p:tavLst>
                                    </p:anim>
                                    <p:anim calcmode="lin" valueType="num">
                                      <p:cBhvr>
                                        <p:cTn id="28" dur="1000" fill="hold"/>
                                        <p:tgtEl>
                                          <p:spTgt spid="54"/>
                                        </p:tgtEl>
                                        <p:attrNameLst>
                                          <p:attrName>ppt_y</p:attrName>
                                        </p:attrNameLst>
                                      </p:cBhvr>
                                      <p:tavLst>
                                        <p:tav tm="0">
                                          <p:val>
                                            <p:strVal val="#ppt_y+.1"/>
                                          </p:val>
                                        </p:tav>
                                        <p:tav tm="100000">
                                          <p:val>
                                            <p:strVal val="#ppt_y"/>
                                          </p:val>
                                        </p:tav>
                                      </p:tavLst>
                                    </p:anim>
                                  </p:childTnLst>
                                </p:cTn>
                              </p:par>
                              <p:par>
                                <p:cTn id="29" presetID="56" presetClass="entr" presetSubtype="0" fill="hold" grpId="0" nodeType="withEffect">
                                  <p:stCondLst>
                                    <p:cond delay="1250"/>
                                  </p:stCondLst>
                                  <p:iterate type="lt">
                                    <p:tmPct val="10000"/>
                                  </p:iterate>
                                  <p:childTnLst>
                                    <p:set>
                                      <p:cBhvr>
                                        <p:cTn id="30" dur="1" fill="hold">
                                          <p:stCondLst>
                                            <p:cond delay="0"/>
                                          </p:stCondLst>
                                        </p:cTn>
                                        <p:tgtEl>
                                          <p:spTgt spid="55"/>
                                        </p:tgtEl>
                                        <p:attrNameLst>
                                          <p:attrName>style.visibility</p:attrName>
                                        </p:attrNameLst>
                                      </p:cBhvr>
                                      <p:to>
                                        <p:strVal val="visible"/>
                                      </p:to>
                                    </p:set>
                                    <p:anim by="(-#ppt_w*2)" calcmode="lin" valueType="num">
                                      <p:cBhvr rctx="PPT">
                                        <p:cTn id="31" dur="500" autoRev="1" fill="hold">
                                          <p:stCondLst>
                                            <p:cond delay="0"/>
                                          </p:stCondLst>
                                        </p:cTn>
                                        <p:tgtEl>
                                          <p:spTgt spid="55"/>
                                        </p:tgtEl>
                                        <p:attrNameLst>
                                          <p:attrName>ppt_w</p:attrName>
                                        </p:attrNameLst>
                                      </p:cBhvr>
                                    </p:anim>
                                    <p:anim by="(#ppt_w*0.50)" calcmode="lin" valueType="num">
                                      <p:cBhvr>
                                        <p:cTn id="32" dur="500" decel="50000" autoRev="1" fill="hold">
                                          <p:stCondLst>
                                            <p:cond delay="0"/>
                                          </p:stCondLst>
                                        </p:cTn>
                                        <p:tgtEl>
                                          <p:spTgt spid="55"/>
                                        </p:tgtEl>
                                        <p:attrNameLst>
                                          <p:attrName>ppt_x</p:attrName>
                                        </p:attrNameLst>
                                      </p:cBhvr>
                                    </p:anim>
                                    <p:anim from="(-#ppt_h/2)" to="(#ppt_y)" calcmode="lin" valueType="num">
                                      <p:cBhvr>
                                        <p:cTn id="33" dur="1000" fill="hold">
                                          <p:stCondLst>
                                            <p:cond delay="0"/>
                                          </p:stCondLst>
                                        </p:cTn>
                                        <p:tgtEl>
                                          <p:spTgt spid="55"/>
                                        </p:tgtEl>
                                        <p:attrNameLst>
                                          <p:attrName>ppt_y</p:attrName>
                                        </p:attrNameLst>
                                      </p:cBhvr>
                                    </p:anim>
                                    <p:animRot by="21600000">
                                      <p:cBhvr>
                                        <p:cTn id="34" dur="1000" fill="hold">
                                          <p:stCondLst>
                                            <p:cond delay="0"/>
                                          </p:stCondLst>
                                        </p:cTn>
                                        <p:tgtEl>
                                          <p:spTgt spid="55"/>
                                        </p:tgtEl>
                                        <p:attrNameLst>
                                          <p:attrName>r</p:attrName>
                                        </p:attrNameLst>
                                      </p:cBhvr>
                                    </p:animRot>
                                  </p:childTnLst>
                                </p:cTn>
                              </p:par>
                            </p:childTnLst>
                          </p:cTn>
                        </p:par>
                        <p:par>
                          <p:cTn id="35" fill="hold">
                            <p:stCondLst>
                              <p:cond delay="3050"/>
                            </p:stCondLst>
                            <p:childTnLst>
                              <p:par>
                                <p:cTn id="36" presetID="42" presetClass="entr" presetSubtype="0" fill="hold" nodeType="after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fade">
                                      <p:cBhvr>
                                        <p:cTn id="38" dur="500"/>
                                        <p:tgtEl>
                                          <p:spTgt spid="60"/>
                                        </p:tgtEl>
                                      </p:cBhvr>
                                    </p:animEffect>
                                    <p:anim calcmode="lin" valueType="num">
                                      <p:cBhvr>
                                        <p:cTn id="39" dur="500" fill="hold"/>
                                        <p:tgtEl>
                                          <p:spTgt spid="60"/>
                                        </p:tgtEl>
                                        <p:attrNameLst>
                                          <p:attrName>ppt_x</p:attrName>
                                        </p:attrNameLst>
                                      </p:cBhvr>
                                      <p:tavLst>
                                        <p:tav tm="0">
                                          <p:val>
                                            <p:strVal val="#ppt_x"/>
                                          </p:val>
                                        </p:tav>
                                        <p:tav tm="100000">
                                          <p:val>
                                            <p:strVal val="#ppt_x"/>
                                          </p:val>
                                        </p:tav>
                                      </p:tavLst>
                                    </p:anim>
                                    <p:anim calcmode="lin" valueType="num">
                                      <p:cBhvr>
                                        <p:cTn id="40" dur="500" fill="hold"/>
                                        <p:tgtEl>
                                          <p:spTgt spid="60"/>
                                        </p:tgtEl>
                                        <p:attrNameLst>
                                          <p:attrName>ppt_y</p:attrName>
                                        </p:attrNameLst>
                                      </p:cBhvr>
                                      <p:tavLst>
                                        <p:tav tm="0">
                                          <p:val>
                                            <p:strVal val="#ppt_y+.1"/>
                                          </p:val>
                                        </p:tav>
                                        <p:tav tm="100000">
                                          <p:val>
                                            <p:strVal val="#ppt_y"/>
                                          </p:val>
                                        </p:tav>
                                      </p:tavLst>
                                    </p:anim>
                                  </p:childTnLst>
                                </p:cTn>
                              </p:par>
                            </p:childTnLst>
                          </p:cTn>
                        </p:par>
                        <p:par>
                          <p:cTn id="41" fill="hold">
                            <p:stCondLst>
                              <p:cond delay="3550"/>
                            </p:stCondLst>
                            <p:childTnLst>
                              <p:par>
                                <p:cTn id="42" presetID="42" presetClass="entr" presetSubtype="0" fill="hold" nodeType="afterEffect">
                                  <p:stCondLst>
                                    <p:cond delay="0"/>
                                  </p:stCondLst>
                                  <p:childTnLst>
                                    <p:set>
                                      <p:cBhvr>
                                        <p:cTn id="43" dur="1" fill="hold">
                                          <p:stCondLst>
                                            <p:cond delay="0"/>
                                          </p:stCondLst>
                                        </p:cTn>
                                        <p:tgtEl>
                                          <p:spTgt spid="57"/>
                                        </p:tgtEl>
                                        <p:attrNameLst>
                                          <p:attrName>style.visibility</p:attrName>
                                        </p:attrNameLst>
                                      </p:cBhvr>
                                      <p:to>
                                        <p:strVal val="visible"/>
                                      </p:to>
                                    </p:set>
                                    <p:animEffect transition="in" filter="fade">
                                      <p:cBhvr>
                                        <p:cTn id="44" dur="500"/>
                                        <p:tgtEl>
                                          <p:spTgt spid="57"/>
                                        </p:tgtEl>
                                      </p:cBhvr>
                                    </p:animEffect>
                                    <p:anim calcmode="lin" valueType="num">
                                      <p:cBhvr>
                                        <p:cTn id="45" dur="500" fill="hold"/>
                                        <p:tgtEl>
                                          <p:spTgt spid="57"/>
                                        </p:tgtEl>
                                        <p:attrNameLst>
                                          <p:attrName>ppt_x</p:attrName>
                                        </p:attrNameLst>
                                      </p:cBhvr>
                                      <p:tavLst>
                                        <p:tav tm="0">
                                          <p:val>
                                            <p:strVal val="#ppt_x"/>
                                          </p:val>
                                        </p:tav>
                                        <p:tav tm="100000">
                                          <p:val>
                                            <p:strVal val="#ppt_x"/>
                                          </p:val>
                                        </p:tav>
                                      </p:tavLst>
                                    </p:anim>
                                    <p:anim calcmode="lin" valueType="num">
                                      <p:cBhvr>
                                        <p:cTn id="46" dur="500" fill="hold"/>
                                        <p:tgtEl>
                                          <p:spTgt spid="57"/>
                                        </p:tgtEl>
                                        <p:attrNameLst>
                                          <p:attrName>ppt_y</p:attrName>
                                        </p:attrNameLst>
                                      </p:cBhvr>
                                      <p:tavLst>
                                        <p:tav tm="0">
                                          <p:val>
                                            <p:strVal val="#ppt_y+.1"/>
                                          </p:val>
                                        </p:tav>
                                        <p:tav tm="100000">
                                          <p:val>
                                            <p:strVal val="#ppt_y"/>
                                          </p:val>
                                        </p:tav>
                                      </p:tavLst>
                                    </p:anim>
                                  </p:childTnLst>
                                </p:cTn>
                              </p:par>
                              <p:par>
                                <p:cTn id="47" presetID="2" presetClass="entr" presetSubtype="8"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1000" fill="hold"/>
                                        <p:tgtEl>
                                          <p:spTgt spid="5"/>
                                        </p:tgtEl>
                                        <p:attrNameLst>
                                          <p:attrName>ppt_x</p:attrName>
                                        </p:attrNameLst>
                                      </p:cBhvr>
                                      <p:tavLst>
                                        <p:tav tm="0">
                                          <p:val>
                                            <p:strVal val="0-#ppt_w/2"/>
                                          </p:val>
                                        </p:tav>
                                        <p:tav tm="100000">
                                          <p:val>
                                            <p:strVal val="#ppt_x"/>
                                          </p:val>
                                        </p:tav>
                                      </p:tavLst>
                                    </p:anim>
                                    <p:anim calcmode="lin" valueType="num">
                                      <p:cBhvr additive="base">
                                        <p:cTn id="50"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par>
              <p:cTn id="51"/>
            </p:par>
            <p:par>
              <p:cTn id="52"/>
            </p:par>
            <p:par>
              <p:cTn id="53"/>
            </p:par>
            <p:par>
              <p:cTn id="54"/>
            </p:par>
            <p:par>
              <p:cTn id="55"/>
            </p:par>
            <p:par>
              <p:cTn id="56"/>
            </p:par>
            <p:par>
              <p:cTn id="57"/>
            </p:par>
            <p:par>
              <p:cTn id="58"/>
            </p:par>
            <p:par>
              <p:cTn id="59"/>
            </p:par>
            <p:par>
              <p:cTn id="60"/>
            </p:par>
            <p:par>
              <p:cTn id="61"/>
            </p:par>
            <p:par>
              <p:cTn id="62"/>
            </p:par>
            <p:par>
              <p:cTn id="63"/>
            </p:par>
            <p:par>
              <p:cTn id="64"/>
            </p:par>
            <p:audio>
              <p:cMediaNode vol="100000" numSld="999" showWhenStopped="0">
                <p:cTn id="65" repeatCount="indefinite" fill="remove" display="0">
                  <p:stCondLst>
                    <p:cond delay="indefinite"/>
                  </p:stCondLst>
                  <p:endCondLst>
                    <p:cond evt="onStopAudio" delay="0">
                      <p:tgtEl>
                        <p:sldTgt/>
                      </p:tgtEl>
                    </p:cond>
                  </p:endCondLst>
                </p:cTn>
                <p:tgtEl>
                  <p:spTgt spid="53"/>
                </p:tgtEl>
              </p:cMediaNode>
            </p:audio>
          </p:childTnLst>
        </p:cTn>
      </p:par>
    </p:tnLst>
    <p:bldLst>
      <p:bldP spid="54" grpId="0"/>
      <p:bldP spid="5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图片 7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13200"/>
            <a:ext cx="12190413" cy="2846388"/>
          </a:xfrm>
          <a:prstGeom prst="rect">
            <a:avLst/>
          </a:prstGeom>
        </p:spPr>
      </p:pic>
      <p:pic>
        <p:nvPicPr>
          <p:cNvPr id="76" name="图片 7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961" y="-29816"/>
            <a:ext cx="5828902" cy="3905220"/>
          </a:xfrm>
          <a:prstGeom prst="rect">
            <a:avLst/>
          </a:prstGeom>
        </p:spPr>
      </p:pic>
      <p:pic>
        <p:nvPicPr>
          <p:cNvPr id="77" name="图片 7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66934" y="-23129"/>
            <a:ext cx="8263216" cy="2615992"/>
          </a:xfrm>
          <a:prstGeom prst="rect">
            <a:avLst/>
          </a:prstGeom>
        </p:spPr>
      </p:pic>
      <p:sp>
        <p:nvSpPr>
          <p:cNvPr id="94" name="椭圆 93"/>
          <p:cNvSpPr/>
          <p:nvPr/>
        </p:nvSpPr>
        <p:spPr>
          <a:xfrm>
            <a:off x="6820245" y="4802955"/>
            <a:ext cx="890531" cy="89053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4400" dirty="0">
                <a:solidFill>
                  <a:schemeClr val="bg1"/>
                </a:solidFill>
              </a:rPr>
              <a:t>4</a:t>
            </a:r>
            <a:endParaRPr lang="zh-CN" altLang="en-US" sz="4400" dirty="0">
              <a:solidFill>
                <a:schemeClr val="bg1"/>
              </a:solidFill>
            </a:endParaRPr>
          </a:p>
        </p:txBody>
      </p:sp>
      <p:sp>
        <p:nvSpPr>
          <p:cNvPr id="95" name="椭圆 94"/>
          <p:cNvSpPr/>
          <p:nvPr/>
        </p:nvSpPr>
        <p:spPr>
          <a:xfrm>
            <a:off x="6820245" y="2725517"/>
            <a:ext cx="890531" cy="89053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4400" dirty="0" smtClean="0">
                <a:solidFill>
                  <a:schemeClr val="bg1"/>
                </a:solidFill>
              </a:rPr>
              <a:t>2</a:t>
            </a:r>
            <a:endParaRPr lang="zh-CN" altLang="en-US" sz="4400" dirty="0">
              <a:solidFill>
                <a:schemeClr val="bg1"/>
              </a:solidFill>
            </a:endParaRPr>
          </a:p>
        </p:txBody>
      </p:sp>
      <p:sp>
        <p:nvSpPr>
          <p:cNvPr id="96" name="椭圆 95"/>
          <p:cNvSpPr/>
          <p:nvPr/>
        </p:nvSpPr>
        <p:spPr>
          <a:xfrm>
            <a:off x="6820245" y="1759369"/>
            <a:ext cx="890531" cy="890531"/>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4400" dirty="0">
                <a:solidFill>
                  <a:schemeClr val="bg1"/>
                </a:solidFill>
              </a:rPr>
              <a:t>1</a:t>
            </a:r>
            <a:endParaRPr lang="zh-CN" altLang="en-US" sz="4400" dirty="0">
              <a:solidFill>
                <a:schemeClr val="bg1"/>
              </a:solidFill>
            </a:endParaRPr>
          </a:p>
        </p:txBody>
      </p:sp>
      <p:sp>
        <p:nvSpPr>
          <p:cNvPr id="97" name="椭圆 96"/>
          <p:cNvSpPr/>
          <p:nvPr/>
        </p:nvSpPr>
        <p:spPr>
          <a:xfrm>
            <a:off x="6820245" y="3822292"/>
            <a:ext cx="890531" cy="890531"/>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4400" dirty="0" smtClean="0">
                <a:solidFill>
                  <a:schemeClr val="bg1"/>
                </a:solidFill>
              </a:rPr>
              <a:t>3</a:t>
            </a:r>
            <a:endParaRPr lang="zh-CN" altLang="en-US" sz="4400" dirty="0">
              <a:solidFill>
                <a:schemeClr val="bg1"/>
              </a:solidFill>
            </a:endParaRPr>
          </a:p>
        </p:txBody>
      </p:sp>
      <p:sp>
        <p:nvSpPr>
          <p:cNvPr id="98" name="燕尾形 97"/>
          <p:cNvSpPr/>
          <p:nvPr/>
        </p:nvSpPr>
        <p:spPr>
          <a:xfrm>
            <a:off x="7857301" y="1938204"/>
            <a:ext cx="429649" cy="463420"/>
          </a:xfrm>
          <a:prstGeom prst="chevro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99" name="燕尾形 98"/>
          <p:cNvSpPr/>
          <p:nvPr/>
        </p:nvSpPr>
        <p:spPr>
          <a:xfrm>
            <a:off x="7857301" y="2916373"/>
            <a:ext cx="429649" cy="463420"/>
          </a:xfrm>
          <a:prstGeom prst="chevr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100" name="燕尾形 99"/>
          <p:cNvSpPr/>
          <p:nvPr/>
        </p:nvSpPr>
        <p:spPr>
          <a:xfrm>
            <a:off x="7857301" y="4028983"/>
            <a:ext cx="429649" cy="463420"/>
          </a:xfrm>
          <a:prstGeom prst="chevro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101" name="燕尾形 100"/>
          <p:cNvSpPr/>
          <p:nvPr/>
        </p:nvSpPr>
        <p:spPr>
          <a:xfrm>
            <a:off x="7857301" y="5030510"/>
            <a:ext cx="429649" cy="463420"/>
          </a:xfrm>
          <a:prstGeom prst="chevr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grpSp>
        <p:nvGrpSpPr>
          <p:cNvPr id="102" name="组合 101"/>
          <p:cNvGrpSpPr/>
          <p:nvPr/>
        </p:nvGrpSpPr>
        <p:grpSpPr>
          <a:xfrm>
            <a:off x="8216179" y="1938204"/>
            <a:ext cx="2713464" cy="463420"/>
            <a:chOff x="3382715" y="1432965"/>
            <a:chExt cx="2713464" cy="463420"/>
          </a:xfrm>
          <a:solidFill>
            <a:srgbClr val="00B050"/>
          </a:solidFill>
        </p:grpSpPr>
        <p:sp>
          <p:nvSpPr>
            <p:cNvPr id="103" name="燕尾形 102"/>
            <p:cNvSpPr/>
            <p:nvPr/>
          </p:nvSpPr>
          <p:spPr>
            <a:xfrm>
              <a:off x="3382715" y="1432965"/>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104" name="矩形 103"/>
            <p:cNvSpPr/>
            <p:nvPr/>
          </p:nvSpPr>
          <p:spPr>
            <a:xfrm>
              <a:off x="3756119" y="1441265"/>
              <a:ext cx="2103461" cy="420564"/>
            </a:xfrm>
            <a:prstGeom prst="rect">
              <a:avLst/>
            </a:prstGeom>
            <a:grpFill/>
          </p:spPr>
          <p:txBody>
            <a:bodyPr wrap="none">
              <a:spAutoFit/>
            </a:bodyPr>
            <a:lstStyle/>
            <a:p>
              <a:pPr fontAlgn="base">
                <a:spcBef>
                  <a:spcPct val="0"/>
                </a:spcBef>
                <a:spcAft>
                  <a:spcPct val="0"/>
                </a:spcAft>
              </a:pPr>
              <a:r>
                <a:rPr lang="zh-CN" altLang="en-US" sz="2133" dirty="0" smtClean="0">
                  <a:solidFill>
                    <a:prstClr val="white"/>
                  </a:solidFill>
                  <a:latin typeface="微软雅黑" panose="020B0503020204020204" pitchFamily="34" charset="-122"/>
                  <a:ea typeface="微软雅黑" panose="020B0503020204020204" pitchFamily="34" charset="-122"/>
                </a:rPr>
                <a:t>添加目录一文字</a:t>
              </a:r>
              <a:endParaRPr lang="zh-CN" altLang="en-US" sz="2133" dirty="0">
                <a:solidFill>
                  <a:prstClr val="white"/>
                </a:solidFill>
                <a:latin typeface="微软雅黑" panose="020B0503020204020204" pitchFamily="34" charset="-122"/>
                <a:ea typeface="微软雅黑" panose="020B0503020204020204" pitchFamily="34" charset="-122"/>
              </a:endParaRPr>
            </a:p>
          </p:txBody>
        </p:sp>
      </p:grpSp>
      <p:grpSp>
        <p:nvGrpSpPr>
          <p:cNvPr id="105" name="组合 104"/>
          <p:cNvGrpSpPr/>
          <p:nvPr/>
        </p:nvGrpSpPr>
        <p:grpSpPr>
          <a:xfrm>
            <a:off x="8216179" y="2916373"/>
            <a:ext cx="2713464" cy="463420"/>
            <a:chOff x="4463688" y="2325220"/>
            <a:chExt cx="2713464" cy="463420"/>
          </a:xfrm>
          <a:solidFill>
            <a:schemeClr val="accent1">
              <a:lumMod val="75000"/>
            </a:schemeClr>
          </a:solidFill>
        </p:grpSpPr>
        <p:sp>
          <p:nvSpPr>
            <p:cNvPr id="106" name="燕尾形 105"/>
            <p:cNvSpPr/>
            <p:nvPr/>
          </p:nvSpPr>
          <p:spPr>
            <a:xfrm>
              <a:off x="4463688" y="2325220"/>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107" name="矩形 106"/>
            <p:cNvSpPr/>
            <p:nvPr/>
          </p:nvSpPr>
          <p:spPr>
            <a:xfrm>
              <a:off x="4831599" y="2346648"/>
              <a:ext cx="2103461" cy="420564"/>
            </a:xfrm>
            <a:prstGeom prst="rect">
              <a:avLst/>
            </a:prstGeom>
            <a:grpFill/>
          </p:spPr>
          <p:txBody>
            <a:bodyPr wrap="none">
              <a:spAutoFit/>
            </a:bodyPr>
            <a:lstStyle/>
            <a:p>
              <a:pPr fontAlgn="base">
                <a:spcBef>
                  <a:spcPct val="0"/>
                </a:spcBef>
                <a:spcAft>
                  <a:spcPct val="0"/>
                </a:spcAft>
              </a:pPr>
              <a:r>
                <a:rPr lang="zh-CN" altLang="en-US" sz="2133" dirty="0" smtClean="0">
                  <a:solidFill>
                    <a:prstClr val="white"/>
                  </a:solidFill>
                  <a:latin typeface="微软雅黑" panose="020B0503020204020204" pitchFamily="34" charset="-122"/>
                  <a:ea typeface="微软雅黑" panose="020B0503020204020204" pitchFamily="34" charset="-122"/>
                </a:rPr>
                <a:t>添加目录二文字</a:t>
              </a:r>
              <a:endParaRPr lang="zh-CN" altLang="en-US" sz="2133" dirty="0">
                <a:solidFill>
                  <a:prstClr val="white"/>
                </a:solidFill>
                <a:latin typeface="微软雅黑" panose="020B0503020204020204" pitchFamily="34" charset="-122"/>
                <a:ea typeface="微软雅黑" panose="020B0503020204020204" pitchFamily="34" charset="-122"/>
              </a:endParaRPr>
            </a:p>
          </p:txBody>
        </p:sp>
      </p:grpSp>
      <p:grpSp>
        <p:nvGrpSpPr>
          <p:cNvPr id="108" name="组合 107"/>
          <p:cNvGrpSpPr/>
          <p:nvPr/>
        </p:nvGrpSpPr>
        <p:grpSpPr>
          <a:xfrm>
            <a:off x="8216179" y="4028983"/>
            <a:ext cx="2713464" cy="463420"/>
            <a:chOff x="5477851" y="3221290"/>
            <a:chExt cx="2713464" cy="463420"/>
          </a:xfrm>
          <a:solidFill>
            <a:srgbClr val="00B050"/>
          </a:solidFill>
        </p:grpSpPr>
        <p:sp>
          <p:nvSpPr>
            <p:cNvPr id="109" name="燕尾形 108"/>
            <p:cNvSpPr/>
            <p:nvPr/>
          </p:nvSpPr>
          <p:spPr>
            <a:xfrm>
              <a:off x="5477851" y="3221290"/>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110" name="矩形 109"/>
            <p:cNvSpPr/>
            <p:nvPr/>
          </p:nvSpPr>
          <p:spPr>
            <a:xfrm>
              <a:off x="5851379" y="3240464"/>
              <a:ext cx="2103461" cy="420564"/>
            </a:xfrm>
            <a:prstGeom prst="rect">
              <a:avLst/>
            </a:prstGeom>
            <a:grpFill/>
          </p:spPr>
          <p:txBody>
            <a:bodyPr wrap="none">
              <a:spAutoFit/>
            </a:bodyPr>
            <a:lstStyle/>
            <a:p>
              <a:pPr fontAlgn="base">
                <a:spcBef>
                  <a:spcPct val="0"/>
                </a:spcBef>
                <a:spcAft>
                  <a:spcPct val="0"/>
                </a:spcAft>
              </a:pPr>
              <a:r>
                <a:rPr lang="zh-CN" altLang="en-US" sz="2133" dirty="0" smtClean="0">
                  <a:solidFill>
                    <a:prstClr val="white"/>
                  </a:solidFill>
                  <a:latin typeface="微软雅黑" panose="020B0503020204020204" pitchFamily="34" charset="-122"/>
                  <a:ea typeface="微软雅黑" panose="020B0503020204020204" pitchFamily="34" charset="-122"/>
                </a:rPr>
                <a:t>添加目录三文字</a:t>
              </a:r>
              <a:endParaRPr lang="zh-CN" altLang="en-US" sz="2133" dirty="0">
                <a:solidFill>
                  <a:prstClr val="white"/>
                </a:solidFill>
                <a:latin typeface="微软雅黑" panose="020B0503020204020204" pitchFamily="34" charset="-122"/>
                <a:ea typeface="微软雅黑" panose="020B0503020204020204" pitchFamily="34" charset="-122"/>
              </a:endParaRPr>
            </a:p>
          </p:txBody>
        </p:sp>
      </p:grpSp>
      <p:grpSp>
        <p:nvGrpSpPr>
          <p:cNvPr id="111" name="组合 110"/>
          <p:cNvGrpSpPr/>
          <p:nvPr/>
        </p:nvGrpSpPr>
        <p:grpSpPr>
          <a:xfrm>
            <a:off x="8216179" y="5030510"/>
            <a:ext cx="2713464" cy="463420"/>
            <a:chOff x="4469387" y="4122389"/>
            <a:chExt cx="2713464" cy="463420"/>
          </a:xfrm>
          <a:solidFill>
            <a:schemeClr val="accent1">
              <a:lumMod val="75000"/>
            </a:schemeClr>
          </a:solidFill>
        </p:grpSpPr>
        <p:sp>
          <p:nvSpPr>
            <p:cNvPr id="112" name="燕尾形 111"/>
            <p:cNvSpPr/>
            <p:nvPr/>
          </p:nvSpPr>
          <p:spPr>
            <a:xfrm>
              <a:off x="4469387" y="4122389"/>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113" name="矩形 112"/>
            <p:cNvSpPr/>
            <p:nvPr/>
          </p:nvSpPr>
          <p:spPr>
            <a:xfrm>
              <a:off x="4868523" y="4129817"/>
              <a:ext cx="2103461" cy="420564"/>
            </a:xfrm>
            <a:prstGeom prst="rect">
              <a:avLst/>
            </a:prstGeom>
            <a:grpFill/>
          </p:spPr>
          <p:txBody>
            <a:bodyPr wrap="none">
              <a:spAutoFit/>
            </a:bodyPr>
            <a:lstStyle/>
            <a:p>
              <a:pPr fontAlgn="base">
                <a:spcBef>
                  <a:spcPct val="0"/>
                </a:spcBef>
                <a:spcAft>
                  <a:spcPct val="0"/>
                </a:spcAft>
              </a:pPr>
              <a:r>
                <a:rPr lang="zh-CN" altLang="en-US" sz="2133" dirty="0" smtClean="0">
                  <a:solidFill>
                    <a:prstClr val="white"/>
                  </a:solidFill>
                  <a:latin typeface="微软雅黑" panose="020B0503020204020204" pitchFamily="34" charset="-122"/>
                  <a:ea typeface="微软雅黑" panose="020B0503020204020204" pitchFamily="34" charset="-122"/>
                </a:rPr>
                <a:t>添加目录四文字</a:t>
              </a:r>
              <a:endParaRPr lang="zh-CN" altLang="en-US" sz="2133" dirty="0">
                <a:solidFill>
                  <a:prstClr val="white"/>
                </a:solidFill>
                <a:latin typeface="微软雅黑" panose="020B0503020204020204" pitchFamily="34" charset="-122"/>
                <a:ea typeface="微软雅黑" panose="020B0503020204020204" pitchFamily="34" charset="-122"/>
              </a:endParaRPr>
            </a:p>
          </p:txBody>
        </p:sp>
      </p:grpSp>
      <p:sp>
        <p:nvSpPr>
          <p:cNvPr id="114" name="椭圆 113"/>
          <p:cNvSpPr/>
          <p:nvPr/>
        </p:nvSpPr>
        <p:spPr>
          <a:xfrm>
            <a:off x="3569146" y="2527911"/>
            <a:ext cx="2176278" cy="2176274"/>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zh-CN" altLang="en-US" sz="4400" b="1" dirty="0" smtClean="0">
                <a:solidFill>
                  <a:schemeClr val="bg1"/>
                </a:solidFill>
                <a:latin typeface="微软雅黑" pitchFamily="34" charset="-122"/>
                <a:ea typeface="微软雅黑" pitchFamily="34" charset="-122"/>
              </a:rPr>
              <a:t>目录</a:t>
            </a:r>
            <a:endParaRPr lang="zh-CN" altLang="en-US" sz="4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54439440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1000"/>
                                        <p:tgtEl>
                                          <p:spTgt spid="75"/>
                                        </p:tgtEl>
                                      </p:cBhvr>
                                    </p:animEffect>
                                    <p:anim calcmode="lin" valueType="num">
                                      <p:cBhvr>
                                        <p:cTn id="8" dur="1000" fill="hold"/>
                                        <p:tgtEl>
                                          <p:spTgt spid="75"/>
                                        </p:tgtEl>
                                        <p:attrNameLst>
                                          <p:attrName>ppt_x</p:attrName>
                                        </p:attrNameLst>
                                      </p:cBhvr>
                                      <p:tavLst>
                                        <p:tav tm="0">
                                          <p:val>
                                            <p:strVal val="#ppt_x"/>
                                          </p:val>
                                        </p:tav>
                                        <p:tav tm="100000">
                                          <p:val>
                                            <p:strVal val="#ppt_x"/>
                                          </p:val>
                                        </p:tav>
                                      </p:tavLst>
                                    </p:anim>
                                    <p:anim calcmode="lin" valueType="num">
                                      <p:cBhvr>
                                        <p:cTn id="9" dur="1000" fill="hold"/>
                                        <p:tgtEl>
                                          <p:spTgt spid="75"/>
                                        </p:tgtEl>
                                        <p:attrNameLst>
                                          <p:attrName>ppt_y</p:attrName>
                                        </p:attrNameLst>
                                      </p:cBhvr>
                                      <p:tavLst>
                                        <p:tav tm="0">
                                          <p:val>
                                            <p:strVal val="#ppt_y+.1"/>
                                          </p:val>
                                        </p:tav>
                                        <p:tav tm="100000">
                                          <p:val>
                                            <p:strVal val="#ppt_y"/>
                                          </p:val>
                                        </p:tav>
                                      </p:tavLst>
                                    </p:anim>
                                  </p:childTnLst>
                                </p:cTn>
                              </p:par>
                              <p:par>
                                <p:cTn id="10" presetID="2" presetClass="entr" presetSubtype="1" fill="hold" nodeType="withEffect">
                                  <p:stCondLst>
                                    <p:cond delay="250"/>
                                  </p:stCondLst>
                                  <p:childTnLst>
                                    <p:set>
                                      <p:cBhvr>
                                        <p:cTn id="11" dur="1" fill="hold">
                                          <p:stCondLst>
                                            <p:cond delay="0"/>
                                          </p:stCondLst>
                                        </p:cTn>
                                        <p:tgtEl>
                                          <p:spTgt spid="76"/>
                                        </p:tgtEl>
                                        <p:attrNameLst>
                                          <p:attrName>style.visibility</p:attrName>
                                        </p:attrNameLst>
                                      </p:cBhvr>
                                      <p:to>
                                        <p:strVal val="visible"/>
                                      </p:to>
                                    </p:set>
                                    <p:anim calcmode="lin" valueType="num">
                                      <p:cBhvr additive="base">
                                        <p:cTn id="12" dur="1000" fill="hold"/>
                                        <p:tgtEl>
                                          <p:spTgt spid="76"/>
                                        </p:tgtEl>
                                        <p:attrNameLst>
                                          <p:attrName>ppt_x</p:attrName>
                                        </p:attrNameLst>
                                      </p:cBhvr>
                                      <p:tavLst>
                                        <p:tav tm="0">
                                          <p:val>
                                            <p:strVal val="#ppt_x"/>
                                          </p:val>
                                        </p:tav>
                                        <p:tav tm="100000">
                                          <p:val>
                                            <p:strVal val="#ppt_x"/>
                                          </p:val>
                                        </p:tav>
                                      </p:tavLst>
                                    </p:anim>
                                    <p:anim calcmode="lin" valueType="num">
                                      <p:cBhvr additive="base">
                                        <p:cTn id="13" dur="1000" fill="hold"/>
                                        <p:tgtEl>
                                          <p:spTgt spid="76"/>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2" presetClass="emph" presetSubtype="0" fill="hold" nodeType="clickEffect">
                                  <p:stCondLst>
                                    <p:cond delay="250"/>
                                  </p:stCondLst>
                                  <p:childTnLst>
                                    <p:animRot by="120000">
                                      <p:cBhvr>
                                        <p:cTn id="17" dur="100" fill="hold">
                                          <p:stCondLst>
                                            <p:cond delay="0"/>
                                          </p:stCondLst>
                                        </p:cTn>
                                        <p:tgtEl>
                                          <p:spTgt spid="76"/>
                                        </p:tgtEl>
                                        <p:attrNameLst>
                                          <p:attrName>r</p:attrName>
                                        </p:attrNameLst>
                                      </p:cBhvr>
                                    </p:animRot>
                                    <p:animRot by="-240000">
                                      <p:cBhvr>
                                        <p:cTn id="18" dur="200" fill="hold">
                                          <p:stCondLst>
                                            <p:cond delay="200"/>
                                          </p:stCondLst>
                                        </p:cTn>
                                        <p:tgtEl>
                                          <p:spTgt spid="76"/>
                                        </p:tgtEl>
                                        <p:attrNameLst>
                                          <p:attrName>r</p:attrName>
                                        </p:attrNameLst>
                                      </p:cBhvr>
                                    </p:animRot>
                                    <p:animRot by="240000">
                                      <p:cBhvr>
                                        <p:cTn id="19" dur="200" fill="hold">
                                          <p:stCondLst>
                                            <p:cond delay="400"/>
                                          </p:stCondLst>
                                        </p:cTn>
                                        <p:tgtEl>
                                          <p:spTgt spid="76"/>
                                        </p:tgtEl>
                                        <p:attrNameLst>
                                          <p:attrName>r</p:attrName>
                                        </p:attrNameLst>
                                      </p:cBhvr>
                                    </p:animRot>
                                    <p:animRot by="-240000">
                                      <p:cBhvr>
                                        <p:cTn id="20" dur="200" fill="hold">
                                          <p:stCondLst>
                                            <p:cond delay="600"/>
                                          </p:stCondLst>
                                        </p:cTn>
                                        <p:tgtEl>
                                          <p:spTgt spid="76"/>
                                        </p:tgtEl>
                                        <p:attrNameLst>
                                          <p:attrName>r</p:attrName>
                                        </p:attrNameLst>
                                      </p:cBhvr>
                                    </p:animRot>
                                    <p:animRot by="120000">
                                      <p:cBhvr>
                                        <p:cTn id="21" dur="200" fill="hold">
                                          <p:stCondLst>
                                            <p:cond delay="800"/>
                                          </p:stCondLst>
                                        </p:cTn>
                                        <p:tgtEl>
                                          <p:spTgt spid="76"/>
                                        </p:tgtEl>
                                        <p:attrNameLst>
                                          <p:attrName>r</p:attrName>
                                        </p:attrNameLst>
                                      </p:cBhvr>
                                    </p:animRot>
                                  </p:childTnLst>
                                </p:cTn>
                              </p:par>
                              <p:par>
                                <p:cTn id="22" presetID="2" presetClass="entr" presetSubtype="8" fill="hold" nodeType="withEffect">
                                  <p:stCondLst>
                                    <p:cond delay="0"/>
                                  </p:stCondLst>
                                  <p:childTnLst>
                                    <p:set>
                                      <p:cBhvr>
                                        <p:cTn id="23" dur="1" fill="hold">
                                          <p:stCondLst>
                                            <p:cond delay="0"/>
                                          </p:stCondLst>
                                        </p:cTn>
                                        <p:tgtEl>
                                          <p:spTgt spid="77"/>
                                        </p:tgtEl>
                                        <p:attrNameLst>
                                          <p:attrName>style.visibility</p:attrName>
                                        </p:attrNameLst>
                                      </p:cBhvr>
                                      <p:to>
                                        <p:strVal val="visible"/>
                                      </p:to>
                                    </p:set>
                                    <p:anim calcmode="lin" valueType="num">
                                      <p:cBhvr additive="base">
                                        <p:cTn id="24" dur="1000" fill="hold"/>
                                        <p:tgtEl>
                                          <p:spTgt spid="77"/>
                                        </p:tgtEl>
                                        <p:attrNameLst>
                                          <p:attrName>ppt_x</p:attrName>
                                        </p:attrNameLst>
                                      </p:cBhvr>
                                      <p:tavLst>
                                        <p:tav tm="0">
                                          <p:val>
                                            <p:strVal val="0-#ppt_w/2"/>
                                          </p:val>
                                        </p:tav>
                                        <p:tav tm="100000">
                                          <p:val>
                                            <p:strVal val="#ppt_x"/>
                                          </p:val>
                                        </p:tav>
                                      </p:tavLst>
                                    </p:anim>
                                    <p:anim calcmode="lin" valueType="num">
                                      <p:cBhvr additive="base">
                                        <p:cTn id="25" dur="1000" fill="hold"/>
                                        <p:tgtEl>
                                          <p:spTgt spid="77"/>
                                        </p:tgtEl>
                                        <p:attrNameLst>
                                          <p:attrName>ppt_y</p:attrName>
                                        </p:attrNameLst>
                                      </p:cBhvr>
                                      <p:tavLst>
                                        <p:tav tm="0">
                                          <p:val>
                                            <p:strVal val="#ppt_y"/>
                                          </p:val>
                                        </p:tav>
                                        <p:tav tm="100000">
                                          <p:val>
                                            <p:strVal val="#ppt_y"/>
                                          </p:val>
                                        </p:tav>
                                      </p:tavLst>
                                    </p:anim>
                                  </p:childTnLst>
                                </p:cTn>
                              </p:par>
                            </p:childTnLst>
                          </p:cTn>
                        </p:par>
                        <p:par>
                          <p:cTn id="26" fill="hold">
                            <p:stCondLst>
                              <p:cond delay="1250"/>
                            </p:stCondLst>
                            <p:childTnLst>
                              <p:par>
                                <p:cTn id="27" presetID="52" presetClass="entr" presetSubtype="0" fill="hold" grpId="0" nodeType="afterEffect">
                                  <p:stCondLst>
                                    <p:cond delay="0"/>
                                  </p:stCondLst>
                                  <p:childTnLst>
                                    <p:set>
                                      <p:cBhvr>
                                        <p:cTn id="28" dur="1" fill="hold">
                                          <p:stCondLst>
                                            <p:cond delay="0"/>
                                          </p:stCondLst>
                                        </p:cTn>
                                        <p:tgtEl>
                                          <p:spTgt spid="96"/>
                                        </p:tgtEl>
                                        <p:attrNameLst>
                                          <p:attrName>style.visibility</p:attrName>
                                        </p:attrNameLst>
                                      </p:cBhvr>
                                      <p:to>
                                        <p:strVal val="visible"/>
                                      </p:to>
                                    </p:set>
                                    <p:animScale>
                                      <p:cBhvr>
                                        <p:cTn id="29" dur="1000" decel="50000" fill="hold">
                                          <p:stCondLst>
                                            <p:cond delay="0"/>
                                          </p:stCondLst>
                                        </p:cTn>
                                        <p:tgtEl>
                                          <p:spTgt spid="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96"/>
                                        </p:tgtEl>
                                        <p:attrNameLst>
                                          <p:attrName>ppt_x</p:attrName>
                                          <p:attrName>ppt_y</p:attrName>
                                        </p:attrNameLst>
                                      </p:cBhvr>
                                    </p:animMotion>
                                    <p:animEffect transition="in" filter="fade">
                                      <p:cBhvr>
                                        <p:cTn id="31" dur="1000"/>
                                        <p:tgtEl>
                                          <p:spTgt spid="96"/>
                                        </p:tgtEl>
                                      </p:cBhvr>
                                    </p:animEffect>
                                  </p:childTnLst>
                                </p:cTn>
                              </p:par>
                              <p:par>
                                <p:cTn id="32" presetID="52" presetClass="entr" presetSubtype="0" fill="hold" grpId="0" nodeType="withEffect">
                                  <p:stCondLst>
                                    <p:cond delay="350"/>
                                  </p:stCondLst>
                                  <p:childTnLst>
                                    <p:set>
                                      <p:cBhvr>
                                        <p:cTn id="33" dur="1" fill="hold">
                                          <p:stCondLst>
                                            <p:cond delay="0"/>
                                          </p:stCondLst>
                                        </p:cTn>
                                        <p:tgtEl>
                                          <p:spTgt spid="95"/>
                                        </p:tgtEl>
                                        <p:attrNameLst>
                                          <p:attrName>style.visibility</p:attrName>
                                        </p:attrNameLst>
                                      </p:cBhvr>
                                      <p:to>
                                        <p:strVal val="visible"/>
                                      </p:to>
                                    </p:set>
                                    <p:animScale>
                                      <p:cBhvr>
                                        <p:cTn id="34" dur="1000" decel="50000" fill="hold">
                                          <p:stCondLst>
                                            <p:cond delay="0"/>
                                          </p:stCondLst>
                                        </p:cTn>
                                        <p:tgtEl>
                                          <p:spTgt spid="9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95"/>
                                        </p:tgtEl>
                                        <p:attrNameLst>
                                          <p:attrName>ppt_x</p:attrName>
                                          <p:attrName>ppt_y</p:attrName>
                                        </p:attrNameLst>
                                      </p:cBhvr>
                                    </p:animMotion>
                                    <p:animEffect transition="in" filter="fade">
                                      <p:cBhvr>
                                        <p:cTn id="36" dur="1000"/>
                                        <p:tgtEl>
                                          <p:spTgt spid="95"/>
                                        </p:tgtEl>
                                      </p:cBhvr>
                                    </p:animEffect>
                                  </p:childTnLst>
                                </p:cTn>
                              </p:par>
                              <p:par>
                                <p:cTn id="37" presetID="52" presetClass="entr" presetSubtype="0" fill="hold" grpId="0" nodeType="withEffect">
                                  <p:stCondLst>
                                    <p:cond delay="650"/>
                                  </p:stCondLst>
                                  <p:childTnLst>
                                    <p:set>
                                      <p:cBhvr>
                                        <p:cTn id="38" dur="1" fill="hold">
                                          <p:stCondLst>
                                            <p:cond delay="0"/>
                                          </p:stCondLst>
                                        </p:cTn>
                                        <p:tgtEl>
                                          <p:spTgt spid="97"/>
                                        </p:tgtEl>
                                        <p:attrNameLst>
                                          <p:attrName>style.visibility</p:attrName>
                                        </p:attrNameLst>
                                      </p:cBhvr>
                                      <p:to>
                                        <p:strVal val="visible"/>
                                      </p:to>
                                    </p:set>
                                    <p:animScale>
                                      <p:cBhvr>
                                        <p:cTn id="39" dur="1000" decel="50000" fill="hold">
                                          <p:stCondLst>
                                            <p:cond delay="0"/>
                                          </p:stCondLst>
                                        </p:cTn>
                                        <p:tgtEl>
                                          <p:spTgt spid="9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97"/>
                                        </p:tgtEl>
                                        <p:attrNameLst>
                                          <p:attrName>ppt_x</p:attrName>
                                          <p:attrName>ppt_y</p:attrName>
                                        </p:attrNameLst>
                                      </p:cBhvr>
                                    </p:animMotion>
                                    <p:animEffect transition="in" filter="fade">
                                      <p:cBhvr>
                                        <p:cTn id="41" dur="1000"/>
                                        <p:tgtEl>
                                          <p:spTgt spid="97"/>
                                        </p:tgtEl>
                                      </p:cBhvr>
                                    </p:animEffect>
                                  </p:childTnLst>
                                </p:cTn>
                              </p:par>
                              <p:par>
                                <p:cTn id="42" presetID="52" presetClass="entr" presetSubtype="0" fill="hold" grpId="0" nodeType="withEffect">
                                  <p:stCondLst>
                                    <p:cond delay="950"/>
                                  </p:stCondLst>
                                  <p:childTnLst>
                                    <p:set>
                                      <p:cBhvr>
                                        <p:cTn id="43" dur="1" fill="hold">
                                          <p:stCondLst>
                                            <p:cond delay="0"/>
                                          </p:stCondLst>
                                        </p:cTn>
                                        <p:tgtEl>
                                          <p:spTgt spid="94"/>
                                        </p:tgtEl>
                                        <p:attrNameLst>
                                          <p:attrName>style.visibility</p:attrName>
                                        </p:attrNameLst>
                                      </p:cBhvr>
                                      <p:to>
                                        <p:strVal val="visible"/>
                                      </p:to>
                                    </p:set>
                                    <p:animScale>
                                      <p:cBhvr>
                                        <p:cTn id="44" dur="1000" decel="50000" fill="hold">
                                          <p:stCondLst>
                                            <p:cond delay="0"/>
                                          </p:stCondLst>
                                        </p:cTn>
                                        <p:tgtEl>
                                          <p:spTgt spid="9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94"/>
                                        </p:tgtEl>
                                        <p:attrNameLst>
                                          <p:attrName>ppt_x</p:attrName>
                                          <p:attrName>ppt_y</p:attrName>
                                        </p:attrNameLst>
                                      </p:cBhvr>
                                    </p:animMotion>
                                    <p:animEffect transition="in" filter="fade">
                                      <p:cBhvr>
                                        <p:cTn id="46" dur="1000"/>
                                        <p:tgtEl>
                                          <p:spTgt spid="94"/>
                                        </p:tgtEl>
                                      </p:cBhvr>
                                    </p:animEffect>
                                  </p:childTnLst>
                                </p:cTn>
                              </p:par>
                              <p:par>
                                <p:cTn id="47" presetID="12" presetClass="entr" presetSubtype="8" fill="hold" grpId="0" nodeType="withEffect">
                                  <p:stCondLst>
                                    <p:cond delay="0"/>
                                  </p:stCondLst>
                                  <p:childTnLst>
                                    <p:set>
                                      <p:cBhvr>
                                        <p:cTn id="48" dur="1" fill="hold">
                                          <p:stCondLst>
                                            <p:cond delay="0"/>
                                          </p:stCondLst>
                                        </p:cTn>
                                        <p:tgtEl>
                                          <p:spTgt spid="98"/>
                                        </p:tgtEl>
                                        <p:attrNameLst>
                                          <p:attrName>style.visibility</p:attrName>
                                        </p:attrNameLst>
                                      </p:cBhvr>
                                      <p:to>
                                        <p:strVal val="visible"/>
                                      </p:to>
                                    </p:set>
                                    <p:anim calcmode="lin" valueType="num">
                                      <p:cBhvr additive="base">
                                        <p:cTn id="49" dur="500"/>
                                        <p:tgtEl>
                                          <p:spTgt spid="98"/>
                                        </p:tgtEl>
                                        <p:attrNameLst>
                                          <p:attrName>ppt_x</p:attrName>
                                        </p:attrNameLst>
                                      </p:cBhvr>
                                      <p:tavLst>
                                        <p:tav tm="0">
                                          <p:val>
                                            <p:strVal val="#ppt_x-#ppt_w*1.125000"/>
                                          </p:val>
                                        </p:tav>
                                        <p:tav tm="100000">
                                          <p:val>
                                            <p:strVal val="#ppt_x"/>
                                          </p:val>
                                        </p:tav>
                                      </p:tavLst>
                                    </p:anim>
                                    <p:animEffect transition="in" filter="wipe(right)">
                                      <p:cBhvr>
                                        <p:cTn id="50" dur="500"/>
                                        <p:tgtEl>
                                          <p:spTgt spid="98"/>
                                        </p:tgtEl>
                                      </p:cBhvr>
                                    </p:animEffect>
                                  </p:childTnLst>
                                </p:cTn>
                              </p:par>
                              <p:par>
                                <p:cTn id="51" presetID="12" presetClass="entr" presetSubtype="8" fill="hold" grpId="0" nodeType="withEffect">
                                  <p:stCondLst>
                                    <p:cond delay="0"/>
                                  </p:stCondLst>
                                  <p:childTnLst>
                                    <p:set>
                                      <p:cBhvr>
                                        <p:cTn id="52" dur="1" fill="hold">
                                          <p:stCondLst>
                                            <p:cond delay="0"/>
                                          </p:stCondLst>
                                        </p:cTn>
                                        <p:tgtEl>
                                          <p:spTgt spid="99"/>
                                        </p:tgtEl>
                                        <p:attrNameLst>
                                          <p:attrName>style.visibility</p:attrName>
                                        </p:attrNameLst>
                                      </p:cBhvr>
                                      <p:to>
                                        <p:strVal val="visible"/>
                                      </p:to>
                                    </p:set>
                                    <p:anim calcmode="lin" valueType="num">
                                      <p:cBhvr additive="base">
                                        <p:cTn id="53" dur="500"/>
                                        <p:tgtEl>
                                          <p:spTgt spid="99"/>
                                        </p:tgtEl>
                                        <p:attrNameLst>
                                          <p:attrName>ppt_x</p:attrName>
                                        </p:attrNameLst>
                                      </p:cBhvr>
                                      <p:tavLst>
                                        <p:tav tm="0">
                                          <p:val>
                                            <p:strVal val="#ppt_x-#ppt_w*1.125000"/>
                                          </p:val>
                                        </p:tav>
                                        <p:tav tm="100000">
                                          <p:val>
                                            <p:strVal val="#ppt_x"/>
                                          </p:val>
                                        </p:tav>
                                      </p:tavLst>
                                    </p:anim>
                                    <p:animEffect transition="in" filter="wipe(right)">
                                      <p:cBhvr>
                                        <p:cTn id="54" dur="500"/>
                                        <p:tgtEl>
                                          <p:spTgt spid="99"/>
                                        </p:tgtEl>
                                      </p:cBhvr>
                                    </p:animEffect>
                                  </p:childTnLst>
                                </p:cTn>
                              </p:par>
                              <p:par>
                                <p:cTn id="55" presetID="12" presetClass="entr" presetSubtype="8" fill="hold" grpId="0" nodeType="withEffect">
                                  <p:stCondLst>
                                    <p:cond delay="0"/>
                                  </p:stCondLst>
                                  <p:childTnLst>
                                    <p:set>
                                      <p:cBhvr>
                                        <p:cTn id="56" dur="1" fill="hold">
                                          <p:stCondLst>
                                            <p:cond delay="0"/>
                                          </p:stCondLst>
                                        </p:cTn>
                                        <p:tgtEl>
                                          <p:spTgt spid="100"/>
                                        </p:tgtEl>
                                        <p:attrNameLst>
                                          <p:attrName>style.visibility</p:attrName>
                                        </p:attrNameLst>
                                      </p:cBhvr>
                                      <p:to>
                                        <p:strVal val="visible"/>
                                      </p:to>
                                    </p:set>
                                    <p:anim calcmode="lin" valueType="num">
                                      <p:cBhvr additive="base">
                                        <p:cTn id="57" dur="500"/>
                                        <p:tgtEl>
                                          <p:spTgt spid="100"/>
                                        </p:tgtEl>
                                        <p:attrNameLst>
                                          <p:attrName>ppt_x</p:attrName>
                                        </p:attrNameLst>
                                      </p:cBhvr>
                                      <p:tavLst>
                                        <p:tav tm="0">
                                          <p:val>
                                            <p:strVal val="#ppt_x-#ppt_w*1.125000"/>
                                          </p:val>
                                        </p:tav>
                                        <p:tav tm="100000">
                                          <p:val>
                                            <p:strVal val="#ppt_x"/>
                                          </p:val>
                                        </p:tav>
                                      </p:tavLst>
                                    </p:anim>
                                    <p:animEffect transition="in" filter="wipe(right)">
                                      <p:cBhvr>
                                        <p:cTn id="58" dur="500"/>
                                        <p:tgtEl>
                                          <p:spTgt spid="100"/>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101"/>
                                        </p:tgtEl>
                                        <p:attrNameLst>
                                          <p:attrName>style.visibility</p:attrName>
                                        </p:attrNameLst>
                                      </p:cBhvr>
                                      <p:to>
                                        <p:strVal val="visible"/>
                                      </p:to>
                                    </p:set>
                                    <p:anim calcmode="lin" valueType="num">
                                      <p:cBhvr additive="base">
                                        <p:cTn id="61" dur="500"/>
                                        <p:tgtEl>
                                          <p:spTgt spid="101"/>
                                        </p:tgtEl>
                                        <p:attrNameLst>
                                          <p:attrName>ppt_x</p:attrName>
                                        </p:attrNameLst>
                                      </p:cBhvr>
                                      <p:tavLst>
                                        <p:tav tm="0">
                                          <p:val>
                                            <p:strVal val="#ppt_x-#ppt_w*1.125000"/>
                                          </p:val>
                                        </p:tav>
                                        <p:tav tm="100000">
                                          <p:val>
                                            <p:strVal val="#ppt_x"/>
                                          </p:val>
                                        </p:tav>
                                      </p:tavLst>
                                    </p:anim>
                                    <p:animEffect transition="in" filter="wipe(right)">
                                      <p:cBhvr>
                                        <p:cTn id="62" dur="500"/>
                                        <p:tgtEl>
                                          <p:spTgt spid="101"/>
                                        </p:tgtEl>
                                      </p:cBhvr>
                                    </p:animEffect>
                                  </p:childTnLst>
                                </p:cTn>
                              </p:par>
                            </p:childTnLst>
                          </p:cTn>
                        </p:par>
                        <p:par>
                          <p:cTn id="63" fill="hold">
                            <p:stCondLst>
                              <p:cond delay="3200"/>
                            </p:stCondLst>
                            <p:childTnLst>
                              <p:par>
                                <p:cTn id="64" presetID="22" presetClass="entr" presetSubtype="8" fill="hold" nodeType="afterEffect">
                                  <p:stCondLst>
                                    <p:cond delay="0"/>
                                  </p:stCondLst>
                                  <p:childTnLst>
                                    <p:set>
                                      <p:cBhvr>
                                        <p:cTn id="65" dur="1" fill="hold">
                                          <p:stCondLst>
                                            <p:cond delay="0"/>
                                          </p:stCondLst>
                                        </p:cTn>
                                        <p:tgtEl>
                                          <p:spTgt spid="102"/>
                                        </p:tgtEl>
                                        <p:attrNameLst>
                                          <p:attrName>style.visibility</p:attrName>
                                        </p:attrNameLst>
                                      </p:cBhvr>
                                      <p:to>
                                        <p:strVal val="visible"/>
                                      </p:to>
                                    </p:set>
                                    <p:animEffect transition="in" filter="wipe(left)">
                                      <p:cBhvr>
                                        <p:cTn id="66" dur="500"/>
                                        <p:tgtEl>
                                          <p:spTgt spid="102"/>
                                        </p:tgtEl>
                                      </p:cBhvr>
                                    </p:animEffect>
                                  </p:childTnLst>
                                </p:cTn>
                              </p:par>
                              <p:par>
                                <p:cTn id="67" presetID="22" presetClass="entr" presetSubtype="8" fill="hold" nodeType="withEffect">
                                  <p:stCondLst>
                                    <p:cond delay="0"/>
                                  </p:stCondLst>
                                  <p:childTnLst>
                                    <p:set>
                                      <p:cBhvr>
                                        <p:cTn id="68" dur="1" fill="hold">
                                          <p:stCondLst>
                                            <p:cond delay="0"/>
                                          </p:stCondLst>
                                        </p:cTn>
                                        <p:tgtEl>
                                          <p:spTgt spid="105"/>
                                        </p:tgtEl>
                                        <p:attrNameLst>
                                          <p:attrName>style.visibility</p:attrName>
                                        </p:attrNameLst>
                                      </p:cBhvr>
                                      <p:to>
                                        <p:strVal val="visible"/>
                                      </p:to>
                                    </p:set>
                                    <p:animEffect transition="in" filter="wipe(left)">
                                      <p:cBhvr>
                                        <p:cTn id="69" dur="500"/>
                                        <p:tgtEl>
                                          <p:spTgt spid="105"/>
                                        </p:tgtEl>
                                      </p:cBhvr>
                                    </p:animEffect>
                                  </p:childTnLst>
                                </p:cTn>
                              </p:par>
                              <p:par>
                                <p:cTn id="70" presetID="22" presetClass="entr" presetSubtype="8" fill="hold" nodeType="withEffect">
                                  <p:stCondLst>
                                    <p:cond delay="0"/>
                                  </p:stCondLst>
                                  <p:childTnLst>
                                    <p:set>
                                      <p:cBhvr>
                                        <p:cTn id="71" dur="1" fill="hold">
                                          <p:stCondLst>
                                            <p:cond delay="0"/>
                                          </p:stCondLst>
                                        </p:cTn>
                                        <p:tgtEl>
                                          <p:spTgt spid="108"/>
                                        </p:tgtEl>
                                        <p:attrNameLst>
                                          <p:attrName>style.visibility</p:attrName>
                                        </p:attrNameLst>
                                      </p:cBhvr>
                                      <p:to>
                                        <p:strVal val="visible"/>
                                      </p:to>
                                    </p:set>
                                    <p:animEffect transition="in" filter="wipe(left)">
                                      <p:cBhvr>
                                        <p:cTn id="72" dur="500"/>
                                        <p:tgtEl>
                                          <p:spTgt spid="108"/>
                                        </p:tgtEl>
                                      </p:cBhvr>
                                    </p:animEffect>
                                  </p:childTnLst>
                                </p:cTn>
                              </p:par>
                              <p:par>
                                <p:cTn id="73" presetID="22" presetClass="entr" presetSubtype="8" fill="hold" nodeType="withEffect">
                                  <p:stCondLst>
                                    <p:cond delay="0"/>
                                  </p:stCondLst>
                                  <p:childTnLst>
                                    <p:set>
                                      <p:cBhvr>
                                        <p:cTn id="74" dur="1" fill="hold">
                                          <p:stCondLst>
                                            <p:cond delay="0"/>
                                          </p:stCondLst>
                                        </p:cTn>
                                        <p:tgtEl>
                                          <p:spTgt spid="111"/>
                                        </p:tgtEl>
                                        <p:attrNameLst>
                                          <p:attrName>style.visibility</p:attrName>
                                        </p:attrNameLst>
                                      </p:cBhvr>
                                      <p:to>
                                        <p:strVal val="visible"/>
                                      </p:to>
                                    </p:set>
                                    <p:animEffect transition="in" filter="wipe(left)">
                                      <p:cBhvr>
                                        <p:cTn id="75" dur="500"/>
                                        <p:tgtEl>
                                          <p:spTgt spid="111"/>
                                        </p:tgtEl>
                                      </p:cBhvr>
                                    </p:animEffect>
                                  </p:childTnLst>
                                </p:cTn>
                              </p:par>
                              <p:par>
                                <p:cTn id="76" presetID="52" presetClass="entr" presetSubtype="0" fill="hold" grpId="0" nodeType="withEffect">
                                  <p:stCondLst>
                                    <p:cond delay="0"/>
                                  </p:stCondLst>
                                  <p:childTnLst>
                                    <p:set>
                                      <p:cBhvr>
                                        <p:cTn id="77" dur="1" fill="hold">
                                          <p:stCondLst>
                                            <p:cond delay="0"/>
                                          </p:stCondLst>
                                        </p:cTn>
                                        <p:tgtEl>
                                          <p:spTgt spid="114"/>
                                        </p:tgtEl>
                                        <p:attrNameLst>
                                          <p:attrName>style.visibility</p:attrName>
                                        </p:attrNameLst>
                                      </p:cBhvr>
                                      <p:to>
                                        <p:strVal val="visible"/>
                                      </p:to>
                                    </p:set>
                                    <p:animScale>
                                      <p:cBhvr>
                                        <p:cTn id="78" dur="1000" decel="50000" fill="hold">
                                          <p:stCondLst>
                                            <p:cond delay="0"/>
                                          </p:stCondLst>
                                        </p:cTn>
                                        <p:tgtEl>
                                          <p:spTgt spid="1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114"/>
                                        </p:tgtEl>
                                        <p:attrNameLst>
                                          <p:attrName>ppt_x</p:attrName>
                                          <p:attrName>ppt_y</p:attrName>
                                        </p:attrNameLst>
                                      </p:cBhvr>
                                    </p:animMotion>
                                    <p:animEffect transition="in" filter="fade">
                                      <p:cBhvr>
                                        <p:cTn id="80" dur="10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par>
              <p:cTn id="81"/>
            </p:par>
            <p:par>
              <p:cTn id="82"/>
            </p:par>
            <p:par>
              <p:cTn id="83"/>
            </p:par>
            <p:par>
              <p:cTn id="84"/>
            </p:par>
            <p:par>
              <p:cTn id="85"/>
            </p:par>
            <p:par>
              <p:cTn id="86"/>
            </p:par>
          </p:childTnLst>
        </p:cTn>
      </p:par>
    </p:tnLst>
    <p:bldLst>
      <p:bldP spid="94" grpId="0" animBg="1"/>
      <p:bldP spid="95" grpId="0" animBg="1"/>
      <p:bldP spid="96" grpId="0" animBg="1"/>
      <p:bldP spid="97" grpId="0" animBg="1"/>
      <p:bldP spid="98" grpId="0" animBg="1"/>
      <p:bldP spid="99" grpId="0" animBg="1"/>
      <p:bldP spid="100" grpId="0" animBg="1"/>
      <p:bldP spid="101" grpId="0" animBg="1"/>
      <p:bldP spid="1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13200"/>
            <a:ext cx="12190413" cy="2846388"/>
          </a:xfrm>
          <a:prstGeom prst="rect">
            <a:avLst/>
          </a:prstGeom>
        </p:spPr>
      </p:pic>
      <p:pic>
        <p:nvPicPr>
          <p:cNvPr id="34" name="图片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961" y="-29816"/>
            <a:ext cx="5828902" cy="3905220"/>
          </a:xfrm>
          <a:prstGeom prst="rect">
            <a:avLst/>
          </a:prstGeom>
        </p:spPr>
      </p:pic>
      <p:pic>
        <p:nvPicPr>
          <p:cNvPr id="35" name="图片 3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66934" y="-23129"/>
            <a:ext cx="8263216" cy="2615992"/>
          </a:xfrm>
          <a:prstGeom prst="rect">
            <a:avLst/>
          </a:prstGeom>
        </p:spPr>
      </p:pic>
      <p:grpSp>
        <p:nvGrpSpPr>
          <p:cNvPr id="36" name="组合 35"/>
          <p:cNvGrpSpPr/>
          <p:nvPr/>
        </p:nvGrpSpPr>
        <p:grpSpPr>
          <a:xfrm>
            <a:off x="4214165" y="3322822"/>
            <a:ext cx="6666032" cy="1233721"/>
            <a:chOff x="3238500" y="2919354"/>
            <a:chExt cx="5715000" cy="1057708"/>
          </a:xfrm>
        </p:grpSpPr>
        <p:sp>
          <p:nvSpPr>
            <p:cNvPr id="50" name="文本框 283"/>
            <p:cNvSpPr txBox="1"/>
            <p:nvPr/>
          </p:nvSpPr>
          <p:spPr>
            <a:xfrm>
              <a:off x="3448372" y="3041689"/>
              <a:ext cx="5363647" cy="817986"/>
            </a:xfrm>
            <a:prstGeom prst="rect">
              <a:avLst/>
            </a:prstGeom>
            <a:noFill/>
          </p:spPr>
          <p:txBody>
            <a:bodyPr wrap="square" rtlCol="0">
              <a:spAutoFit/>
            </a:bodyPr>
            <a:lstStyle/>
            <a:p>
              <a:pPr algn="ctr"/>
              <a:r>
                <a:rPr lang="zh-CN" altLang="en-US" sz="5400" dirty="0" smtClean="0">
                  <a:solidFill>
                    <a:srgbClr val="00B050"/>
                  </a:solidFill>
                  <a:latin typeface="微软雅黑" pitchFamily="34" charset="-122"/>
                  <a:ea typeface="微软雅黑" pitchFamily="34" charset="-122"/>
                </a:rPr>
                <a:t>点击加入你的标题</a:t>
              </a:r>
              <a:endParaRPr lang="zh-CN" altLang="en-US" sz="5400" dirty="0">
                <a:solidFill>
                  <a:srgbClr val="00B050"/>
                </a:solidFill>
                <a:latin typeface="微软雅黑" pitchFamily="34" charset="-122"/>
                <a:ea typeface="微软雅黑" pitchFamily="34" charset="-122"/>
              </a:endParaRPr>
            </a:p>
          </p:txBody>
        </p:sp>
        <p:grpSp>
          <p:nvGrpSpPr>
            <p:cNvPr id="51" name="组合 50"/>
            <p:cNvGrpSpPr/>
            <p:nvPr/>
          </p:nvGrpSpPr>
          <p:grpSpPr>
            <a:xfrm>
              <a:off x="3238500" y="2919354"/>
              <a:ext cx="5715000" cy="1057708"/>
              <a:chOff x="3200400" y="2919354"/>
              <a:chExt cx="5715000" cy="1057708"/>
            </a:xfrm>
          </p:grpSpPr>
          <p:cxnSp>
            <p:nvCxnSpPr>
              <p:cNvPr id="53" name="直接连接符 52"/>
              <p:cNvCxnSpPr/>
              <p:nvPr/>
            </p:nvCxnSpPr>
            <p:spPr>
              <a:xfrm>
                <a:off x="3200400" y="2919354"/>
                <a:ext cx="5715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3200400" y="3977062"/>
                <a:ext cx="5715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
        <p:nvSpPr>
          <p:cNvPr id="55" name="椭圆 54"/>
          <p:cNvSpPr/>
          <p:nvPr/>
        </p:nvSpPr>
        <p:spPr>
          <a:xfrm>
            <a:off x="6821219" y="1588233"/>
            <a:ext cx="1451924" cy="145192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6000" b="1" dirty="0">
                <a:solidFill>
                  <a:schemeClr val="bg1"/>
                </a:solidFill>
                <a:latin typeface="微软雅黑" pitchFamily="34" charset="-122"/>
                <a:ea typeface="微软雅黑" pitchFamily="34" charset="-122"/>
              </a:rPr>
              <a:t>1</a:t>
            </a:r>
            <a:endParaRPr lang="zh-CN" altLang="en-US" sz="60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36702027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par>
                                <p:cTn id="10" presetID="2" presetClass="entr" presetSubtype="1" fill="hold" nodeType="withEffect">
                                  <p:stCondLst>
                                    <p:cond delay="25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1000" fill="hold"/>
                                        <p:tgtEl>
                                          <p:spTgt spid="34"/>
                                        </p:tgtEl>
                                        <p:attrNameLst>
                                          <p:attrName>ppt_x</p:attrName>
                                        </p:attrNameLst>
                                      </p:cBhvr>
                                      <p:tavLst>
                                        <p:tav tm="0">
                                          <p:val>
                                            <p:strVal val="#ppt_x"/>
                                          </p:val>
                                        </p:tav>
                                        <p:tav tm="100000">
                                          <p:val>
                                            <p:strVal val="#ppt_x"/>
                                          </p:val>
                                        </p:tav>
                                      </p:tavLst>
                                    </p:anim>
                                    <p:anim calcmode="lin" valueType="num">
                                      <p:cBhvr additive="base">
                                        <p:cTn id="13" dur="10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2" presetClass="emph" presetSubtype="0" fill="hold" nodeType="clickEffect">
                                  <p:stCondLst>
                                    <p:cond delay="250"/>
                                  </p:stCondLst>
                                  <p:childTnLst>
                                    <p:animRot by="120000">
                                      <p:cBhvr>
                                        <p:cTn id="17" dur="100" fill="hold">
                                          <p:stCondLst>
                                            <p:cond delay="0"/>
                                          </p:stCondLst>
                                        </p:cTn>
                                        <p:tgtEl>
                                          <p:spTgt spid="34"/>
                                        </p:tgtEl>
                                        <p:attrNameLst>
                                          <p:attrName>r</p:attrName>
                                        </p:attrNameLst>
                                      </p:cBhvr>
                                    </p:animRot>
                                    <p:animRot by="-240000">
                                      <p:cBhvr>
                                        <p:cTn id="18" dur="200" fill="hold">
                                          <p:stCondLst>
                                            <p:cond delay="200"/>
                                          </p:stCondLst>
                                        </p:cTn>
                                        <p:tgtEl>
                                          <p:spTgt spid="34"/>
                                        </p:tgtEl>
                                        <p:attrNameLst>
                                          <p:attrName>r</p:attrName>
                                        </p:attrNameLst>
                                      </p:cBhvr>
                                    </p:animRot>
                                    <p:animRot by="240000">
                                      <p:cBhvr>
                                        <p:cTn id="19" dur="200" fill="hold">
                                          <p:stCondLst>
                                            <p:cond delay="400"/>
                                          </p:stCondLst>
                                        </p:cTn>
                                        <p:tgtEl>
                                          <p:spTgt spid="34"/>
                                        </p:tgtEl>
                                        <p:attrNameLst>
                                          <p:attrName>r</p:attrName>
                                        </p:attrNameLst>
                                      </p:cBhvr>
                                    </p:animRot>
                                    <p:animRot by="-240000">
                                      <p:cBhvr>
                                        <p:cTn id="20" dur="200" fill="hold">
                                          <p:stCondLst>
                                            <p:cond delay="600"/>
                                          </p:stCondLst>
                                        </p:cTn>
                                        <p:tgtEl>
                                          <p:spTgt spid="34"/>
                                        </p:tgtEl>
                                        <p:attrNameLst>
                                          <p:attrName>r</p:attrName>
                                        </p:attrNameLst>
                                      </p:cBhvr>
                                    </p:animRot>
                                    <p:animRot by="120000">
                                      <p:cBhvr>
                                        <p:cTn id="21" dur="200" fill="hold">
                                          <p:stCondLst>
                                            <p:cond delay="800"/>
                                          </p:stCondLst>
                                        </p:cTn>
                                        <p:tgtEl>
                                          <p:spTgt spid="34"/>
                                        </p:tgtEl>
                                        <p:attrNameLst>
                                          <p:attrName>r</p:attrName>
                                        </p:attrNameLst>
                                      </p:cBhvr>
                                    </p:animRot>
                                  </p:childTnLst>
                                </p:cTn>
                              </p:par>
                              <p:par>
                                <p:cTn id="22" presetID="2" presetClass="entr" presetSubtype="8" fill="hold" nodeType="with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1000" fill="hold"/>
                                        <p:tgtEl>
                                          <p:spTgt spid="35"/>
                                        </p:tgtEl>
                                        <p:attrNameLst>
                                          <p:attrName>ppt_x</p:attrName>
                                        </p:attrNameLst>
                                      </p:cBhvr>
                                      <p:tavLst>
                                        <p:tav tm="0">
                                          <p:val>
                                            <p:strVal val="0-#ppt_w/2"/>
                                          </p:val>
                                        </p:tav>
                                        <p:tav tm="100000">
                                          <p:val>
                                            <p:strVal val="#ppt_x"/>
                                          </p:val>
                                        </p:tav>
                                      </p:tavLst>
                                    </p:anim>
                                    <p:anim calcmode="lin" valueType="num">
                                      <p:cBhvr additive="base">
                                        <p:cTn id="25" dur="1000" fill="hold"/>
                                        <p:tgtEl>
                                          <p:spTgt spid="35"/>
                                        </p:tgtEl>
                                        <p:attrNameLst>
                                          <p:attrName>ppt_y</p:attrName>
                                        </p:attrNameLst>
                                      </p:cBhvr>
                                      <p:tavLst>
                                        <p:tav tm="0">
                                          <p:val>
                                            <p:strVal val="#ppt_y"/>
                                          </p:val>
                                        </p:tav>
                                        <p:tav tm="100000">
                                          <p:val>
                                            <p:strVal val="#ppt_y"/>
                                          </p:val>
                                        </p:tav>
                                      </p:tavLst>
                                    </p:anim>
                                  </p:childTnLst>
                                </p:cTn>
                              </p:par>
                            </p:childTnLst>
                          </p:cTn>
                        </p:par>
                        <p:par>
                          <p:cTn id="26" fill="hold">
                            <p:stCondLst>
                              <p:cond delay="1250"/>
                            </p:stCondLst>
                            <p:childTnLst>
                              <p:par>
                                <p:cTn id="27" presetID="12" presetClass="entr" presetSubtype="4"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additive="base">
                                        <p:cTn id="29" dur="500"/>
                                        <p:tgtEl>
                                          <p:spTgt spid="36"/>
                                        </p:tgtEl>
                                        <p:attrNameLst>
                                          <p:attrName>ppt_y</p:attrName>
                                        </p:attrNameLst>
                                      </p:cBhvr>
                                      <p:tavLst>
                                        <p:tav tm="0">
                                          <p:val>
                                            <p:strVal val="#ppt_y+#ppt_h*1.125000"/>
                                          </p:val>
                                        </p:tav>
                                        <p:tav tm="100000">
                                          <p:val>
                                            <p:strVal val="#ppt_y"/>
                                          </p:val>
                                        </p:tav>
                                      </p:tavLst>
                                    </p:anim>
                                    <p:animEffect transition="in" filter="wipe(up)">
                                      <p:cBhvr>
                                        <p:cTn id="30" dur="500"/>
                                        <p:tgtEl>
                                          <p:spTgt spid="36"/>
                                        </p:tgtEl>
                                      </p:cBhvr>
                                    </p:animEffect>
                                  </p:childTnLst>
                                </p:cTn>
                              </p:par>
                              <p:par>
                                <p:cTn id="31" presetID="52"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Scale>
                                      <p:cBhvr>
                                        <p:cTn id="33"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55"/>
                                        </p:tgtEl>
                                        <p:attrNameLst>
                                          <p:attrName>ppt_x</p:attrName>
                                          <p:attrName>ppt_y</p:attrName>
                                        </p:attrNameLst>
                                      </p:cBhvr>
                                    </p:animMotion>
                                    <p:animEffect transition="in" filter="fade">
                                      <p:cBhvr>
                                        <p:cTn id="35"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par>
              <p:cTn id="36"/>
            </p:par>
            <p:par>
              <p:cTn id="37"/>
            </p:par>
            <p:par>
              <p:cTn id="38"/>
            </p:par>
            <p:par>
              <p:cTn id="39"/>
            </p:par>
            <p:par>
              <p:cTn id="40"/>
            </p:par>
            <p:par>
              <p:cTn id="41"/>
            </p:par>
          </p:childTnLst>
        </p:cTn>
      </p:par>
    </p:tnLst>
    <p:bldLst>
      <p:bldP spid="5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98806" y="-15488"/>
            <a:ext cx="9371016" cy="1789718"/>
            <a:chOff x="1398806" y="-15488"/>
            <a:chExt cx="9371016" cy="1789718"/>
          </a:xfrm>
        </p:grpSpPr>
        <p:grpSp>
          <p:nvGrpSpPr>
            <p:cNvPr id="4" name="组合 3"/>
            <p:cNvGrpSpPr/>
            <p:nvPr/>
          </p:nvGrpSpPr>
          <p:grpSpPr>
            <a:xfrm>
              <a:off x="3774620" y="423084"/>
              <a:ext cx="4692650" cy="648971"/>
              <a:chOff x="2836636" y="544014"/>
              <a:chExt cx="4692650" cy="648971"/>
            </a:xfrm>
          </p:grpSpPr>
          <p:sp>
            <p:nvSpPr>
              <p:cNvPr id="32" name="9"/>
              <p:cNvSpPr txBox="1"/>
              <p:nvPr/>
            </p:nvSpPr>
            <p:spPr>
              <a:xfrm>
                <a:off x="2836636" y="544014"/>
                <a:ext cx="4692650" cy="430887"/>
              </a:xfrm>
              <a:prstGeom prst="rect">
                <a:avLst/>
              </a:prstGeom>
              <a:noFill/>
            </p:spPr>
            <p:txBody>
              <a:bodyPr wrap="square" lIns="0" tIns="0" rIns="0" bIns="0" rtlCol="0">
                <a:spAutoFit/>
              </a:bodyPr>
              <a:lstStyle/>
              <a:p>
                <a:pPr marL="0" lvl="1" algn="ctr"/>
                <a:r>
                  <a:rPr lang="zh-CN" altLang="en-US" sz="2800" dirty="0" smtClean="0">
                    <a:solidFill>
                      <a:srgbClr val="00B050"/>
                    </a:solidFill>
                    <a:latin typeface="微软雅黑" pitchFamily="34" charset="-122"/>
                    <a:ea typeface="微软雅黑" pitchFamily="34" charset="-122"/>
                  </a:rPr>
                  <a:t>点击加入你的标题</a:t>
                </a:r>
                <a:endParaRPr lang="zh-CN" altLang="en-US" sz="2800" dirty="0">
                  <a:solidFill>
                    <a:srgbClr val="00B050"/>
                  </a:solidFill>
                  <a:latin typeface="微软雅黑" pitchFamily="34" charset="-122"/>
                  <a:ea typeface="微软雅黑" pitchFamily="34" charset="-122"/>
                </a:endParaRPr>
              </a:p>
            </p:txBody>
          </p:sp>
          <p:sp>
            <p:nvSpPr>
              <p:cNvPr id="3" name="矩形 2"/>
              <p:cNvSpPr/>
              <p:nvPr/>
            </p:nvSpPr>
            <p:spPr>
              <a:xfrm flipV="1">
                <a:off x="3220734" y="1138259"/>
                <a:ext cx="3860954" cy="5472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398806" y="-15488"/>
              <a:ext cx="2671320" cy="1789718"/>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8502" y="-15488"/>
              <a:ext cx="2671320" cy="1789718"/>
            </a:xfrm>
            <a:prstGeom prst="rect">
              <a:avLst/>
            </a:prstGeom>
          </p:spPr>
        </p:pic>
      </p:grpSp>
      <p:grpSp>
        <p:nvGrpSpPr>
          <p:cNvPr id="5" name="组合 4"/>
          <p:cNvGrpSpPr/>
          <p:nvPr/>
        </p:nvGrpSpPr>
        <p:grpSpPr>
          <a:xfrm>
            <a:off x="410268" y="2123168"/>
            <a:ext cx="11360818" cy="3883886"/>
            <a:chOff x="-10646" y="1979271"/>
            <a:chExt cx="12202646" cy="4171679"/>
          </a:xfrm>
        </p:grpSpPr>
        <p:sp>
          <p:nvSpPr>
            <p:cNvPr id="11" name="Rectangle 30"/>
            <p:cNvSpPr/>
            <p:nvPr/>
          </p:nvSpPr>
          <p:spPr>
            <a:xfrm>
              <a:off x="2639581" y="1979272"/>
              <a:ext cx="6897433" cy="2841945"/>
            </a:xfrm>
            <a:prstGeom prst="rect">
              <a:avLst/>
            </a:prstGeom>
            <a:blipFill>
              <a:blip r:embed="rId4">
                <a:extLst>
                  <a:ext uri="{BEBA8EAE-BF5A-486C-A8C5-ECC9F3942E4B}">
                    <a14:imgProps xmlns:a14="http://schemas.microsoft.com/office/drawing/2010/main">
                      <a14:imgLayer r:embed="rId5">
                        <a14:imgEffect>
                          <a14:brightnessContrast bright="30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
          <p:nvSpPr>
            <p:cNvPr id="12" name="Rectangle 12"/>
            <p:cNvSpPr/>
            <p:nvPr/>
          </p:nvSpPr>
          <p:spPr>
            <a:xfrm>
              <a:off x="-10646" y="1979271"/>
              <a:ext cx="2683528" cy="2841945"/>
            </a:xfrm>
            <a:prstGeom prst="rect">
              <a:avLst/>
            </a:prstGeom>
            <a:solidFill>
              <a:srgbClr val="00B050"/>
            </a:solid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
          <p:nvSpPr>
            <p:cNvPr id="13" name="TextBox 15"/>
            <p:cNvSpPr txBox="1"/>
            <p:nvPr/>
          </p:nvSpPr>
          <p:spPr>
            <a:xfrm>
              <a:off x="1034781" y="5655814"/>
              <a:ext cx="10122441" cy="495136"/>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bg1">
                      <a:lumMod val="50000"/>
                    </a:schemeClr>
                  </a:solidFill>
                  <a:sym typeface="微软雅黑" pitchFamily="34" charset="-122"/>
                </a:rPr>
                <a:t>右键点击图片选择设置图片格式可直接替换图片。您可以点击文字框输入您的描述说明，或者通过复制粘贴，在此录入您的描述说明</a:t>
              </a:r>
              <a:r>
                <a:rPr lang="zh-CN" altLang="en-US" dirty="0" smtClean="0">
                  <a:solidFill>
                    <a:schemeClr val="bg1">
                      <a:lumMod val="50000"/>
                    </a:schemeClr>
                  </a:solidFill>
                  <a:sym typeface="微软雅黑" pitchFamily="34" charset="-122"/>
                </a:rPr>
                <a:t>。</a:t>
              </a:r>
              <a:r>
                <a:rPr lang="zh-CN" altLang="en-US" dirty="0">
                  <a:solidFill>
                    <a:schemeClr val="bg1">
                      <a:lumMod val="50000"/>
                    </a:schemeClr>
                  </a:solidFill>
                  <a:sym typeface="微软雅黑" pitchFamily="34" charset="-122"/>
                </a:rPr>
                <a:t>在此录入上述图表的综合描述说明，在此录入上述图表的综合描述说明，在此录入上述图表的综合描述</a:t>
              </a:r>
              <a:r>
                <a:rPr lang="zh-CN" altLang="en-US" dirty="0" smtClean="0">
                  <a:solidFill>
                    <a:schemeClr val="bg1">
                      <a:lumMod val="50000"/>
                    </a:schemeClr>
                  </a:solidFill>
                  <a:sym typeface="微软雅黑" pitchFamily="34" charset="-122"/>
                </a:rPr>
                <a:t>说明</a:t>
              </a:r>
              <a:r>
                <a:rPr lang="zh-CN" altLang="en-US" dirty="0">
                  <a:solidFill>
                    <a:schemeClr val="bg1">
                      <a:lumMod val="50000"/>
                    </a:schemeClr>
                  </a:solidFill>
                  <a:sym typeface="微软雅黑" pitchFamily="34" charset="-122"/>
                </a:rPr>
                <a:t>，</a:t>
              </a:r>
              <a:r>
                <a:rPr lang="zh-CN" altLang="en-US" dirty="0" smtClean="0">
                  <a:solidFill>
                    <a:schemeClr val="bg1">
                      <a:lumMod val="50000"/>
                    </a:schemeClr>
                  </a:solidFill>
                  <a:sym typeface="微软雅黑" pitchFamily="34" charset="-122"/>
                </a:rPr>
                <a:t>在此录入</a:t>
              </a:r>
              <a:endParaRPr lang="zh-CN" altLang="en-US" dirty="0">
                <a:solidFill>
                  <a:schemeClr val="bg1">
                    <a:lumMod val="50000"/>
                  </a:schemeClr>
                </a:solidFill>
                <a:sym typeface="微软雅黑" pitchFamily="34" charset="-122"/>
              </a:endParaRPr>
            </a:p>
          </p:txBody>
        </p:sp>
        <p:cxnSp>
          <p:nvCxnSpPr>
            <p:cNvPr id="14" name="Straight Connector 20"/>
            <p:cNvCxnSpPr/>
            <p:nvPr/>
          </p:nvCxnSpPr>
          <p:spPr>
            <a:xfrm>
              <a:off x="1042975" y="5363729"/>
              <a:ext cx="10106051" cy="0"/>
            </a:xfrm>
            <a:prstGeom prst="line">
              <a:avLst/>
            </a:prstGeom>
            <a:ln w="19050">
              <a:solidFill>
                <a:schemeClr val="bg1">
                  <a:lumMod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15" name="Rectangle 25"/>
            <p:cNvSpPr/>
            <p:nvPr/>
          </p:nvSpPr>
          <p:spPr>
            <a:xfrm>
              <a:off x="9508472" y="1979271"/>
              <a:ext cx="2683528" cy="2841945"/>
            </a:xfrm>
            <a:prstGeom prst="rect">
              <a:avLst/>
            </a:prstGeom>
            <a:solidFill>
              <a:schemeClr val="accent1">
                <a:lumMod val="75000"/>
              </a:schemeClr>
            </a:solid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
          <p:nvSpPr>
            <p:cNvPr id="16" name="Freeform 35"/>
            <p:cNvSpPr>
              <a:spLocks noEditPoints="1"/>
            </p:cNvSpPr>
            <p:nvPr/>
          </p:nvSpPr>
          <p:spPr bwMode="auto">
            <a:xfrm>
              <a:off x="938021" y="2448667"/>
              <a:ext cx="807488" cy="544762"/>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矩形 16"/>
            <p:cNvSpPr/>
            <p:nvPr/>
          </p:nvSpPr>
          <p:spPr>
            <a:xfrm>
              <a:off x="155396" y="3350483"/>
              <a:ext cx="2372737" cy="400101"/>
            </a:xfrm>
            <a:prstGeom prst="rect">
              <a:avLst/>
            </a:prstGeom>
          </p:spPr>
          <p:txBody>
            <a:bodyPr wrap="square" lIns="91431" tIns="45716" rIns="91431" bIns="45716">
              <a:spAutoFit/>
            </a:bodyPr>
            <a:lstStyle/>
            <a:p>
              <a:pPr algn="ctr"/>
              <a:r>
                <a:rPr lang="zh-CN" altLang="en-US" sz="2000" b="1" dirty="0" smtClean="0">
                  <a:solidFill>
                    <a:schemeClr val="bg1">
                      <a:lumMod val="95000"/>
                    </a:schemeClr>
                  </a:solidFill>
                  <a:latin typeface="微软雅黑" pitchFamily="34" charset="-122"/>
                  <a:ea typeface="微软雅黑" pitchFamily="34" charset="-122"/>
                </a:rPr>
                <a:t>加入标题</a:t>
              </a:r>
              <a:endParaRPr lang="en-US" altLang="zh-CN" sz="2000" b="1" dirty="0">
                <a:solidFill>
                  <a:schemeClr val="bg1">
                    <a:lumMod val="95000"/>
                  </a:schemeClr>
                </a:solidFill>
                <a:latin typeface="微软雅黑" pitchFamily="34" charset="-122"/>
                <a:ea typeface="微软雅黑" pitchFamily="34" charset="-122"/>
              </a:endParaRPr>
            </a:p>
          </p:txBody>
        </p:sp>
        <p:sp>
          <p:nvSpPr>
            <p:cNvPr id="18" name="矩形 47"/>
            <p:cNvSpPr>
              <a:spLocks noChangeArrowheads="1"/>
            </p:cNvSpPr>
            <p:nvPr/>
          </p:nvSpPr>
          <p:spPr bwMode="auto">
            <a:xfrm>
              <a:off x="242768" y="3719194"/>
              <a:ext cx="2197992"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bg1">
                      <a:lumMod val="95000"/>
                    </a:schemeClr>
                  </a:solidFill>
                  <a:sym typeface="微软雅黑" pitchFamily="34" charset="-122"/>
                </a:rPr>
                <a:t>在此</a:t>
              </a:r>
              <a:r>
                <a:rPr lang="zh-CN" altLang="en-US" sz="1400" dirty="0" smtClean="0">
                  <a:solidFill>
                    <a:schemeClr val="bg1">
                      <a:lumMod val="95000"/>
                    </a:schemeClr>
                  </a:solidFill>
                  <a:sym typeface="微软雅黑" pitchFamily="34" charset="-122"/>
                </a:rPr>
                <a:t>录入图表的综合描述</a:t>
              </a:r>
              <a:r>
                <a:rPr lang="zh-CN" altLang="en-US" sz="1400" dirty="0">
                  <a:solidFill>
                    <a:schemeClr val="bg1">
                      <a:lumMod val="95000"/>
                    </a:schemeClr>
                  </a:solidFill>
                  <a:sym typeface="微软雅黑" pitchFamily="34" charset="-122"/>
                </a:rPr>
                <a:t>说明，在此</a:t>
              </a:r>
              <a:r>
                <a:rPr lang="zh-CN" altLang="en-US" sz="1400" dirty="0" smtClean="0">
                  <a:solidFill>
                    <a:schemeClr val="bg1">
                      <a:lumMod val="95000"/>
                    </a:schemeClr>
                  </a:solidFill>
                  <a:sym typeface="微软雅黑" pitchFamily="34" charset="-122"/>
                </a:rPr>
                <a:t>录入图表的综合描述说明。</a:t>
              </a:r>
              <a:endParaRPr lang="zh-CN" altLang="en-US" sz="1400" dirty="0">
                <a:solidFill>
                  <a:schemeClr val="bg1">
                    <a:lumMod val="95000"/>
                  </a:schemeClr>
                </a:solidFill>
                <a:sym typeface="微软雅黑" pitchFamily="34" charset="-122"/>
              </a:endParaRPr>
            </a:p>
          </p:txBody>
        </p:sp>
        <p:sp>
          <p:nvSpPr>
            <p:cNvPr id="19" name="矩形 18"/>
            <p:cNvSpPr/>
            <p:nvPr/>
          </p:nvSpPr>
          <p:spPr>
            <a:xfrm>
              <a:off x="9663868" y="3350483"/>
              <a:ext cx="2372737" cy="400101"/>
            </a:xfrm>
            <a:prstGeom prst="rect">
              <a:avLst/>
            </a:prstGeom>
          </p:spPr>
          <p:txBody>
            <a:bodyPr wrap="square" lIns="91431" tIns="45716" rIns="91431" bIns="45716">
              <a:spAutoFit/>
            </a:bodyPr>
            <a:lstStyle/>
            <a:p>
              <a:pPr algn="ctr"/>
              <a:r>
                <a:rPr lang="zh-CN" altLang="en-US" sz="2000" b="1" dirty="0">
                  <a:solidFill>
                    <a:schemeClr val="bg1">
                      <a:lumMod val="95000"/>
                    </a:schemeClr>
                  </a:solidFill>
                  <a:latin typeface="微软雅黑" pitchFamily="34" charset="-122"/>
                  <a:ea typeface="微软雅黑" pitchFamily="34" charset="-122"/>
                </a:rPr>
                <a:t>加入标题</a:t>
              </a:r>
              <a:endParaRPr lang="en-US" altLang="zh-CN" sz="2000" b="1" dirty="0">
                <a:solidFill>
                  <a:schemeClr val="bg1">
                    <a:lumMod val="95000"/>
                  </a:schemeClr>
                </a:solidFill>
                <a:latin typeface="微软雅黑" pitchFamily="34" charset="-122"/>
                <a:ea typeface="微软雅黑" pitchFamily="34" charset="-122"/>
              </a:endParaRPr>
            </a:p>
          </p:txBody>
        </p:sp>
        <p:sp>
          <p:nvSpPr>
            <p:cNvPr id="20" name="矩形 47"/>
            <p:cNvSpPr>
              <a:spLocks noChangeArrowheads="1"/>
            </p:cNvSpPr>
            <p:nvPr/>
          </p:nvSpPr>
          <p:spPr bwMode="auto">
            <a:xfrm>
              <a:off x="9761471" y="3719194"/>
              <a:ext cx="217753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bg1">
                      <a:lumMod val="95000"/>
                    </a:schemeClr>
                  </a:solidFill>
                  <a:sym typeface="微软雅黑" pitchFamily="34" charset="-122"/>
                </a:rPr>
                <a:t>在此</a:t>
              </a:r>
              <a:r>
                <a:rPr lang="zh-CN" altLang="en-US" sz="1400" dirty="0" smtClean="0">
                  <a:solidFill>
                    <a:schemeClr val="bg1">
                      <a:lumMod val="95000"/>
                    </a:schemeClr>
                  </a:solidFill>
                  <a:sym typeface="微软雅黑" pitchFamily="34" charset="-122"/>
                </a:rPr>
                <a:t>录入图表的综合描述</a:t>
              </a:r>
              <a:r>
                <a:rPr lang="zh-CN" altLang="en-US" sz="1400" dirty="0">
                  <a:solidFill>
                    <a:schemeClr val="bg1">
                      <a:lumMod val="95000"/>
                    </a:schemeClr>
                  </a:solidFill>
                  <a:sym typeface="微软雅黑" pitchFamily="34" charset="-122"/>
                </a:rPr>
                <a:t>说明，在此</a:t>
              </a:r>
              <a:r>
                <a:rPr lang="zh-CN" altLang="en-US" sz="1400" dirty="0" smtClean="0">
                  <a:solidFill>
                    <a:schemeClr val="bg1">
                      <a:lumMod val="95000"/>
                    </a:schemeClr>
                  </a:solidFill>
                  <a:sym typeface="微软雅黑" pitchFamily="34" charset="-122"/>
                </a:rPr>
                <a:t>录入图表的综合描述说明。</a:t>
              </a:r>
              <a:endParaRPr lang="zh-CN" altLang="en-US" sz="1400" dirty="0">
                <a:solidFill>
                  <a:schemeClr val="bg1">
                    <a:lumMod val="95000"/>
                  </a:schemeClr>
                </a:solidFill>
                <a:sym typeface="微软雅黑" pitchFamily="34" charset="-122"/>
              </a:endParaRPr>
            </a:p>
          </p:txBody>
        </p:sp>
        <p:sp>
          <p:nvSpPr>
            <p:cNvPr id="21" name="任意多边形 20"/>
            <p:cNvSpPr/>
            <p:nvPr/>
          </p:nvSpPr>
          <p:spPr>
            <a:xfrm>
              <a:off x="10501055" y="2471171"/>
              <a:ext cx="698362" cy="499755"/>
            </a:xfrm>
            <a:custGeom>
              <a:avLst/>
              <a:gdLst>
                <a:gd name="connsiteX0" fmla="*/ 387898 w 613253"/>
                <a:gd name="connsiteY0" fmla="*/ 243653 h 438850"/>
                <a:gd name="connsiteX1" fmla="*/ 395944 w 613253"/>
                <a:gd name="connsiteY1" fmla="*/ 271151 h 438850"/>
                <a:gd name="connsiteX2" fmla="*/ 351715 w 613253"/>
                <a:gd name="connsiteY2" fmla="*/ 369631 h 438850"/>
                <a:gd name="connsiteX3" fmla="*/ 351092 w 613253"/>
                <a:gd name="connsiteY3" fmla="*/ 369631 h 438850"/>
                <a:gd name="connsiteX4" fmla="*/ 351529 w 613253"/>
                <a:gd name="connsiteY4" fmla="*/ 370046 h 438850"/>
                <a:gd name="connsiteX5" fmla="*/ 351093 w 613253"/>
                <a:gd name="connsiteY5" fmla="*/ 371017 h 438850"/>
                <a:gd name="connsiteX6" fmla="*/ 352550 w 613253"/>
                <a:gd name="connsiteY6" fmla="*/ 371017 h 438850"/>
                <a:gd name="connsiteX7" fmla="*/ 402076 w 613253"/>
                <a:gd name="connsiteY7" fmla="*/ 418085 h 438850"/>
                <a:gd name="connsiteX8" fmla="*/ 451601 w 613253"/>
                <a:gd name="connsiteY8" fmla="*/ 371017 h 438850"/>
                <a:gd name="connsiteX9" fmla="*/ 453059 w 613253"/>
                <a:gd name="connsiteY9" fmla="*/ 371017 h 438850"/>
                <a:gd name="connsiteX10" fmla="*/ 452623 w 613253"/>
                <a:gd name="connsiteY10" fmla="*/ 370045 h 438850"/>
                <a:gd name="connsiteX11" fmla="*/ 453059 w 613253"/>
                <a:gd name="connsiteY11" fmla="*/ 369631 h 438850"/>
                <a:gd name="connsiteX12" fmla="*/ 452437 w 613253"/>
                <a:gd name="connsiteY12" fmla="*/ 369631 h 438850"/>
                <a:gd name="connsiteX13" fmla="*/ 408207 w 613253"/>
                <a:gd name="connsiteY13" fmla="*/ 271149 h 438850"/>
                <a:gd name="connsiteX14" fmla="*/ 416253 w 613253"/>
                <a:gd name="connsiteY14" fmla="*/ 243653 h 438850"/>
                <a:gd name="connsiteX15" fmla="*/ 157406 w 613253"/>
                <a:gd name="connsiteY15" fmla="*/ 216295 h 438850"/>
                <a:gd name="connsiteX16" fmla="*/ 163926 w 613253"/>
                <a:gd name="connsiteY16" fmla="*/ 238576 h 438850"/>
                <a:gd name="connsiteX17" fmla="*/ 128088 w 613253"/>
                <a:gd name="connsiteY17" fmla="*/ 318371 h 438850"/>
                <a:gd name="connsiteX18" fmla="*/ 127583 w 613253"/>
                <a:gd name="connsiteY18" fmla="*/ 318371 h 438850"/>
                <a:gd name="connsiteX19" fmla="*/ 127937 w 613253"/>
                <a:gd name="connsiteY19" fmla="*/ 318708 h 438850"/>
                <a:gd name="connsiteX20" fmla="*/ 127584 w 613253"/>
                <a:gd name="connsiteY20" fmla="*/ 319494 h 438850"/>
                <a:gd name="connsiteX21" fmla="*/ 128765 w 613253"/>
                <a:gd name="connsiteY21" fmla="*/ 319494 h 438850"/>
                <a:gd name="connsiteX22" fmla="*/ 168894 w 613253"/>
                <a:gd name="connsiteY22" fmla="*/ 357632 h 438850"/>
                <a:gd name="connsiteX23" fmla="*/ 209023 w 613253"/>
                <a:gd name="connsiteY23" fmla="*/ 319494 h 438850"/>
                <a:gd name="connsiteX24" fmla="*/ 210205 w 613253"/>
                <a:gd name="connsiteY24" fmla="*/ 319494 h 438850"/>
                <a:gd name="connsiteX25" fmla="*/ 209851 w 613253"/>
                <a:gd name="connsiteY25" fmla="*/ 318707 h 438850"/>
                <a:gd name="connsiteX26" fmla="*/ 210204 w 613253"/>
                <a:gd name="connsiteY26" fmla="*/ 318371 h 438850"/>
                <a:gd name="connsiteX27" fmla="*/ 209701 w 613253"/>
                <a:gd name="connsiteY27" fmla="*/ 318371 h 438850"/>
                <a:gd name="connsiteX28" fmla="*/ 173862 w 613253"/>
                <a:gd name="connsiteY28" fmla="*/ 238574 h 438850"/>
                <a:gd name="connsiteX29" fmla="*/ 180381 w 613253"/>
                <a:gd name="connsiteY29" fmla="*/ 216295 h 438850"/>
                <a:gd name="connsiteX30" fmla="*/ 402620 w 613253"/>
                <a:gd name="connsiteY30" fmla="*/ 0 h 438850"/>
                <a:gd name="connsiteX31" fmla="*/ 515766 w 613253"/>
                <a:gd name="connsiteY31" fmla="*/ 114905 h 438850"/>
                <a:gd name="connsiteX32" fmla="*/ 454423 w 613253"/>
                <a:gd name="connsiteY32" fmla="*/ 215466 h 438850"/>
                <a:gd name="connsiteX33" fmla="*/ 454423 w 613253"/>
                <a:gd name="connsiteY33" fmla="*/ 231044 h 438850"/>
                <a:gd name="connsiteX34" fmla="*/ 613253 w 613253"/>
                <a:gd name="connsiteY34" fmla="*/ 391500 h 438850"/>
                <a:gd name="connsiteX35" fmla="*/ 398531 w 613253"/>
                <a:gd name="connsiteY35" fmla="*/ 438850 h 438850"/>
                <a:gd name="connsiteX36" fmla="*/ 193634 w 613253"/>
                <a:gd name="connsiteY36" fmla="*/ 395700 h 438850"/>
                <a:gd name="connsiteX37" fmla="*/ 203279 w 613253"/>
                <a:gd name="connsiteY37" fmla="*/ 370444 h 438850"/>
                <a:gd name="connsiteX38" fmla="*/ 166022 w 613253"/>
                <a:gd name="connsiteY38" fmla="*/ 374457 h 438850"/>
                <a:gd name="connsiteX39" fmla="*/ 0 w 613253"/>
                <a:gd name="connsiteY39" fmla="*/ 339494 h 438850"/>
                <a:gd name="connsiteX40" fmla="*/ 125154 w 613253"/>
                <a:gd name="connsiteY40" fmla="*/ 207518 h 438850"/>
                <a:gd name="connsiteX41" fmla="*/ 125154 w 613253"/>
                <a:gd name="connsiteY41" fmla="*/ 191945 h 438850"/>
                <a:gd name="connsiteX42" fmla="*/ 77656 w 613253"/>
                <a:gd name="connsiteY42" fmla="*/ 111974 h 438850"/>
                <a:gd name="connsiteX43" fmla="*/ 169335 w 613253"/>
                <a:gd name="connsiteY43" fmla="*/ 18870 h 438850"/>
                <a:gd name="connsiteX44" fmla="*/ 261014 w 613253"/>
                <a:gd name="connsiteY44" fmla="*/ 111974 h 438850"/>
                <a:gd name="connsiteX45" fmla="*/ 211310 w 613253"/>
                <a:gd name="connsiteY45" fmla="*/ 193456 h 438850"/>
                <a:gd name="connsiteX46" fmla="*/ 211310 w 613253"/>
                <a:gd name="connsiteY46" fmla="*/ 206078 h 438850"/>
                <a:gd name="connsiteX47" fmla="*/ 292834 w 613253"/>
                <a:gd name="connsiteY47" fmla="*/ 252540 h 438850"/>
                <a:gd name="connsiteX48" fmla="*/ 295048 w 613253"/>
                <a:gd name="connsiteY48" fmla="*/ 255467 h 438850"/>
                <a:gd name="connsiteX49" fmla="*/ 348094 w 613253"/>
                <a:gd name="connsiteY49" fmla="*/ 232822 h 438850"/>
                <a:gd name="connsiteX50" fmla="*/ 348094 w 613253"/>
                <a:gd name="connsiteY50" fmla="*/ 213602 h 438850"/>
                <a:gd name="connsiteX51" fmla="*/ 289474 w 613253"/>
                <a:gd name="connsiteY51" fmla="*/ 114905 h 438850"/>
                <a:gd name="connsiteX52" fmla="*/ 402620 w 613253"/>
                <a:gd name="connsiteY52" fmla="*/ 0 h 43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13253" h="438850">
                  <a:moveTo>
                    <a:pt x="387898" y="243653"/>
                  </a:moveTo>
                  <a:lnTo>
                    <a:pt x="395944" y="271151"/>
                  </a:lnTo>
                  <a:lnTo>
                    <a:pt x="351715" y="369631"/>
                  </a:lnTo>
                  <a:lnTo>
                    <a:pt x="351092" y="369631"/>
                  </a:lnTo>
                  <a:lnTo>
                    <a:pt x="351529" y="370046"/>
                  </a:lnTo>
                  <a:lnTo>
                    <a:pt x="351093" y="371017"/>
                  </a:lnTo>
                  <a:lnTo>
                    <a:pt x="352550" y="371017"/>
                  </a:lnTo>
                  <a:lnTo>
                    <a:pt x="402076" y="418085"/>
                  </a:lnTo>
                  <a:lnTo>
                    <a:pt x="451601" y="371017"/>
                  </a:lnTo>
                  <a:lnTo>
                    <a:pt x="453059" y="371017"/>
                  </a:lnTo>
                  <a:lnTo>
                    <a:pt x="452623" y="370045"/>
                  </a:lnTo>
                  <a:lnTo>
                    <a:pt x="453059" y="369631"/>
                  </a:lnTo>
                  <a:lnTo>
                    <a:pt x="452437" y="369631"/>
                  </a:lnTo>
                  <a:lnTo>
                    <a:pt x="408207" y="271149"/>
                  </a:lnTo>
                  <a:lnTo>
                    <a:pt x="416253" y="243653"/>
                  </a:lnTo>
                  <a:close/>
                  <a:moveTo>
                    <a:pt x="157406" y="216295"/>
                  </a:moveTo>
                  <a:lnTo>
                    <a:pt x="163926" y="238576"/>
                  </a:lnTo>
                  <a:lnTo>
                    <a:pt x="128088" y="318371"/>
                  </a:lnTo>
                  <a:lnTo>
                    <a:pt x="127583" y="318371"/>
                  </a:lnTo>
                  <a:lnTo>
                    <a:pt x="127937" y="318708"/>
                  </a:lnTo>
                  <a:lnTo>
                    <a:pt x="127584" y="319494"/>
                  </a:lnTo>
                  <a:lnTo>
                    <a:pt x="128765" y="319494"/>
                  </a:lnTo>
                  <a:lnTo>
                    <a:pt x="168894" y="357632"/>
                  </a:lnTo>
                  <a:lnTo>
                    <a:pt x="209023" y="319494"/>
                  </a:lnTo>
                  <a:lnTo>
                    <a:pt x="210205" y="319494"/>
                  </a:lnTo>
                  <a:lnTo>
                    <a:pt x="209851" y="318707"/>
                  </a:lnTo>
                  <a:lnTo>
                    <a:pt x="210204" y="318371"/>
                  </a:lnTo>
                  <a:lnTo>
                    <a:pt x="209701" y="318371"/>
                  </a:lnTo>
                  <a:lnTo>
                    <a:pt x="173862" y="238574"/>
                  </a:lnTo>
                  <a:lnTo>
                    <a:pt x="180381" y="216295"/>
                  </a:lnTo>
                  <a:close/>
                  <a:moveTo>
                    <a:pt x="402620" y="0"/>
                  </a:moveTo>
                  <a:cubicBezTo>
                    <a:pt x="465109" y="0"/>
                    <a:pt x="515766" y="51445"/>
                    <a:pt x="515766" y="114905"/>
                  </a:cubicBezTo>
                  <a:cubicBezTo>
                    <a:pt x="515766" y="159138"/>
                    <a:pt x="491155" y="197534"/>
                    <a:pt x="454423" y="215466"/>
                  </a:cubicBezTo>
                  <a:lnTo>
                    <a:pt x="454423" y="231044"/>
                  </a:lnTo>
                  <a:cubicBezTo>
                    <a:pt x="531505" y="249779"/>
                    <a:pt x="592702" y="311734"/>
                    <a:pt x="613253" y="391500"/>
                  </a:cubicBezTo>
                  <a:cubicBezTo>
                    <a:pt x="550688" y="422070"/>
                    <a:pt x="477097" y="438850"/>
                    <a:pt x="398531" y="438850"/>
                  </a:cubicBezTo>
                  <a:cubicBezTo>
                    <a:pt x="323987" y="438850"/>
                    <a:pt x="253921" y="423744"/>
                    <a:pt x="193634" y="395700"/>
                  </a:cubicBezTo>
                  <a:lnTo>
                    <a:pt x="203279" y="370444"/>
                  </a:lnTo>
                  <a:lnTo>
                    <a:pt x="166022" y="374457"/>
                  </a:lnTo>
                  <a:cubicBezTo>
                    <a:pt x="105620" y="374457"/>
                    <a:pt x="48848" y="362217"/>
                    <a:pt x="0" y="339494"/>
                  </a:cubicBezTo>
                  <a:cubicBezTo>
                    <a:pt x="15404" y="274815"/>
                    <a:pt x="63667" y="224043"/>
                    <a:pt x="125154" y="207518"/>
                  </a:cubicBezTo>
                  <a:lnTo>
                    <a:pt x="125154" y="191945"/>
                  </a:lnTo>
                  <a:cubicBezTo>
                    <a:pt x="96529" y="177233"/>
                    <a:pt x="77656" y="146842"/>
                    <a:pt x="77656" y="111974"/>
                  </a:cubicBezTo>
                  <a:cubicBezTo>
                    <a:pt x="77656" y="60554"/>
                    <a:pt x="118702" y="18870"/>
                    <a:pt x="169335" y="18870"/>
                  </a:cubicBezTo>
                  <a:cubicBezTo>
                    <a:pt x="219968" y="18870"/>
                    <a:pt x="261014" y="60554"/>
                    <a:pt x="261014" y="111974"/>
                  </a:cubicBezTo>
                  <a:cubicBezTo>
                    <a:pt x="261014" y="147815"/>
                    <a:pt x="241072" y="178926"/>
                    <a:pt x="211310" y="193456"/>
                  </a:cubicBezTo>
                  <a:lnTo>
                    <a:pt x="211310" y="206078"/>
                  </a:lnTo>
                  <a:cubicBezTo>
                    <a:pt x="242539" y="213668"/>
                    <a:pt x="270549" y="230014"/>
                    <a:pt x="292834" y="252540"/>
                  </a:cubicBezTo>
                  <a:lnTo>
                    <a:pt x="295048" y="255467"/>
                  </a:lnTo>
                  <a:lnTo>
                    <a:pt x="348094" y="232822"/>
                  </a:lnTo>
                  <a:lnTo>
                    <a:pt x="348094" y="213602"/>
                  </a:lnTo>
                  <a:cubicBezTo>
                    <a:pt x="312767" y="195444"/>
                    <a:pt x="289474" y="157937"/>
                    <a:pt x="289474" y="114905"/>
                  </a:cubicBezTo>
                  <a:cubicBezTo>
                    <a:pt x="289474" y="51445"/>
                    <a:pt x="340131" y="0"/>
                    <a:pt x="402620"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defTabSz="921349" fontAlgn="auto">
                <a:spcBef>
                  <a:spcPts val="0"/>
                </a:spcBef>
                <a:spcAft>
                  <a:spcPts val="0"/>
                </a:spcAft>
                <a:defRPr/>
              </a:pPr>
              <a:endParaRPr lang="zh-CN" altLang="en-US"/>
            </a:p>
          </p:txBody>
        </p:sp>
      </p:grpSp>
    </p:spTree>
    <p:extLst>
      <p:ext uri="{BB962C8B-B14F-4D97-AF65-F5344CB8AC3E}">
        <p14:creationId xmlns:p14="http://schemas.microsoft.com/office/powerpoint/2010/main" val="113550270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398806" y="-15488"/>
            <a:ext cx="9371016" cy="1789718"/>
            <a:chOff x="1398806" y="-15488"/>
            <a:chExt cx="9371016" cy="1789718"/>
          </a:xfrm>
        </p:grpSpPr>
        <p:grpSp>
          <p:nvGrpSpPr>
            <p:cNvPr id="11" name="组合 10"/>
            <p:cNvGrpSpPr/>
            <p:nvPr/>
          </p:nvGrpSpPr>
          <p:grpSpPr>
            <a:xfrm>
              <a:off x="3774620" y="423084"/>
              <a:ext cx="4692650" cy="648971"/>
              <a:chOff x="2836636" y="544014"/>
              <a:chExt cx="4692650" cy="648971"/>
            </a:xfrm>
          </p:grpSpPr>
          <p:sp>
            <p:nvSpPr>
              <p:cNvPr id="14" name="9"/>
              <p:cNvSpPr txBox="1"/>
              <p:nvPr/>
            </p:nvSpPr>
            <p:spPr>
              <a:xfrm>
                <a:off x="2836636" y="544014"/>
                <a:ext cx="4692650" cy="430887"/>
              </a:xfrm>
              <a:prstGeom prst="rect">
                <a:avLst/>
              </a:prstGeom>
              <a:noFill/>
            </p:spPr>
            <p:txBody>
              <a:bodyPr wrap="square" lIns="0" tIns="0" rIns="0" bIns="0" rtlCol="0">
                <a:spAutoFit/>
              </a:bodyPr>
              <a:lstStyle/>
              <a:p>
                <a:pPr marL="0" lvl="1" algn="ctr"/>
                <a:r>
                  <a:rPr lang="zh-CN" altLang="en-US" sz="2800" dirty="0" smtClean="0">
                    <a:solidFill>
                      <a:srgbClr val="00B050"/>
                    </a:solidFill>
                    <a:latin typeface="微软雅黑" pitchFamily="34" charset="-122"/>
                    <a:ea typeface="微软雅黑" pitchFamily="34" charset="-122"/>
                  </a:rPr>
                  <a:t>点击加入你的标题</a:t>
                </a:r>
                <a:endParaRPr lang="zh-CN" altLang="en-US" sz="2800" dirty="0">
                  <a:solidFill>
                    <a:srgbClr val="00B050"/>
                  </a:solidFill>
                  <a:latin typeface="微软雅黑" pitchFamily="34" charset="-122"/>
                  <a:ea typeface="微软雅黑" pitchFamily="34" charset="-122"/>
                </a:endParaRPr>
              </a:p>
            </p:txBody>
          </p:sp>
          <p:sp>
            <p:nvSpPr>
              <p:cNvPr id="15" name="矩形 14"/>
              <p:cNvSpPr/>
              <p:nvPr/>
            </p:nvSpPr>
            <p:spPr>
              <a:xfrm flipV="1">
                <a:off x="3220734" y="1138259"/>
                <a:ext cx="3860954" cy="5472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flipH="1">
              <a:off x="1398806" y="-15488"/>
              <a:ext cx="2671320" cy="1789718"/>
            </a:xfrm>
            <a:prstGeom prst="rect">
              <a:avLst/>
            </a:prstGeom>
          </p:spPr>
        </p:pic>
        <p:pic>
          <p:nvPicPr>
            <p:cNvPr id="13" name="图片 1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098502" y="-15488"/>
              <a:ext cx="2671320" cy="1789718"/>
            </a:xfrm>
            <a:prstGeom prst="rect">
              <a:avLst/>
            </a:prstGeom>
          </p:spPr>
        </p:pic>
      </p:grpSp>
      <p:sp>
        <p:nvSpPr>
          <p:cNvPr id="8" name="8"/>
          <p:cNvSpPr/>
          <p:nvPr>
            <p:custDataLst>
              <p:tags r:id="rId1"/>
            </p:custDataLst>
          </p:nvPr>
        </p:nvSpPr>
        <p:spPr>
          <a:xfrm>
            <a:off x="1655473" y="3038436"/>
            <a:ext cx="1251020" cy="125102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9"/>
          <p:cNvSpPr/>
          <p:nvPr>
            <p:custDataLst>
              <p:tags r:id="rId2"/>
            </p:custDataLst>
          </p:nvPr>
        </p:nvSpPr>
        <p:spPr>
          <a:xfrm>
            <a:off x="3749472" y="2319142"/>
            <a:ext cx="1970314" cy="197031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品 18"/>
          <p:cNvSpPr/>
          <p:nvPr>
            <p:custDataLst>
              <p:tags r:id="rId3"/>
            </p:custDataLst>
          </p:nvPr>
        </p:nvSpPr>
        <p:spPr>
          <a:xfrm>
            <a:off x="6522573" y="2319142"/>
            <a:ext cx="1970314" cy="1970314"/>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23"/>
          <p:cNvSpPr/>
          <p:nvPr>
            <p:custDataLst>
              <p:tags r:id="rId4"/>
            </p:custDataLst>
          </p:nvPr>
        </p:nvSpPr>
        <p:spPr>
          <a:xfrm>
            <a:off x="9315771" y="3038436"/>
            <a:ext cx="1251020" cy="125102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PA_KSO_Shape"/>
          <p:cNvSpPr/>
          <p:nvPr>
            <p:custDataLst>
              <p:tags r:id="rId5"/>
            </p:custDataLst>
          </p:nvPr>
        </p:nvSpPr>
        <p:spPr>
          <a:xfrm>
            <a:off x="9688777" y="3282838"/>
            <a:ext cx="505007" cy="839347"/>
          </a:xfrm>
          <a:custGeom>
            <a:avLst/>
            <a:gdLst>
              <a:gd name="connsiteX0" fmla="*/ 588566 w 1536700"/>
              <a:gd name="connsiteY0" fmla="*/ 2172931 h 2555648"/>
              <a:gd name="connsiteX1" fmla="*/ 588566 w 1536700"/>
              <a:gd name="connsiteY1" fmla="*/ 2232462 h 2555648"/>
              <a:gd name="connsiteX2" fmla="*/ 948135 w 1536700"/>
              <a:gd name="connsiteY2" fmla="*/ 2232462 h 2555648"/>
              <a:gd name="connsiteX3" fmla="*/ 948135 w 1536700"/>
              <a:gd name="connsiteY3" fmla="*/ 2172931 h 2555648"/>
              <a:gd name="connsiteX4" fmla="*/ 588566 w 1536700"/>
              <a:gd name="connsiteY4" fmla="*/ 2014319 h 2555648"/>
              <a:gd name="connsiteX5" fmla="*/ 588566 w 1536700"/>
              <a:gd name="connsiteY5" fmla="*/ 2073850 h 2555648"/>
              <a:gd name="connsiteX6" fmla="*/ 948135 w 1536700"/>
              <a:gd name="connsiteY6" fmla="*/ 2073850 h 2555648"/>
              <a:gd name="connsiteX7" fmla="*/ 948135 w 1536700"/>
              <a:gd name="connsiteY7" fmla="*/ 2014319 h 2555648"/>
              <a:gd name="connsiteX8" fmla="*/ 439655 w 1536700"/>
              <a:gd name="connsiteY8" fmla="*/ 1865655 h 2555648"/>
              <a:gd name="connsiteX9" fmla="*/ 1097045 w 1536700"/>
              <a:gd name="connsiteY9" fmla="*/ 1865655 h 2555648"/>
              <a:gd name="connsiteX10" fmla="*/ 1189236 w 1536700"/>
              <a:gd name="connsiteY10" fmla="*/ 1953225 h 2555648"/>
              <a:gd name="connsiteX11" fmla="*/ 1097045 w 1536700"/>
              <a:gd name="connsiteY11" fmla="*/ 2040795 h 2555648"/>
              <a:gd name="connsiteX12" fmla="*/ 1189236 w 1536700"/>
              <a:gd name="connsiteY12" fmla="*/ 2128365 h 2555648"/>
              <a:gd name="connsiteX13" fmla="*/ 1097045 w 1536700"/>
              <a:gd name="connsiteY13" fmla="*/ 2215935 h 2555648"/>
              <a:gd name="connsiteX14" fmla="*/ 1189236 w 1536700"/>
              <a:gd name="connsiteY14" fmla="*/ 2303505 h 2555648"/>
              <a:gd name="connsiteX15" fmla="*/ 1097045 w 1536700"/>
              <a:gd name="connsiteY15" fmla="*/ 2391075 h 2555648"/>
              <a:gd name="connsiteX16" fmla="*/ 948071 w 1536700"/>
              <a:gd name="connsiteY16" fmla="*/ 2391075 h 2555648"/>
              <a:gd name="connsiteX17" fmla="*/ 937297 w 1536700"/>
              <a:gd name="connsiteY17" fmla="*/ 2444188 h 2555648"/>
              <a:gd name="connsiteX18" fmla="*/ 768350 w 1536700"/>
              <a:gd name="connsiteY18" fmla="*/ 2555648 h 2555648"/>
              <a:gd name="connsiteX19" fmla="*/ 599403 w 1536700"/>
              <a:gd name="connsiteY19" fmla="*/ 2444188 h 2555648"/>
              <a:gd name="connsiteX20" fmla="*/ 588630 w 1536700"/>
              <a:gd name="connsiteY20" fmla="*/ 2391075 h 2555648"/>
              <a:gd name="connsiteX21" fmla="*/ 439655 w 1536700"/>
              <a:gd name="connsiteY21" fmla="*/ 2391075 h 2555648"/>
              <a:gd name="connsiteX22" fmla="*/ 347464 w 1536700"/>
              <a:gd name="connsiteY22" fmla="*/ 2303505 h 2555648"/>
              <a:gd name="connsiteX23" fmla="*/ 439655 w 1536700"/>
              <a:gd name="connsiteY23" fmla="*/ 2215935 h 2555648"/>
              <a:gd name="connsiteX24" fmla="*/ 347464 w 1536700"/>
              <a:gd name="connsiteY24" fmla="*/ 2128365 h 2555648"/>
              <a:gd name="connsiteX25" fmla="*/ 439655 w 1536700"/>
              <a:gd name="connsiteY25" fmla="*/ 2040795 h 2555648"/>
              <a:gd name="connsiteX26" fmla="*/ 347464 w 1536700"/>
              <a:gd name="connsiteY26" fmla="*/ 1953225 h 2555648"/>
              <a:gd name="connsiteX27" fmla="*/ 439655 w 1536700"/>
              <a:gd name="connsiteY27" fmla="*/ 1865655 h 2555648"/>
              <a:gd name="connsiteX28" fmla="*/ 768350 w 1536700"/>
              <a:gd name="connsiteY28" fmla="*/ 0 h 2555648"/>
              <a:gd name="connsiteX29" fmla="*/ 1536700 w 1536700"/>
              <a:gd name="connsiteY29" fmla="*/ 770343 h 2555648"/>
              <a:gd name="connsiteX30" fmla="*/ 1521090 w 1536700"/>
              <a:gd name="connsiteY30" fmla="*/ 925594 h 2555648"/>
              <a:gd name="connsiteX31" fmla="*/ 1491688 w 1536700"/>
              <a:gd name="connsiteY31" fmla="*/ 1020556 h 2555648"/>
              <a:gd name="connsiteX32" fmla="*/ 1491950 w 1536700"/>
              <a:gd name="connsiteY32" fmla="*/ 1020556 h 2555648"/>
              <a:gd name="connsiteX33" fmla="*/ 1140478 w 1536700"/>
              <a:gd name="connsiteY33" fmla="*/ 1823920 h 2555648"/>
              <a:gd name="connsiteX34" fmla="*/ 396222 w 1536700"/>
              <a:gd name="connsiteY34" fmla="*/ 1823920 h 2555648"/>
              <a:gd name="connsiteX35" fmla="*/ 44750 w 1536700"/>
              <a:gd name="connsiteY35" fmla="*/ 1020556 h 2555648"/>
              <a:gd name="connsiteX36" fmla="*/ 45012 w 1536700"/>
              <a:gd name="connsiteY36" fmla="*/ 1020556 h 2555648"/>
              <a:gd name="connsiteX37" fmla="*/ 15610 w 1536700"/>
              <a:gd name="connsiteY37" fmla="*/ 925594 h 2555648"/>
              <a:gd name="connsiteX38" fmla="*/ 0 w 1536700"/>
              <a:gd name="connsiteY38" fmla="*/ 770343 h 2555648"/>
              <a:gd name="connsiteX39" fmla="*/ 768350 w 1536700"/>
              <a:gd name="connsiteY39" fmla="*/ 0 h 2555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PA_KSO_Shape"/>
          <p:cNvSpPr>
            <a:spLocks/>
          </p:cNvSpPr>
          <p:nvPr>
            <p:custDataLst>
              <p:tags r:id="rId6"/>
            </p:custDataLst>
          </p:nvPr>
        </p:nvSpPr>
        <p:spPr bwMode="auto">
          <a:xfrm>
            <a:off x="1865125" y="3306619"/>
            <a:ext cx="839347" cy="815566"/>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p:spPr>
        <p:txBody>
          <a:bodyPr/>
          <a:lstStyle/>
          <a:p>
            <a:endParaRPr lang="zh-CN" altLang="en-US"/>
          </a:p>
        </p:txBody>
      </p:sp>
      <p:sp>
        <p:nvSpPr>
          <p:cNvPr id="20" name="PA_KSO_Shape"/>
          <p:cNvSpPr>
            <a:spLocks/>
          </p:cNvSpPr>
          <p:nvPr>
            <p:custDataLst>
              <p:tags r:id="rId7"/>
            </p:custDataLst>
          </p:nvPr>
        </p:nvSpPr>
        <p:spPr bwMode="auto">
          <a:xfrm>
            <a:off x="7035342" y="2753935"/>
            <a:ext cx="944775" cy="1200985"/>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p:spPr>
        <p:txBody>
          <a:bodyPr/>
          <a:lstStyle/>
          <a:p>
            <a:endParaRPr lang="zh-CN" altLang="en-US"/>
          </a:p>
        </p:txBody>
      </p:sp>
      <p:sp>
        <p:nvSpPr>
          <p:cNvPr id="21" name="PA_KSO_Shape"/>
          <p:cNvSpPr>
            <a:spLocks/>
          </p:cNvSpPr>
          <p:nvPr>
            <p:custDataLst>
              <p:tags r:id="rId8"/>
            </p:custDataLst>
          </p:nvPr>
        </p:nvSpPr>
        <p:spPr bwMode="auto">
          <a:xfrm>
            <a:off x="4150412" y="2753936"/>
            <a:ext cx="1198983" cy="1200984"/>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p:spPr>
        <p:txBody>
          <a:bodyPr/>
          <a:lstStyle/>
          <a:p>
            <a:endParaRPr lang="zh-CN" altLang="en-US"/>
          </a:p>
        </p:txBody>
      </p:sp>
      <p:sp>
        <p:nvSpPr>
          <p:cNvPr id="22" name="30"/>
          <p:cNvSpPr txBox="1"/>
          <p:nvPr>
            <p:custDataLst>
              <p:tags r:id="rId9"/>
            </p:custDataLst>
          </p:nvPr>
        </p:nvSpPr>
        <p:spPr>
          <a:xfrm>
            <a:off x="1607561" y="4496250"/>
            <a:ext cx="1346844" cy="369332"/>
          </a:xfrm>
          <a:prstGeom prst="rect">
            <a:avLst/>
          </a:prstGeom>
          <a:solidFill>
            <a:srgbClr val="00B050"/>
          </a:solid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3" name="31"/>
          <p:cNvSpPr txBox="1"/>
          <p:nvPr>
            <p:custDataLst>
              <p:tags r:id="rId10"/>
            </p:custDataLst>
          </p:nvPr>
        </p:nvSpPr>
        <p:spPr>
          <a:xfrm>
            <a:off x="4076482" y="4496250"/>
            <a:ext cx="1346844" cy="369332"/>
          </a:xfrm>
          <a:prstGeom prst="rect">
            <a:avLst/>
          </a:prstGeom>
          <a:solidFill>
            <a:schemeClr val="accent1">
              <a:lumMod val="75000"/>
            </a:schemeClr>
          </a:solidFill>
          <a:ln>
            <a:noFill/>
          </a:ln>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4" name="32"/>
          <p:cNvSpPr txBox="1"/>
          <p:nvPr>
            <p:custDataLst>
              <p:tags r:id="rId11"/>
            </p:custDataLst>
          </p:nvPr>
        </p:nvSpPr>
        <p:spPr>
          <a:xfrm>
            <a:off x="6836802" y="4496250"/>
            <a:ext cx="1346844" cy="369332"/>
          </a:xfrm>
          <a:prstGeom prst="rect">
            <a:avLst/>
          </a:prstGeom>
          <a:solidFill>
            <a:srgbClr val="00B050"/>
          </a:solid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5" name="3"/>
          <p:cNvSpPr txBox="1"/>
          <p:nvPr>
            <p:custDataLst>
              <p:tags r:id="rId12"/>
            </p:custDataLst>
          </p:nvPr>
        </p:nvSpPr>
        <p:spPr>
          <a:xfrm>
            <a:off x="9315771" y="4496250"/>
            <a:ext cx="1346844" cy="369332"/>
          </a:xfrm>
          <a:prstGeom prst="rect">
            <a:avLst/>
          </a:prstGeom>
          <a:solidFill>
            <a:schemeClr val="accent1">
              <a:lumMod val="75000"/>
            </a:schemeClr>
          </a:solid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KEYWORD</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6" name="15"/>
          <p:cNvSpPr txBox="1"/>
          <p:nvPr>
            <p:custDataLst>
              <p:tags r:id="rId13"/>
            </p:custDataLst>
          </p:nvPr>
        </p:nvSpPr>
        <p:spPr>
          <a:xfrm>
            <a:off x="1279334" y="5059464"/>
            <a:ext cx="2003298" cy="923330"/>
          </a:xfrm>
          <a:prstGeom prst="rect">
            <a:avLst/>
          </a:prstGeom>
          <a:noFill/>
        </p:spPr>
        <p:txBody>
          <a:bodyPr wrap="square" rtlCol="0">
            <a:spAutoFit/>
          </a:bodyPr>
          <a:lstStyle/>
          <a:p>
            <a:pPr algn="ct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a:t>
            </a:r>
          </a:p>
        </p:txBody>
      </p:sp>
      <p:sp>
        <p:nvSpPr>
          <p:cNvPr id="27" name="15"/>
          <p:cNvSpPr txBox="1"/>
          <p:nvPr>
            <p:custDataLst>
              <p:tags r:id="rId14"/>
            </p:custDataLst>
          </p:nvPr>
        </p:nvSpPr>
        <p:spPr>
          <a:xfrm>
            <a:off x="3732980" y="5059464"/>
            <a:ext cx="2003298" cy="923330"/>
          </a:xfrm>
          <a:prstGeom prst="rect">
            <a:avLst/>
          </a:prstGeom>
          <a:noFill/>
        </p:spPr>
        <p:txBody>
          <a:bodyPr wrap="square" rtlCol="0">
            <a:spAutoFit/>
          </a:bodyPr>
          <a:lstStyle/>
          <a:p>
            <a:pPr algn="ct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a:t>
            </a:r>
          </a:p>
        </p:txBody>
      </p:sp>
      <p:sp>
        <p:nvSpPr>
          <p:cNvPr id="28" name="15"/>
          <p:cNvSpPr txBox="1"/>
          <p:nvPr>
            <p:custDataLst>
              <p:tags r:id="rId15"/>
            </p:custDataLst>
          </p:nvPr>
        </p:nvSpPr>
        <p:spPr>
          <a:xfrm>
            <a:off x="6448931" y="5059464"/>
            <a:ext cx="2003298" cy="923330"/>
          </a:xfrm>
          <a:prstGeom prst="rect">
            <a:avLst/>
          </a:prstGeom>
          <a:noFill/>
        </p:spPr>
        <p:txBody>
          <a:bodyPr wrap="square" rtlCol="0">
            <a:spAutoFit/>
          </a:bodyPr>
          <a:lstStyle/>
          <a:p>
            <a:pPr algn="ct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a:t>
            </a:r>
          </a:p>
        </p:txBody>
      </p:sp>
      <p:sp>
        <p:nvSpPr>
          <p:cNvPr id="29" name="15"/>
          <p:cNvSpPr txBox="1"/>
          <p:nvPr>
            <p:custDataLst>
              <p:tags r:id="rId16"/>
            </p:custDataLst>
          </p:nvPr>
        </p:nvSpPr>
        <p:spPr>
          <a:xfrm>
            <a:off x="8939631" y="5059464"/>
            <a:ext cx="2003298" cy="923330"/>
          </a:xfrm>
          <a:prstGeom prst="rect">
            <a:avLst/>
          </a:prstGeom>
          <a:noFill/>
        </p:spPr>
        <p:txBody>
          <a:bodyPr wrap="square" rtlCol="0">
            <a:spAutoFit/>
          </a:bodyPr>
          <a:lstStyle/>
          <a:p>
            <a:pPr algn="ct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a:t>
            </a:r>
          </a:p>
        </p:txBody>
      </p:sp>
    </p:spTree>
    <p:extLst>
      <p:ext uri="{BB962C8B-B14F-4D97-AF65-F5344CB8AC3E}">
        <p14:creationId xmlns:p14="http://schemas.microsoft.com/office/powerpoint/2010/main" val="52242485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60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12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180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grpId="0" nodeType="withEffect">
                                  <p:stCondLst>
                                    <p:cond delay="240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grpId="0" nodeType="withEffect">
                                  <p:stCondLst>
                                    <p:cond delay="260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280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10" presetClass="entr" presetSubtype="0" fill="hold" grpId="0" nodeType="withEffect">
                                  <p:stCondLst>
                                    <p:cond delay="300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10" presetClass="entr" presetSubtype="0" fill="hold" grpId="0" nodeType="withEffect">
                                  <p:stCondLst>
                                    <p:cond delay="320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par>
                                <p:cTn id="34" presetID="10" presetClass="entr" presetSubtype="0" fill="hold" grpId="0" nodeType="withEffect">
                                  <p:stCondLst>
                                    <p:cond delay="340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par>
                                <p:cTn id="37" presetID="10" presetClass="entr" presetSubtype="0" fill="hold" grpId="0" nodeType="withEffect">
                                  <p:stCondLst>
                                    <p:cond delay="360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grpId="0" nodeType="withEffect">
                                  <p:stCondLst>
                                    <p:cond delay="380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0" presetClass="entr" presetSubtype="0" fill="hold" grpId="0" nodeType="withEffect">
                                  <p:stCondLst>
                                    <p:cond delay="400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par>
                                <p:cTn id="46" presetID="10" presetClass="entr" presetSubtype="0" fill="hold" grpId="0" nodeType="withEffect">
                                  <p:stCondLst>
                                    <p:cond delay="420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par>
                                <p:cTn id="49" presetID="10" presetClass="entr" presetSubtype="0" fill="hold" grpId="0" nodeType="withEffect">
                                  <p:stCondLst>
                                    <p:cond delay="440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par>
                                <p:cTn id="52" presetID="10" presetClass="entr" presetSubtype="0" fill="hold" grpId="0" nodeType="withEffect">
                                  <p:stCondLst>
                                    <p:cond delay="460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500"/>
                                        <p:tgtEl>
                                          <p:spTgt spid="28"/>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6" grpId="0" animBg="1"/>
      <p:bldP spid="17" grpId="0" animBg="1"/>
      <p:bldP spid="18" grpId="0" animBg="1" autoUpdateAnimBg="0"/>
      <p:bldP spid="19" grpId="0" animBg="1" autoUpdateAnimBg="0"/>
      <p:bldP spid="20" grpId="0" animBg="1"/>
      <p:bldP spid="21" grpId="0" animBg="1" autoUpdateAnimBg="0"/>
      <p:bldP spid="22" grpId="0" animBg="1" autoUpdateAnimBg="0"/>
      <p:bldP spid="23" grpId="0" animBg="1" autoUpdateAnimBg="0"/>
      <p:bldP spid="24" grpId="0" animBg="1" autoUpdateAnimBg="0"/>
      <p:bldP spid="25" grpId="0" animBg="1" autoUpdateAnimBg="0"/>
      <p:bldP spid="26" grpId="0"/>
      <p:bldP spid="27" grpId="0"/>
      <p:bldP spid="28"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398806" y="-15488"/>
            <a:ext cx="9371016" cy="1789718"/>
            <a:chOff x="1398806" y="-15488"/>
            <a:chExt cx="9371016" cy="1789718"/>
          </a:xfrm>
        </p:grpSpPr>
        <p:grpSp>
          <p:nvGrpSpPr>
            <p:cNvPr id="11" name="组合 10"/>
            <p:cNvGrpSpPr/>
            <p:nvPr/>
          </p:nvGrpSpPr>
          <p:grpSpPr>
            <a:xfrm>
              <a:off x="3774620" y="423084"/>
              <a:ext cx="4692650" cy="648971"/>
              <a:chOff x="2836636" y="544014"/>
              <a:chExt cx="4692650" cy="648971"/>
            </a:xfrm>
          </p:grpSpPr>
          <p:sp>
            <p:nvSpPr>
              <p:cNvPr id="14" name="9"/>
              <p:cNvSpPr txBox="1"/>
              <p:nvPr/>
            </p:nvSpPr>
            <p:spPr>
              <a:xfrm>
                <a:off x="2836636" y="544014"/>
                <a:ext cx="4692650" cy="430887"/>
              </a:xfrm>
              <a:prstGeom prst="rect">
                <a:avLst/>
              </a:prstGeom>
              <a:noFill/>
            </p:spPr>
            <p:txBody>
              <a:bodyPr wrap="square" lIns="0" tIns="0" rIns="0" bIns="0" rtlCol="0">
                <a:spAutoFit/>
              </a:bodyPr>
              <a:lstStyle/>
              <a:p>
                <a:pPr marL="0" lvl="1" algn="ctr"/>
                <a:r>
                  <a:rPr lang="zh-CN" altLang="en-US" sz="2800" dirty="0" smtClean="0">
                    <a:solidFill>
                      <a:srgbClr val="00B050"/>
                    </a:solidFill>
                    <a:latin typeface="微软雅黑" pitchFamily="34" charset="-122"/>
                    <a:ea typeface="微软雅黑" pitchFamily="34" charset="-122"/>
                  </a:rPr>
                  <a:t>点击加入你的标题</a:t>
                </a:r>
                <a:endParaRPr lang="zh-CN" altLang="en-US" sz="2800" dirty="0">
                  <a:solidFill>
                    <a:srgbClr val="00B050"/>
                  </a:solidFill>
                  <a:latin typeface="微软雅黑" pitchFamily="34" charset="-122"/>
                  <a:ea typeface="微软雅黑" pitchFamily="34" charset="-122"/>
                </a:endParaRPr>
              </a:p>
            </p:txBody>
          </p:sp>
          <p:sp>
            <p:nvSpPr>
              <p:cNvPr id="15" name="矩形 14"/>
              <p:cNvSpPr/>
              <p:nvPr/>
            </p:nvSpPr>
            <p:spPr>
              <a:xfrm flipV="1">
                <a:off x="3220734" y="1138259"/>
                <a:ext cx="3860954" cy="5472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398806" y="-15488"/>
              <a:ext cx="2671320" cy="1789718"/>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8502" y="-15488"/>
              <a:ext cx="2671320" cy="1789718"/>
            </a:xfrm>
            <a:prstGeom prst="rect">
              <a:avLst/>
            </a:prstGeom>
          </p:spPr>
        </p:pic>
      </p:grpSp>
      <p:sp>
        <p:nvSpPr>
          <p:cNvPr id="8" name="圆角矩形 7"/>
          <p:cNvSpPr/>
          <p:nvPr/>
        </p:nvSpPr>
        <p:spPr>
          <a:xfrm>
            <a:off x="1727722" y="2526801"/>
            <a:ext cx="3996044" cy="1373411"/>
          </a:xfrm>
          <a:prstGeom prst="roundRect">
            <a:avLst>
              <a:gd name="adj" fmla="val 7594"/>
            </a:avLst>
          </a:pr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811875" y="2795839"/>
            <a:ext cx="847019" cy="847019"/>
          </a:xfrm>
          <a:prstGeom prst="ellipse">
            <a:avLst/>
          </a:prstGeom>
          <a:solidFill>
            <a:srgbClr val="00B050"/>
          </a:solidFill>
          <a:ln w="25400">
            <a:solidFill>
              <a:srgbClr val="FEFEF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2042676" y="3005888"/>
            <a:ext cx="385415" cy="370647"/>
            <a:chOff x="6285705" y="2358559"/>
            <a:chExt cx="385415" cy="370647"/>
          </a:xfrm>
          <a:solidFill>
            <a:schemeClr val="bg1"/>
          </a:solidFill>
          <a:effectLst/>
        </p:grpSpPr>
        <p:sp>
          <p:nvSpPr>
            <p:cNvPr id="17" name="Oval 131"/>
            <p:cNvSpPr>
              <a:spLocks noChangeArrowheads="1"/>
            </p:cNvSpPr>
            <p:nvPr/>
          </p:nvSpPr>
          <p:spPr bwMode="auto">
            <a:xfrm>
              <a:off x="6391694" y="2358559"/>
              <a:ext cx="173437" cy="175656"/>
            </a:xfrm>
            <a:prstGeom prst="ellipse">
              <a:avLst/>
            </a:pr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solidFill>
                  <a:prstClr val="black"/>
                </a:solidFill>
              </a:endParaRPr>
            </a:p>
          </p:txBody>
        </p:sp>
        <p:sp>
          <p:nvSpPr>
            <p:cNvPr id="18" name="Freeform 134"/>
            <p:cNvSpPr/>
            <p:nvPr/>
          </p:nvSpPr>
          <p:spPr bwMode="auto">
            <a:xfrm>
              <a:off x="6285705" y="2561609"/>
              <a:ext cx="385415" cy="167597"/>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solidFill>
                  <a:prstClr val="black"/>
                </a:solidFill>
              </a:endParaRPr>
            </a:p>
          </p:txBody>
        </p:sp>
      </p:grpSp>
      <p:sp>
        <p:nvSpPr>
          <p:cNvPr id="19" name="圆角矩形 18"/>
          <p:cNvSpPr/>
          <p:nvPr/>
        </p:nvSpPr>
        <p:spPr>
          <a:xfrm>
            <a:off x="6767756" y="2523623"/>
            <a:ext cx="3993906" cy="1373411"/>
          </a:xfrm>
          <a:prstGeom prst="roundRect">
            <a:avLst>
              <a:gd name="adj" fmla="val 7594"/>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6863060" y="2748056"/>
            <a:ext cx="847019" cy="847019"/>
          </a:xfrm>
          <a:prstGeom prst="ellipse">
            <a:avLst/>
          </a:prstGeom>
          <a:solidFill>
            <a:schemeClr val="accent1">
              <a:lumMod val="75000"/>
            </a:schemeClr>
          </a:solidFill>
          <a:ln w="25400">
            <a:solidFill>
              <a:srgbClr val="FEFEF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7097628" y="2985965"/>
            <a:ext cx="348399" cy="301947"/>
            <a:chOff x="6603016" y="4273770"/>
            <a:chExt cx="348399" cy="301947"/>
          </a:xfrm>
          <a:solidFill>
            <a:schemeClr val="bg1"/>
          </a:solidFill>
          <a:effectLst/>
        </p:grpSpPr>
        <p:sp>
          <p:nvSpPr>
            <p:cNvPr id="22" name="Freeform 19"/>
            <p:cNvSpPr/>
            <p:nvPr/>
          </p:nvSpPr>
          <p:spPr bwMode="auto">
            <a:xfrm>
              <a:off x="6657211" y="4400963"/>
              <a:ext cx="71339" cy="125535"/>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23" name="Freeform 20"/>
            <p:cNvSpPr/>
            <p:nvPr/>
          </p:nvSpPr>
          <p:spPr bwMode="auto">
            <a:xfrm>
              <a:off x="6760072" y="4354510"/>
              <a:ext cx="71339" cy="171988"/>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24" name="Freeform 21"/>
            <p:cNvSpPr/>
            <p:nvPr/>
          </p:nvSpPr>
          <p:spPr bwMode="auto">
            <a:xfrm>
              <a:off x="6864039" y="4316353"/>
              <a:ext cx="71339" cy="210147"/>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25" name="Freeform 22"/>
            <p:cNvSpPr/>
            <p:nvPr/>
          </p:nvSpPr>
          <p:spPr bwMode="auto">
            <a:xfrm>
              <a:off x="6603016" y="4273770"/>
              <a:ext cx="348399" cy="301947"/>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grpSp>
      <p:sp>
        <p:nvSpPr>
          <p:cNvPr id="26" name="圆角矩形 25"/>
          <p:cNvSpPr/>
          <p:nvPr/>
        </p:nvSpPr>
        <p:spPr>
          <a:xfrm>
            <a:off x="1711516" y="4710779"/>
            <a:ext cx="3993906" cy="1373411"/>
          </a:xfrm>
          <a:prstGeom prst="roundRect">
            <a:avLst>
              <a:gd name="adj" fmla="val 7594"/>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795669" y="4979817"/>
            <a:ext cx="847019" cy="847019"/>
          </a:xfrm>
          <a:prstGeom prst="ellipse">
            <a:avLst/>
          </a:prstGeom>
          <a:solidFill>
            <a:schemeClr val="accent1">
              <a:lumMod val="75000"/>
            </a:schemeClr>
          </a:solidFill>
          <a:ln w="25400">
            <a:solidFill>
              <a:srgbClr val="FEFEF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2056744" y="5210003"/>
            <a:ext cx="320699" cy="317393"/>
            <a:chOff x="4894890" y="3552033"/>
            <a:chExt cx="320699" cy="317393"/>
          </a:xfrm>
          <a:solidFill>
            <a:schemeClr val="bg1"/>
          </a:solidFill>
          <a:effectLst/>
        </p:grpSpPr>
        <p:sp>
          <p:nvSpPr>
            <p:cNvPr id="29" name="Freeform 136"/>
            <p:cNvSpPr/>
            <p:nvPr/>
          </p:nvSpPr>
          <p:spPr bwMode="auto">
            <a:xfrm>
              <a:off x="4894890" y="3729905"/>
              <a:ext cx="320699" cy="139521"/>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30" name="Freeform 137"/>
            <p:cNvSpPr>
              <a:spLocks noEditPoints="1"/>
            </p:cNvSpPr>
            <p:nvPr/>
          </p:nvSpPr>
          <p:spPr bwMode="auto">
            <a:xfrm>
              <a:off x="4894890" y="3552033"/>
              <a:ext cx="320699" cy="184485"/>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grpSp>
      <p:sp>
        <p:nvSpPr>
          <p:cNvPr id="31" name="圆角矩形 30"/>
          <p:cNvSpPr/>
          <p:nvPr/>
        </p:nvSpPr>
        <p:spPr>
          <a:xfrm>
            <a:off x="6765618" y="4710779"/>
            <a:ext cx="3993906" cy="1373411"/>
          </a:xfrm>
          <a:prstGeom prst="roundRect">
            <a:avLst>
              <a:gd name="adj" fmla="val 7594"/>
            </a:avLst>
          </a:pr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6860922" y="4935212"/>
            <a:ext cx="847019" cy="847019"/>
          </a:xfrm>
          <a:prstGeom prst="ellipse">
            <a:avLst/>
          </a:prstGeom>
          <a:solidFill>
            <a:srgbClr val="00B050"/>
          </a:solidFill>
          <a:ln w="25400">
            <a:solidFill>
              <a:srgbClr val="FEFEF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7056253" y="5166767"/>
            <a:ext cx="439148" cy="366232"/>
            <a:chOff x="6974585" y="3291091"/>
            <a:chExt cx="439148" cy="366232"/>
          </a:xfrm>
          <a:solidFill>
            <a:schemeClr val="bg1"/>
          </a:solidFill>
          <a:effectLst/>
        </p:grpSpPr>
        <p:sp>
          <p:nvSpPr>
            <p:cNvPr id="34" name="Freeform 5"/>
            <p:cNvSpPr/>
            <p:nvPr/>
          </p:nvSpPr>
          <p:spPr bwMode="auto">
            <a:xfrm>
              <a:off x="6974585" y="3385549"/>
              <a:ext cx="336404" cy="271774"/>
            </a:xfrm>
            <a:custGeom>
              <a:avLst/>
              <a:gdLst>
                <a:gd name="T0" fmla="*/ 123 w 138"/>
                <a:gd name="T1" fmla="*/ 83 h 111"/>
                <a:gd name="T2" fmla="*/ 89 w 138"/>
                <a:gd name="T3" fmla="*/ 93 h 111"/>
                <a:gd name="T4" fmla="*/ 85 w 138"/>
                <a:gd name="T5" fmla="*/ 93 h 111"/>
                <a:gd name="T6" fmla="*/ 83 w 138"/>
                <a:gd name="T7" fmla="*/ 92 h 111"/>
                <a:gd name="T8" fmla="*/ 79 w 138"/>
                <a:gd name="T9" fmla="*/ 92 h 111"/>
                <a:gd name="T10" fmla="*/ 77 w 138"/>
                <a:gd name="T11" fmla="*/ 91 h 111"/>
                <a:gd name="T12" fmla="*/ 74 w 138"/>
                <a:gd name="T13" fmla="*/ 91 h 111"/>
                <a:gd name="T14" fmla="*/ 72 w 138"/>
                <a:gd name="T15" fmla="*/ 90 h 111"/>
                <a:gd name="T16" fmla="*/ 68 w 138"/>
                <a:gd name="T17" fmla="*/ 89 h 111"/>
                <a:gd name="T18" fmla="*/ 67 w 138"/>
                <a:gd name="T19" fmla="*/ 88 h 111"/>
                <a:gd name="T20" fmla="*/ 63 w 138"/>
                <a:gd name="T21" fmla="*/ 86 h 111"/>
                <a:gd name="T22" fmla="*/ 63 w 138"/>
                <a:gd name="T23" fmla="*/ 86 h 111"/>
                <a:gd name="T24" fmla="*/ 50 w 138"/>
                <a:gd name="T25" fmla="*/ 76 h 111"/>
                <a:gd name="T26" fmla="*/ 50 w 138"/>
                <a:gd name="T27" fmla="*/ 76 h 111"/>
                <a:gd name="T28" fmla="*/ 46 w 138"/>
                <a:gd name="T29" fmla="*/ 72 h 111"/>
                <a:gd name="T30" fmla="*/ 45 w 138"/>
                <a:gd name="T31" fmla="*/ 71 h 111"/>
                <a:gd name="T32" fmla="*/ 33 w 138"/>
                <a:gd name="T33" fmla="*/ 36 h 111"/>
                <a:gd name="T34" fmla="*/ 48 w 138"/>
                <a:gd name="T35" fmla="*/ 36 h 111"/>
                <a:gd name="T36" fmla="*/ 24 w 138"/>
                <a:gd name="T37" fmla="*/ 0 h 111"/>
                <a:gd name="T38" fmla="*/ 0 w 138"/>
                <a:gd name="T39" fmla="*/ 36 h 111"/>
                <a:gd name="T40" fmla="*/ 15 w 138"/>
                <a:gd name="T41" fmla="*/ 36 h 111"/>
                <a:gd name="T42" fmla="*/ 28 w 138"/>
                <a:gd name="T43" fmla="*/ 78 h 111"/>
                <a:gd name="T44" fmla="*/ 29 w 138"/>
                <a:gd name="T45" fmla="*/ 79 h 111"/>
                <a:gd name="T46" fmla="*/ 31 w 138"/>
                <a:gd name="T47" fmla="*/ 83 h 111"/>
                <a:gd name="T48" fmla="*/ 32 w 138"/>
                <a:gd name="T49" fmla="*/ 84 h 111"/>
                <a:gd name="T50" fmla="*/ 37 w 138"/>
                <a:gd name="T51" fmla="*/ 89 h 111"/>
                <a:gd name="T52" fmla="*/ 37 w 138"/>
                <a:gd name="T53" fmla="*/ 89 h 111"/>
                <a:gd name="T54" fmla="*/ 54 w 138"/>
                <a:gd name="T55" fmla="*/ 102 h 111"/>
                <a:gd name="T56" fmla="*/ 54 w 138"/>
                <a:gd name="T57" fmla="*/ 102 h 111"/>
                <a:gd name="T58" fmla="*/ 60 w 138"/>
                <a:gd name="T59" fmla="*/ 105 h 111"/>
                <a:gd name="T60" fmla="*/ 61 w 138"/>
                <a:gd name="T61" fmla="*/ 105 h 111"/>
                <a:gd name="T62" fmla="*/ 66 w 138"/>
                <a:gd name="T63" fmla="*/ 107 h 111"/>
                <a:gd name="T64" fmla="*/ 68 w 138"/>
                <a:gd name="T65" fmla="*/ 108 h 111"/>
                <a:gd name="T66" fmla="*/ 73 w 138"/>
                <a:gd name="T67" fmla="*/ 109 h 111"/>
                <a:gd name="T68" fmla="*/ 76 w 138"/>
                <a:gd name="T69" fmla="*/ 110 h 111"/>
                <a:gd name="T70" fmla="*/ 77 w 138"/>
                <a:gd name="T71" fmla="*/ 110 h 111"/>
                <a:gd name="T72" fmla="*/ 81 w 138"/>
                <a:gd name="T73" fmla="*/ 110 h 111"/>
                <a:gd name="T74" fmla="*/ 83 w 138"/>
                <a:gd name="T75" fmla="*/ 111 h 111"/>
                <a:gd name="T76" fmla="*/ 90 w 138"/>
                <a:gd name="T77" fmla="*/ 111 h 111"/>
                <a:gd name="T78" fmla="*/ 133 w 138"/>
                <a:gd name="T79" fmla="*/ 97 h 111"/>
                <a:gd name="T80" fmla="*/ 135 w 138"/>
                <a:gd name="T81" fmla="*/ 85 h 111"/>
                <a:gd name="T82" fmla="*/ 123 w 138"/>
                <a:gd name="T83"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1">
                  <a:moveTo>
                    <a:pt x="123" y="83"/>
                  </a:moveTo>
                  <a:cubicBezTo>
                    <a:pt x="113" y="90"/>
                    <a:pt x="101" y="93"/>
                    <a:pt x="89" y="93"/>
                  </a:cubicBezTo>
                  <a:cubicBezTo>
                    <a:pt x="88" y="93"/>
                    <a:pt x="86" y="93"/>
                    <a:pt x="85" y="93"/>
                  </a:cubicBezTo>
                  <a:cubicBezTo>
                    <a:pt x="84" y="93"/>
                    <a:pt x="83" y="93"/>
                    <a:pt x="83" y="92"/>
                  </a:cubicBezTo>
                  <a:cubicBezTo>
                    <a:pt x="82" y="92"/>
                    <a:pt x="80" y="92"/>
                    <a:pt x="79" y="92"/>
                  </a:cubicBezTo>
                  <a:cubicBezTo>
                    <a:pt x="78" y="92"/>
                    <a:pt x="78" y="92"/>
                    <a:pt x="77" y="91"/>
                  </a:cubicBezTo>
                  <a:cubicBezTo>
                    <a:pt x="76" y="91"/>
                    <a:pt x="75" y="91"/>
                    <a:pt x="74" y="91"/>
                  </a:cubicBezTo>
                  <a:cubicBezTo>
                    <a:pt x="73" y="90"/>
                    <a:pt x="72" y="90"/>
                    <a:pt x="72" y="90"/>
                  </a:cubicBezTo>
                  <a:cubicBezTo>
                    <a:pt x="71" y="90"/>
                    <a:pt x="69" y="89"/>
                    <a:pt x="68" y="89"/>
                  </a:cubicBezTo>
                  <a:cubicBezTo>
                    <a:pt x="68" y="88"/>
                    <a:pt x="68" y="88"/>
                    <a:pt x="67" y="88"/>
                  </a:cubicBezTo>
                  <a:cubicBezTo>
                    <a:pt x="66" y="88"/>
                    <a:pt x="64" y="87"/>
                    <a:pt x="63" y="86"/>
                  </a:cubicBezTo>
                  <a:cubicBezTo>
                    <a:pt x="63" y="86"/>
                    <a:pt x="63" y="86"/>
                    <a:pt x="63" y="86"/>
                  </a:cubicBezTo>
                  <a:cubicBezTo>
                    <a:pt x="58" y="83"/>
                    <a:pt x="54" y="80"/>
                    <a:pt x="50" y="76"/>
                  </a:cubicBezTo>
                  <a:cubicBezTo>
                    <a:pt x="50" y="76"/>
                    <a:pt x="50" y="76"/>
                    <a:pt x="50" y="76"/>
                  </a:cubicBezTo>
                  <a:cubicBezTo>
                    <a:pt x="48" y="75"/>
                    <a:pt x="47" y="74"/>
                    <a:pt x="46" y="72"/>
                  </a:cubicBezTo>
                  <a:cubicBezTo>
                    <a:pt x="46" y="72"/>
                    <a:pt x="46" y="72"/>
                    <a:pt x="45" y="71"/>
                  </a:cubicBezTo>
                  <a:cubicBezTo>
                    <a:pt x="38" y="62"/>
                    <a:pt x="33" y="49"/>
                    <a:pt x="33" y="36"/>
                  </a:cubicBezTo>
                  <a:cubicBezTo>
                    <a:pt x="48" y="36"/>
                    <a:pt x="48" y="36"/>
                    <a:pt x="48" y="36"/>
                  </a:cubicBezTo>
                  <a:cubicBezTo>
                    <a:pt x="24" y="0"/>
                    <a:pt x="24" y="0"/>
                    <a:pt x="24" y="0"/>
                  </a:cubicBezTo>
                  <a:cubicBezTo>
                    <a:pt x="0" y="36"/>
                    <a:pt x="0" y="36"/>
                    <a:pt x="0" y="36"/>
                  </a:cubicBezTo>
                  <a:cubicBezTo>
                    <a:pt x="15" y="36"/>
                    <a:pt x="15" y="36"/>
                    <a:pt x="15" y="36"/>
                  </a:cubicBezTo>
                  <a:cubicBezTo>
                    <a:pt x="15" y="52"/>
                    <a:pt x="20" y="66"/>
                    <a:pt x="28" y="78"/>
                  </a:cubicBezTo>
                  <a:cubicBezTo>
                    <a:pt x="28" y="79"/>
                    <a:pt x="28" y="79"/>
                    <a:pt x="29" y="79"/>
                  </a:cubicBezTo>
                  <a:cubicBezTo>
                    <a:pt x="29" y="80"/>
                    <a:pt x="30" y="81"/>
                    <a:pt x="31" y="83"/>
                  </a:cubicBezTo>
                  <a:cubicBezTo>
                    <a:pt x="32" y="83"/>
                    <a:pt x="32" y="83"/>
                    <a:pt x="32" y="84"/>
                  </a:cubicBezTo>
                  <a:cubicBezTo>
                    <a:pt x="34" y="86"/>
                    <a:pt x="35" y="87"/>
                    <a:pt x="37" y="89"/>
                  </a:cubicBezTo>
                  <a:cubicBezTo>
                    <a:pt x="37" y="89"/>
                    <a:pt x="37" y="89"/>
                    <a:pt x="37" y="89"/>
                  </a:cubicBezTo>
                  <a:cubicBezTo>
                    <a:pt x="42" y="94"/>
                    <a:pt x="48" y="98"/>
                    <a:pt x="54" y="102"/>
                  </a:cubicBezTo>
                  <a:cubicBezTo>
                    <a:pt x="54" y="102"/>
                    <a:pt x="54" y="102"/>
                    <a:pt x="54" y="102"/>
                  </a:cubicBezTo>
                  <a:cubicBezTo>
                    <a:pt x="56" y="103"/>
                    <a:pt x="58" y="104"/>
                    <a:pt x="60" y="105"/>
                  </a:cubicBezTo>
                  <a:cubicBezTo>
                    <a:pt x="60" y="105"/>
                    <a:pt x="61" y="105"/>
                    <a:pt x="61" y="105"/>
                  </a:cubicBezTo>
                  <a:cubicBezTo>
                    <a:pt x="63" y="106"/>
                    <a:pt x="64" y="106"/>
                    <a:pt x="66" y="107"/>
                  </a:cubicBezTo>
                  <a:cubicBezTo>
                    <a:pt x="67" y="107"/>
                    <a:pt x="68" y="108"/>
                    <a:pt x="68" y="108"/>
                  </a:cubicBezTo>
                  <a:cubicBezTo>
                    <a:pt x="70" y="108"/>
                    <a:pt x="71" y="109"/>
                    <a:pt x="73" y="109"/>
                  </a:cubicBezTo>
                  <a:cubicBezTo>
                    <a:pt x="74" y="109"/>
                    <a:pt x="75" y="109"/>
                    <a:pt x="76" y="110"/>
                  </a:cubicBezTo>
                  <a:cubicBezTo>
                    <a:pt x="76" y="110"/>
                    <a:pt x="77" y="110"/>
                    <a:pt x="77" y="110"/>
                  </a:cubicBezTo>
                  <a:cubicBezTo>
                    <a:pt x="78" y="110"/>
                    <a:pt x="80" y="110"/>
                    <a:pt x="81" y="110"/>
                  </a:cubicBezTo>
                  <a:cubicBezTo>
                    <a:pt x="82" y="110"/>
                    <a:pt x="82" y="111"/>
                    <a:pt x="83" y="111"/>
                  </a:cubicBezTo>
                  <a:cubicBezTo>
                    <a:pt x="85" y="111"/>
                    <a:pt x="88" y="111"/>
                    <a:pt x="90" y="111"/>
                  </a:cubicBezTo>
                  <a:cubicBezTo>
                    <a:pt x="105" y="111"/>
                    <a:pt x="120" y="106"/>
                    <a:pt x="133" y="97"/>
                  </a:cubicBezTo>
                  <a:cubicBezTo>
                    <a:pt x="137" y="95"/>
                    <a:pt x="138" y="89"/>
                    <a:pt x="135" y="85"/>
                  </a:cubicBezTo>
                  <a:cubicBezTo>
                    <a:pt x="132" y="81"/>
                    <a:pt x="127" y="80"/>
                    <a:pt x="123" y="83"/>
                  </a:cubicBezTo>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6"/>
            <p:cNvSpPr/>
            <p:nvPr/>
          </p:nvSpPr>
          <p:spPr bwMode="auto">
            <a:xfrm>
              <a:off x="7077329" y="3291091"/>
              <a:ext cx="336404" cy="270117"/>
            </a:xfrm>
            <a:custGeom>
              <a:avLst/>
              <a:gdLst>
                <a:gd name="T0" fmla="*/ 123 w 138"/>
                <a:gd name="T1" fmla="*/ 75 h 111"/>
                <a:gd name="T2" fmla="*/ 110 w 138"/>
                <a:gd name="T3" fmla="*/ 33 h 111"/>
                <a:gd name="T4" fmla="*/ 109 w 138"/>
                <a:gd name="T5" fmla="*/ 32 h 111"/>
                <a:gd name="T6" fmla="*/ 106 w 138"/>
                <a:gd name="T7" fmla="*/ 28 h 111"/>
                <a:gd name="T8" fmla="*/ 106 w 138"/>
                <a:gd name="T9" fmla="*/ 27 h 111"/>
                <a:gd name="T10" fmla="*/ 78 w 138"/>
                <a:gd name="T11" fmla="*/ 6 h 111"/>
                <a:gd name="T12" fmla="*/ 77 w 138"/>
                <a:gd name="T13" fmla="*/ 6 h 111"/>
                <a:gd name="T14" fmla="*/ 72 w 138"/>
                <a:gd name="T15" fmla="*/ 4 h 111"/>
                <a:gd name="T16" fmla="*/ 70 w 138"/>
                <a:gd name="T17" fmla="*/ 3 h 111"/>
                <a:gd name="T18" fmla="*/ 65 w 138"/>
                <a:gd name="T19" fmla="*/ 2 h 111"/>
                <a:gd name="T20" fmla="*/ 62 w 138"/>
                <a:gd name="T21" fmla="*/ 1 h 111"/>
                <a:gd name="T22" fmla="*/ 61 w 138"/>
                <a:gd name="T23" fmla="*/ 1 h 111"/>
                <a:gd name="T24" fmla="*/ 57 w 138"/>
                <a:gd name="T25" fmla="*/ 1 h 111"/>
                <a:gd name="T26" fmla="*/ 55 w 138"/>
                <a:gd name="T27" fmla="*/ 0 h 111"/>
                <a:gd name="T28" fmla="*/ 49 w 138"/>
                <a:gd name="T29" fmla="*/ 0 h 111"/>
                <a:gd name="T30" fmla="*/ 48 w 138"/>
                <a:gd name="T31" fmla="*/ 0 h 111"/>
                <a:gd name="T32" fmla="*/ 48 w 138"/>
                <a:gd name="T33" fmla="*/ 0 h 111"/>
                <a:gd name="T34" fmla="*/ 5 w 138"/>
                <a:gd name="T35" fmla="*/ 14 h 111"/>
                <a:gd name="T36" fmla="*/ 3 w 138"/>
                <a:gd name="T37" fmla="*/ 26 h 111"/>
                <a:gd name="T38" fmla="*/ 15 w 138"/>
                <a:gd name="T39" fmla="*/ 28 h 111"/>
                <a:gd name="T40" fmla="*/ 48 w 138"/>
                <a:gd name="T41" fmla="*/ 18 h 111"/>
                <a:gd name="T42" fmla="*/ 53 w 138"/>
                <a:gd name="T43" fmla="*/ 18 h 111"/>
                <a:gd name="T44" fmla="*/ 55 w 138"/>
                <a:gd name="T45" fmla="*/ 18 h 111"/>
                <a:gd name="T46" fmla="*/ 59 w 138"/>
                <a:gd name="T47" fmla="*/ 19 h 111"/>
                <a:gd name="T48" fmla="*/ 61 w 138"/>
                <a:gd name="T49" fmla="*/ 19 h 111"/>
                <a:gd name="T50" fmla="*/ 65 w 138"/>
                <a:gd name="T51" fmla="*/ 20 h 111"/>
                <a:gd name="T52" fmla="*/ 66 w 138"/>
                <a:gd name="T53" fmla="*/ 21 h 111"/>
                <a:gd name="T54" fmla="*/ 70 w 138"/>
                <a:gd name="T55" fmla="*/ 22 h 111"/>
                <a:gd name="T56" fmla="*/ 70 w 138"/>
                <a:gd name="T57" fmla="*/ 23 h 111"/>
                <a:gd name="T58" fmla="*/ 92 w 138"/>
                <a:gd name="T59" fmla="*/ 39 h 111"/>
                <a:gd name="T60" fmla="*/ 92 w 138"/>
                <a:gd name="T61" fmla="*/ 39 h 111"/>
                <a:gd name="T62" fmla="*/ 105 w 138"/>
                <a:gd name="T63" fmla="*/ 75 h 111"/>
                <a:gd name="T64" fmla="*/ 90 w 138"/>
                <a:gd name="T65" fmla="*/ 75 h 111"/>
                <a:gd name="T66" fmla="*/ 114 w 138"/>
                <a:gd name="T67" fmla="*/ 111 h 111"/>
                <a:gd name="T68" fmla="*/ 138 w 138"/>
                <a:gd name="T69" fmla="*/ 75 h 111"/>
                <a:gd name="T70" fmla="*/ 123 w 138"/>
                <a:gd name="T71" fmla="*/ 7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8" h="111">
                  <a:moveTo>
                    <a:pt x="123" y="75"/>
                  </a:moveTo>
                  <a:cubicBezTo>
                    <a:pt x="123" y="59"/>
                    <a:pt x="118" y="45"/>
                    <a:pt x="110" y="33"/>
                  </a:cubicBezTo>
                  <a:cubicBezTo>
                    <a:pt x="110" y="32"/>
                    <a:pt x="110" y="32"/>
                    <a:pt x="109" y="32"/>
                  </a:cubicBezTo>
                  <a:cubicBezTo>
                    <a:pt x="108" y="30"/>
                    <a:pt x="107" y="29"/>
                    <a:pt x="106" y="28"/>
                  </a:cubicBezTo>
                  <a:cubicBezTo>
                    <a:pt x="106" y="28"/>
                    <a:pt x="106" y="27"/>
                    <a:pt x="106" y="27"/>
                  </a:cubicBezTo>
                  <a:cubicBezTo>
                    <a:pt x="98" y="18"/>
                    <a:pt x="89" y="11"/>
                    <a:pt x="78" y="6"/>
                  </a:cubicBezTo>
                  <a:cubicBezTo>
                    <a:pt x="77" y="6"/>
                    <a:pt x="77" y="6"/>
                    <a:pt x="77" y="6"/>
                  </a:cubicBezTo>
                  <a:cubicBezTo>
                    <a:pt x="75" y="5"/>
                    <a:pt x="73" y="4"/>
                    <a:pt x="72" y="4"/>
                  </a:cubicBezTo>
                  <a:cubicBezTo>
                    <a:pt x="71" y="4"/>
                    <a:pt x="70" y="3"/>
                    <a:pt x="70" y="3"/>
                  </a:cubicBezTo>
                  <a:cubicBezTo>
                    <a:pt x="68" y="3"/>
                    <a:pt x="67" y="2"/>
                    <a:pt x="65" y="2"/>
                  </a:cubicBezTo>
                  <a:cubicBezTo>
                    <a:pt x="64" y="2"/>
                    <a:pt x="63" y="2"/>
                    <a:pt x="62" y="1"/>
                  </a:cubicBezTo>
                  <a:cubicBezTo>
                    <a:pt x="62" y="1"/>
                    <a:pt x="61" y="1"/>
                    <a:pt x="61" y="1"/>
                  </a:cubicBezTo>
                  <a:cubicBezTo>
                    <a:pt x="60" y="1"/>
                    <a:pt x="59" y="1"/>
                    <a:pt x="57" y="1"/>
                  </a:cubicBezTo>
                  <a:cubicBezTo>
                    <a:pt x="57" y="1"/>
                    <a:pt x="56" y="0"/>
                    <a:pt x="55" y="0"/>
                  </a:cubicBezTo>
                  <a:cubicBezTo>
                    <a:pt x="53" y="0"/>
                    <a:pt x="51" y="0"/>
                    <a:pt x="49" y="0"/>
                  </a:cubicBezTo>
                  <a:cubicBezTo>
                    <a:pt x="49" y="0"/>
                    <a:pt x="48" y="0"/>
                    <a:pt x="48" y="0"/>
                  </a:cubicBezTo>
                  <a:cubicBezTo>
                    <a:pt x="48" y="0"/>
                    <a:pt x="48" y="0"/>
                    <a:pt x="48" y="0"/>
                  </a:cubicBezTo>
                  <a:cubicBezTo>
                    <a:pt x="33" y="0"/>
                    <a:pt x="18" y="5"/>
                    <a:pt x="5" y="14"/>
                  </a:cubicBezTo>
                  <a:cubicBezTo>
                    <a:pt x="1" y="16"/>
                    <a:pt x="0" y="22"/>
                    <a:pt x="3" y="26"/>
                  </a:cubicBezTo>
                  <a:cubicBezTo>
                    <a:pt x="6" y="30"/>
                    <a:pt x="11" y="31"/>
                    <a:pt x="15" y="28"/>
                  </a:cubicBezTo>
                  <a:cubicBezTo>
                    <a:pt x="25" y="21"/>
                    <a:pt x="37" y="18"/>
                    <a:pt x="48" y="18"/>
                  </a:cubicBezTo>
                  <a:cubicBezTo>
                    <a:pt x="50" y="18"/>
                    <a:pt x="52" y="18"/>
                    <a:pt x="53" y="18"/>
                  </a:cubicBezTo>
                  <a:cubicBezTo>
                    <a:pt x="54" y="18"/>
                    <a:pt x="54" y="18"/>
                    <a:pt x="55" y="18"/>
                  </a:cubicBezTo>
                  <a:cubicBezTo>
                    <a:pt x="56" y="19"/>
                    <a:pt x="58" y="19"/>
                    <a:pt x="59" y="19"/>
                  </a:cubicBezTo>
                  <a:cubicBezTo>
                    <a:pt x="60" y="19"/>
                    <a:pt x="60" y="19"/>
                    <a:pt x="61" y="19"/>
                  </a:cubicBezTo>
                  <a:cubicBezTo>
                    <a:pt x="62" y="20"/>
                    <a:pt x="63" y="20"/>
                    <a:pt x="65" y="20"/>
                  </a:cubicBezTo>
                  <a:cubicBezTo>
                    <a:pt x="65" y="21"/>
                    <a:pt x="65" y="21"/>
                    <a:pt x="66" y="21"/>
                  </a:cubicBezTo>
                  <a:cubicBezTo>
                    <a:pt x="67" y="21"/>
                    <a:pt x="69" y="22"/>
                    <a:pt x="70" y="22"/>
                  </a:cubicBezTo>
                  <a:cubicBezTo>
                    <a:pt x="70" y="22"/>
                    <a:pt x="70" y="23"/>
                    <a:pt x="70" y="23"/>
                  </a:cubicBezTo>
                  <a:cubicBezTo>
                    <a:pt x="79" y="26"/>
                    <a:pt x="86" y="32"/>
                    <a:pt x="92" y="39"/>
                  </a:cubicBezTo>
                  <a:cubicBezTo>
                    <a:pt x="92" y="39"/>
                    <a:pt x="92" y="39"/>
                    <a:pt x="92" y="39"/>
                  </a:cubicBezTo>
                  <a:cubicBezTo>
                    <a:pt x="100" y="49"/>
                    <a:pt x="105" y="61"/>
                    <a:pt x="105" y="75"/>
                  </a:cubicBezTo>
                  <a:cubicBezTo>
                    <a:pt x="90" y="75"/>
                    <a:pt x="90" y="75"/>
                    <a:pt x="90" y="75"/>
                  </a:cubicBezTo>
                  <a:cubicBezTo>
                    <a:pt x="114" y="111"/>
                    <a:pt x="114" y="111"/>
                    <a:pt x="114" y="111"/>
                  </a:cubicBezTo>
                  <a:cubicBezTo>
                    <a:pt x="138" y="75"/>
                    <a:pt x="138" y="75"/>
                    <a:pt x="138" y="75"/>
                  </a:cubicBezTo>
                  <a:lnTo>
                    <a:pt x="123" y="75"/>
                  </a:ln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6" name="文本框 62"/>
          <p:cNvSpPr txBox="1"/>
          <p:nvPr/>
        </p:nvSpPr>
        <p:spPr>
          <a:xfrm>
            <a:off x="2619345" y="2780724"/>
            <a:ext cx="2849880" cy="1135380"/>
          </a:xfrm>
          <a:prstGeom prst="rect">
            <a:avLst/>
          </a:prstGeom>
          <a:noFill/>
          <a:effectLst/>
        </p:spPr>
        <p:txBody>
          <a:bodyPr wrap="none" rtlCol="0">
            <a:spAutoFit/>
          </a:bodyPr>
          <a:lstStyle/>
          <a:p>
            <a:pPr algn="l"/>
            <a:r>
              <a:rPr lang="en-US" altLang="zh-CN" b="1" dirty="0" smtClean="0">
                <a:solidFill>
                  <a:schemeClr val="bg1"/>
                </a:solidFill>
                <a:latin typeface="方正姚体" panose="02010601030101010101" pitchFamily="2" charset="-122"/>
                <a:ea typeface="方正姚体" panose="02010601030101010101" pitchFamily="2" charset="-122"/>
              </a:rPr>
              <a:t>单击此处添加标题</a:t>
            </a:r>
          </a:p>
          <a:p>
            <a:pPr algn="l"/>
            <a:r>
              <a:rPr lang="en-US" altLang="zh-CN" sz="1400" dirty="0" smtClean="0">
                <a:solidFill>
                  <a:schemeClr val="bg1"/>
                </a:solidFill>
                <a:latin typeface="方正姚体" panose="02010601030101010101" pitchFamily="2" charset="-122"/>
                <a:ea typeface="方正姚体" panose="02010601030101010101" pitchFamily="2" charset="-122"/>
              </a:rPr>
              <a:t>请在此粘贴或者输入您的文字内容</a:t>
            </a:r>
          </a:p>
          <a:p>
            <a:pPr algn="l"/>
            <a:r>
              <a:rPr lang="en-US" altLang="zh-CN" sz="1400" dirty="0" smtClean="0">
                <a:solidFill>
                  <a:schemeClr val="bg1"/>
                </a:solidFill>
                <a:latin typeface="方正姚体" panose="02010601030101010101" pitchFamily="2" charset="-122"/>
                <a:ea typeface="方正姚体" panose="02010601030101010101" pitchFamily="2" charset="-122"/>
              </a:rPr>
              <a:t>请在此粘贴或者输入您的文字内容</a:t>
            </a:r>
          </a:p>
          <a:p>
            <a:pPr algn="l"/>
            <a:endParaRPr lang="en-US" altLang="zh-CN" sz="1050" dirty="0" smtClean="0">
              <a:solidFill>
                <a:schemeClr val="bg1"/>
              </a:solidFill>
            </a:endParaRPr>
          </a:p>
          <a:p>
            <a:endParaRPr lang="en-US" altLang="zh-CN" sz="1200" dirty="0" smtClean="0">
              <a:solidFill>
                <a:schemeClr val="bg1"/>
              </a:solidFill>
              <a:latin typeface="微软雅黑" panose="020B0503020204020204" pitchFamily="34" charset="-122"/>
              <a:ea typeface="微软雅黑" panose="020B0503020204020204" pitchFamily="34" charset="-122"/>
            </a:endParaRPr>
          </a:p>
        </p:txBody>
      </p:sp>
      <p:sp>
        <p:nvSpPr>
          <p:cNvPr id="37" name="文本框 63"/>
          <p:cNvSpPr txBox="1"/>
          <p:nvPr/>
        </p:nvSpPr>
        <p:spPr>
          <a:xfrm>
            <a:off x="7767439" y="2780724"/>
            <a:ext cx="2849880" cy="1135380"/>
          </a:xfrm>
          <a:prstGeom prst="rect">
            <a:avLst/>
          </a:prstGeom>
          <a:noFill/>
          <a:effectLst/>
        </p:spPr>
        <p:txBody>
          <a:bodyPr wrap="none" rtlCol="0">
            <a:spAutoFit/>
          </a:bodyPr>
          <a:lstStyle/>
          <a:p>
            <a:pPr algn="l"/>
            <a:r>
              <a:rPr lang="en-US" altLang="zh-CN" b="1" dirty="0" smtClean="0">
                <a:solidFill>
                  <a:schemeClr val="bg1"/>
                </a:solidFill>
                <a:latin typeface="方正姚体" panose="02010601030101010101" pitchFamily="2" charset="-122"/>
                <a:ea typeface="方正姚体" panose="02010601030101010101" pitchFamily="2" charset="-122"/>
              </a:rPr>
              <a:t>单击此处添加标题</a:t>
            </a:r>
          </a:p>
          <a:p>
            <a:pPr algn="l"/>
            <a:r>
              <a:rPr lang="en-US" altLang="zh-CN" sz="1400" dirty="0" smtClean="0">
                <a:solidFill>
                  <a:schemeClr val="bg1"/>
                </a:solidFill>
                <a:latin typeface="方正姚体" panose="02010601030101010101" pitchFamily="2" charset="-122"/>
                <a:ea typeface="方正姚体" panose="02010601030101010101" pitchFamily="2" charset="-122"/>
              </a:rPr>
              <a:t>请在此粘贴或者输入您的文字内容</a:t>
            </a:r>
          </a:p>
          <a:p>
            <a:pPr algn="l"/>
            <a:r>
              <a:rPr lang="en-US" altLang="zh-CN" sz="1400" dirty="0" smtClean="0">
                <a:solidFill>
                  <a:schemeClr val="bg1"/>
                </a:solidFill>
                <a:latin typeface="方正姚体" panose="02010601030101010101" pitchFamily="2" charset="-122"/>
                <a:ea typeface="方正姚体" panose="02010601030101010101" pitchFamily="2" charset="-122"/>
              </a:rPr>
              <a:t>请在此粘贴或者输入您的文字内容</a:t>
            </a:r>
          </a:p>
          <a:p>
            <a:pPr algn="l"/>
            <a:endParaRPr lang="en-US" altLang="zh-CN" sz="1050" dirty="0" smtClean="0">
              <a:solidFill>
                <a:schemeClr val="bg1"/>
              </a:solidFill>
            </a:endParaRPr>
          </a:p>
          <a:p>
            <a:endParaRPr lang="en-US" altLang="zh-CN" sz="1200" dirty="0" smtClean="0">
              <a:solidFill>
                <a:schemeClr val="bg1"/>
              </a:solidFill>
              <a:latin typeface="微软雅黑" panose="020B0503020204020204" pitchFamily="34" charset="-122"/>
              <a:ea typeface="微软雅黑" panose="020B0503020204020204" pitchFamily="34" charset="-122"/>
            </a:endParaRPr>
          </a:p>
        </p:txBody>
      </p:sp>
      <p:sp>
        <p:nvSpPr>
          <p:cNvPr id="38" name="文本框 64"/>
          <p:cNvSpPr txBox="1"/>
          <p:nvPr/>
        </p:nvSpPr>
        <p:spPr>
          <a:xfrm>
            <a:off x="2608194" y="4976955"/>
            <a:ext cx="2849880" cy="1135380"/>
          </a:xfrm>
          <a:prstGeom prst="rect">
            <a:avLst/>
          </a:prstGeom>
          <a:noFill/>
          <a:effectLst/>
        </p:spPr>
        <p:txBody>
          <a:bodyPr wrap="none" rtlCol="0">
            <a:spAutoFit/>
          </a:bodyPr>
          <a:lstStyle/>
          <a:p>
            <a:pPr algn="l"/>
            <a:r>
              <a:rPr lang="en-US" altLang="zh-CN" b="1" dirty="0" smtClean="0">
                <a:solidFill>
                  <a:schemeClr val="bg1"/>
                </a:solidFill>
                <a:latin typeface="方正姚体" panose="02010601030101010101" pitchFamily="2" charset="-122"/>
                <a:ea typeface="方正姚体" panose="02010601030101010101" pitchFamily="2" charset="-122"/>
              </a:rPr>
              <a:t>单击此处添加标题</a:t>
            </a:r>
          </a:p>
          <a:p>
            <a:pPr algn="l"/>
            <a:r>
              <a:rPr lang="en-US" altLang="zh-CN" sz="1400" dirty="0" smtClean="0">
                <a:solidFill>
                  <a:schemeClr val="bg1"/>
                </a:solidFill>
                <a:latin typeface="方正姚体" panose="02010601030101010101" pitchFamily="2" charset="-122"/>
                <a:ea typeface="方正姚体" panose="02010601030101010101" pitchFamily="2" charset="-122"/>
              </a:rPr>
              <a:t>请在此粘贴或者输入您的文字内容</a:t>
            </a:r>
          </a:p>
          <a:p>
            <a:pPr algn="l"/>
            <a:r>
              <a:rPr lang="en-US" altLang="zh-CN" sz="1400" dirty="0" smtClean="0">
                <a:solidFill>
                  <a:schemeClr val="bg1"/>
                </a:solidFill>
                <a:latin typeface="方正姚体" panose="02010601030101010101" pitchFamily="2" charset="-122"/>
                <a:ea typeface="方正姚体" panose="02010601030101010101" pitchFamily="2" charset="-122"/>
              </a:rPr>
              <a:t>请在此粘贴或者输入您的文字内容</a:t>
            </a:r>
          </a:p>
          <a:p>
            <a:pPr algn="l"/>
            <a:endParaRPr lang="en-US" altLang="zh-CN" sz="1050" dirty="0" smtClean="0">
              <a:solidFill>
                <a:schemeClr val="bg1"/>
              </a:solidFill>
            </a:endParaRPr>
          </a:p>
          <a:p>
            <a:endParaRPr lang="en-US" altLang="zh-CN" sz="1200" dirty="0" smtClean="0">
              <a:solidFill>
                <a:schemeClr val="bg1"/>
              </a:solidFill>
              <a:latin typeface="微软雅黑" panose="020B0503020204020204" pitchFamily="34" charset="-122"/>
              <a:ea typeface="微软雅黑" panose="020B0503020204020204" pitchFamily="34" charset="-122"/>
            </a:endParaRPr>
          </a:p>
        </p:txBody>
      </p:sp>
      <p:sp>
        <p:nvSpPr>
          <p:cNvPr id="39" name="文本框 65"/>
          <p:cNvSpPr txBox="1"/>
          <p:nvPr/>
        </p:nvSpPr>
        <p:spPr>
          <a:xfrm>
            <a:off x="7767439" y="4976955"/>
            <a:ext cx="2849880" cy="1135380"/>
          </a:xfrm>
          <a:prstGeom prst="rect">
            <a:avLst/>
          </a:prstGeom>
          <a:noFill/>
          <a:effectLst/>
        </p:spPr>
        <p:txBody>
          <a:bodyPr wrap="none" rtlCol="0">
            <a:spAutoFit/>
          </a:bodyPr>
          <a:lstStyle/>
          <a:p>
            <a:pPr algn="l"/>
            <a:r>
              <a:rPr lang="en-US" altLang="zh-CN" b="1" dirty="0" smtClean="0">
                <a:solidFill>
                  <a:schemeClr val="bg1"/>
                </a:solidFill>
                <a:latin typeface="方正姚体" panose="02010601030101010101" pitchFamily="2" charset="-122"/>
                <a:ea typeface="方正姚体" panose="02010601030101010101" pitchFamily="2" charset="-122"/>
              </a:rPr>
              <a:t>单击此处添加标题</a:t>
            </a:r>
          </a:p>
          <a:p>
            <a:pPr algn="l"/>
            <a:r>
              <a:rPr lang="en-US" altLang="zh-CN" sz="1400" dirty="0" smtClean="0">
                <a:solidFill>
                  <a:schemeClr val="bg1"/>
                </a:solidFill>
                <a:latin typeface="方正姚体" panose="02010601030101010101" pitchFamily="2" charset="-122"/>
                <a:ea typeface="方正姚体" panose="02010601030101010101" pitchFamily="2" charset="-122"/>
              </a:rPr>
              <a:t>请在此粘贴或者输入您的文字内容</a:t>
            </a:r>
          </a:p>
          <a:p>
            <a:pPr algn="l"/>
            <a:r>
              <a:rPr lang="en-US" altLang="zh-CN" sz="1400" dirty="0" smtClean="0">
                <a:solidFill>
                  <a:schemeClr val="bg1"/>
                </a:solidFill>
                <a:latin typeface="方正姚体" panose="02010601030101010101" pitchFamily="2" charset="-122"/>
                <a:ea typeface="方正姚体" panose="02010601030101010101" pitchFamily="2" charset="-122"/>
              </a:rPr>
              <a:t>请在此粘贴或者输入您的文字内容</a:t>
            </a:r>
          </a:p>
          <a:p>
            <a:pPr algn="l"/>
            <a:endParaRPr lang="en-US" altLang="zh-CN" sz="1050" dirty="0" smtClean="0">
              <a:solidFill>
                <a:schemeClr val="bg1"/>
              </a:solidFill>
            </a:endParaRPr>
          </a:p>
          <a:p>
            <a:endParaRPr lang="en-US" altLang="zh-CN" sz="1200" dirty="0" smtClean="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8453408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50"/>
                                        <p:tgtEl>
                                          <p:spTgt spid="8"/>
                                        </p:tgtEl>
                                      </p:cBhvr>
                                    </p:animEffect>
                                    <p:anim calcmode="lin" valueType="num">
                                      <p:cBhvr>
                                        <p:cTn id="14" dur="250" fill="hold"/>
                                        <p:tgtEl>
                                          <p:spTgt spid="8"/>
                                        </p:tgtEl>
                                        <p:attrNameLst>
                                          <p:attrName>ppt_x</p:attrName>
                                        </p:attrNameLst>
                                      </p:cBhvr>
                                      <p:tavLst>
                                        <p:tav tm="0">
                                          <p:val>
                                            <p:strVal val="#ppt_x"/>
                                          </p:val>
                                        </p:tav>
                                        <p:tav tm="100000">
                                          <p:val>
                                            <p:strVal val="#ppt_x"/>
                                          </p:val>
                                        </p:tav>
                                      </p:tavLst>
                                    </p:anim>
                                    <p:anim calcmode="lin" valueType="num">
                                      <p:cBhvr>
                                        <p:cTn id="15" dur="25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anim calcmode="lin" valueType="num">
                                      <p:cBhvr>
                                        <p:cTn id="20" dur="250" fill="hold"/>
                                        <p:tgtEl>
                                          <p:spTgt spid="9"/>
                                        </p:tgtEl>
                                        <p:attrNameLst>
                                          <p:attrName>ppt_x</p:attrName>
                                        </p:attrNameLst>
                                      </p:cBhvr>
                                      <p:tavLst>
                                        <p:tav tm="0">
                                          <p:val>
                                            <p:strVal val="#ppt_x"/>
                                          </p:val>
                                        </p:tav>
                                        <p:tav tm="100000">
                                          <p:val>
                                            <p:strVal val="#ppt_x"/>
                                          </p:val>
                                        </p:tav>
                                      </p:tavLst>
                                    </p:anim>
                                    <p:anim calcmode="lin" valueType="num">
                                      <p:cBhvr>
                                        <p:cTn id="21" dur="2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250"/>
                                        <p:tgtEl>
                                          <p:spTgt spid="16"/>
                                        </p:tgtEl>
                                      </p:cBhvr>
                                    </p:animEffect>
                                    <p:anim calcmode="lin" valueType="num">
                                      <p:cBhvr>
                                        <p:cTn id="26" dur="250" fill="hold"/>
                                        <p:tgtEl>
                                          <p:spTgt spid="16"/>
                                        </p:tgtEl>
                                        <p:attrNameLst>
                                          <p:attrName>ppt_x</p:attrName>
                                        </p:attrNameLst>
                                      </p:cBhvr>
                                      <p:tavLst>
                                        <p:tav tm="0">
                                          <p:val>
                                            <p:strVal val="#ppt_x"/>
                                          </p:val>
                                        </p:tav>
                                        <p:tav tm="100000">
                                          <p:val>
                                            <p:strVal val="#ppt_x"/>
                                          </p:val>
                                        </p:tav>
                                      </p:tavLst>
                                    </p:anim>
                                    <p:anim calcmode="lin" valueType="num">
                                      <p:cBhvr>
                                        <p:cTn id="27" dur="250" fill="hold"/>
                                        <p:tgtEl>
                                          <p:spTgt spid="16"/>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250"/>
                                        <p:tgtEl>
                                          <p:spTgt spid="19"/>
                                        </p:tgtEl>
                                      </p:cBhvr>
                                    </p:animEffect>
                                    <p:anim calcmode="lin" valueType="num">
                                      <p:cBhvr>
                                        <p:cTn id="32" dur="250" fill="hold"/>
                                        <p:tgtEl>
                                          <p:spTgt spid="19"/>
                                        </p:tgtEl>
                                        <p:attrNameLst>
                                          <p:attrName>ppt_x</p:attrName>
                                        </p:attrNameLst>
                                      </p:cBhvr>
                                      <p:tavLst>
                                        <p:tav tm="0">
                                          <p:val>
                                            <p:strVal val="#ppt_x"/>
                                          </p:val>
                                        </p:tav>
                                        <p:tav tm="100000">
                                          <p:val>
                                            <p:strVal val="#ppt_x"/>
                                          </p:val>
                                        </p:tav>
                                      </p:tavLst>
                                    </p:anim>
                                    <p:anim calcmode="lin" valueType="num">
                                      <p:cBhvr>
                                        <p:cTn id="33" dur="250" fill="hold"/>
                                        <p:tgtEl>
                                          <p:spTgt spid="19"/>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250"/>
                                        <p:tgtEl>
                                          <p:spTgt spid="20"/>
                                        </p:tgtEl>
                                      </p:cBhvr>
                                    </p:animEffect>
                                    <p:anim calcmode="lin" valueType="num">
                                      <p:cBhvr>
                                        <p:cTn id="38" dur="250" fill="hold"/>
                                        <p:tgtEl>
                                          <p:spTgt spid="20"/>
                                        </p:tgtEl>
                                        <p:attrNameLst>
                                          <p:attrName>ppt_x</p:attrName>
                                        </p:attrNameLst>
                                      </p:cBhvr>
                                      <p:tavLst>
                                        <p:tav tm="0">
                                          <p:val>
                                            <p:strVal val="#ppt_x"/>
                                          </p:val>
                                        </p:tav>
                                        <p:tav tm="100000">
                                          <p:val>
                                            <p:strVal val="#ppt_x"/>
                                          </p:val>
                                        </p:tav>
                                      </p:tavLst>
                                    </p:anim>
                                    <p:anim calcmode="lin" valueType="num">
                                      <p:cBhvr>
                                        <p:cTn id="39" dur="250" fill="hold"/>
                                        <p:tgtEl>
                                          <p:spTgt spid="20"/>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250"/>
                                        <p:tgtEl>
                                          <p:spTgt spid="21"/>
                                        </p:tgtEl>
                                      </p:cBhvr>
                                    </p:animEffect>
                                    <p:anim calcmode="lin" valueType="num">
                                      <p:cBhvr>
                                        <p:cTn id="44" dur="250" fill="hold"/>
                                        <p:tgtEl>
                                          <p:spTgt spid="21"/>
                                        </p:tgtEl>
                                        <p:attrNameLst>
                                          <p:attrName>ppt_x</p:attrName>
                                        </p:attrNameLst>
                                      </p:cBhvr>
                                      <p:tavLst>
                                        <p:tav tm="0">
                                          <p:val>
                                            <p:strVal val="#ppt_x"/>
                                          </p:val>
                                        </p:tav>
                                        <p:tav tm="100000">
                                          <p:val>
                                            <p:strVal val="#ppt_x"/>
                                          </p:val>
                                        </p:tav>
                                      </p:tavLst>
                                    </p:anim>
                                    <p:anim calcmode="lin" valueType="num">
                                      <p:cBhvr>
                                        <p:cTn id="45" dur="250" fill="hold"/>
                                        <p:tgtEl>
                                          <p:spTgt spid="21"/>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250"/>
                                        <p:tgtEl>
                                          <p:spTgt spid="26"/>
                                        </p:tgtEl>
                                      </p:cBhvr>
                                    </p:animEffect>
                                    <p:anim calcmode="lin" valueType="num">
                                      <p:cBhvr>
                                        <p:cTn id="50" dur="250" fill="hold"/>
                                        <p:tgtEl>
                                          <p:spTgt spid="26"/>
                                        </p:tgtEl>
                                        <p:attrNameLst>
                                          <p:attrName>ppt_x</p:attrName>
                                        </p:attrNameLst>
                                      </p:cBhvr>
                                      <p:tavLst>
                                        <p:tav tm="0">
                                          <p:val>
                                            <p:strVal val="#ppt_x"/>
                                          </p:val>
                                        </p:tav>
                                        <p:tav tm="100000">
                                          <p:val>
                                            <p:strVal val="#ppt_x"/>
                                          </p:val>
                                        </p:tav>
                                      </p:tavLst>
                                    </p:anim>
                                    <p:anim calcmode="lin" valueType="num">
                                      <p:cBhvr>
                                        <p:cTn id="51" dur="250" fill="hold"/>
                                        <p:tgtEl>
                                          <p:spTgt spid="26"/>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250"/>
                                        <p:tgtEl>
                                          <p:spTgt spid="27"/>
                                        </p:tgtEl>
                                      </p:cBhvr>
                                    </p:animEffect>
                                    <p:anim calcmode="lin" valueType="num">
                                      <p:cBhvr>
                                        <p:cTn id="56" dur="250" fill="hold"/>
                                        <p:tgtEl>
                                          <p:spTgt spid="27"/>
                                        </p:tgtEl>
                                        <p:attrNameLst>
                                          <p:attrName>ppt_x</p:attrName>
                                        </p:attrNameLst>
                                      </p:cBhvr>
                                      <p:tavLst>
                                        <p:tav tm="0">
                                          <p:val>
                                            <p:strVal val="#ppt_x"/>
                                          </p:val>
                                        </p:tav>
                                        <p:tav tm="100000">
                                          <p:val>
                                            <p:strVal val="#ppt_x"/>
                                          </p:val>
                                        </p:tav>
                                      </p:tavLst>
                                    </p:anim>
                                    <p:anim calcmode="lin" valueType="num">
                                      <p:cBhvr>
                                        <p:cTn id="57" dur="250" fill="hold"/>
                                        <p:tgtEl>
                                          <p:spTgt spid="27"/>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nodeType="after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250"/>
                                        <p:tgtEl>
                                          <p:spTgt spid="28"/>
                                        </p:tgtEl>
                                      </p:cBhvr>
                                    </p:animEffect>
                                    <p:anim calcmode="lin" valueType="num">
                                      <p:cBhvr>
                                        <p:cTn id="62" dur="250" fill="hold"/>
                                        <p:tgtEl>
                                          <p:spTgt spid="28"/>
                                        </p:tgtEl>
                                        <p:attrNameLst>
                                          <p:attrName>ppt_x</p:attrName>
                                        </p:attrNameLst>
                                      </p:cBhvr>
                                      <p:tavLst>
                                        <p:tav tm="0">
                                          <p:val>
                                            <p:strVal val="#ppt_x"/>
                                          </p:val>
                                        </p:tav>
                                        <p:tav tm="100000">
                                          <p:val>
                                            <p:strVal val="#ppt_x"/>
                                          </p:val>
                                        </p:tav>
                                      </p:tavLst>
                                    </p:anim>
                                    <p:anim calcmode="lin" valueType="num">
                                      <p:cBhvr>
                                        <p:cTn id="63" dur="250" fill="hold"/>
                                        <p:tgtEl>
                                          <p:spTgt spid="28"/>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250"/>
                                        <p:tgtEl>
                                          <p:spTgt spid="31"/>
                                        </p:tgtEl>
                                      </p:cBhvr>
                                    </p:animEffect>
                                    <p:anim calcmode="lin" valueType="num">
                                      <p:cBhvr>
                                        <p:cTn id="68" dur="250" fill="hold"/>
                                        <p:tgtEl>
                                          <p:spTgt spid="31"/>
                                        </p:tgtEl>
                                        <p:attrNameLst>
                                          <p:attrName>ppt_x</p:attrName>
                                        </p:attrNameLst>
                                      </p:cBhvr>
                                      <p:tavLst>
                                        <p:tav tm="0">
                                          <p:val>
                                            <p:strVal val="#ppt_x"/>
                                          </p:val>
                                        </p:tav>
                                        <p:tav tm="100000">
                                          <p:val>
                                            <p:strVal val="#ppt_x"/>
                                          </p:val>
                                        </p:tav>
                                      </p:tavLst>
                                    </p:anim>
                                    <p:anim calcmode="lin" valueType="num">
                                      <p:cBhvr>
                                        <p:cTn id="69" dur="250" fill="hold"/>
                                        <p:tgtEl>
                                          <p:spTgt spid="31"/>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250"/>
                                        <p:tgtEl>
                                          <p:spTgt spid="32"/>
                                        </p:tgtEl>
                                      </p:cBhvr>
                                    </p:animEffect>
                                    <p:anim calcmode="lin" valueType="num">
                                      <p:cBhvr>
                                        <p:cTn id="74" dur="250" fill="hold"/>
                                        <p:tgtEl>
                                          <p:spTgt spid="32"/>
                                        </p:tgtEl>
                                        <p:attrNameLst>
                                          <p:attrName>ppt_x</p:attrName>
                                        </p:attrNameLst>
                                      </p:cBhvr>
                                      <p:tavLst>
                                        <p:tav tm="0">
                                          <p:val>
                                            <p:strVal val="#ppt_x"/>
                                          </p:val>
                                        </p:tav>
                                        <p:tav tm="100000">
                                          <p:val>
                                            <p:strVal val="#ppt_x"/>
                                          </p:val>
                                        </p:tav>
                                      </p:tavLst>
                                    </p:anim>
                                    <p:anim calcmode="lin" valueType="num">
                                      <p:cBhvr>
                                        <p:cTn id="75" dur="250" fill="hold"/>
                                        <p:tgtEl>
                                          <p:spTgt spid="32"/>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nodeType="after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fade">
                                      <p:cBhvr>
                                        <p:cTn id="79" dur="250"/>
                                        <p:tgtEl>
                                          <p:spTgt spid="33"/>
                                        </p:tgtEl>
                                      </p:cBhvr>
                                    </p:animEffect>
                                    <p:anim calcmode="lin" valueType="num">
                                      <p:cBhvr>
                                        <p:cTn id="80" dur="250" fill="hold"/>
                                        <p:tgtEl>
                                          <p:spTgt spid="33"/>
                                        </p:tgtEl>
                                        <p:attrNameLst>
                                          <p:attrName>ppt_x</p:attrName>
                                        </p:attrNameLst>
                                      </p:cBhvr>
                                      <p:tavLst>
                                        <p:tav tm="0">
                                          <p:val>
                                            <p:strVal val="#ppt_x"/>
                                          </p:val>
                                        </p:tav>
                                        <p:tav tm="100000">
                                          <p:val>
                                            <p:strVal val="#ppt_x"/>
                                          </p:val>
                                        </p:tav>
                                      </p:tavLst>
                                    </p:anim>
                                    <p:anim calcmode="lin" valueType="num">
                                      <p:cBhvr>
                                        <p:cTn id="81" dur="250" fill="hold"/>
                                        <p:tgtEl>
                                          <p:spTgt spid="33"/>
                                        </p:tgtEl>
                                        <p:attrNameLst>
                                          <p:attrName>ppt_y</p:attrName>
                                        </p:attrNameLst>
                                      </p:cBhvr>
                                      <p:tavLst>
                                        <p:tav tm="0">
                                          <p:val>
                                            <p:strVal val="#ppt_y+.1"/>
                                          </p:val>
                                        </p:tav>
                                        <p:tav tm="100000">
                                          <p:val>
                                            <p:strVal val="#ppt_y"/>
                                          </p:val>
                                        </p:tav>
                                      </p:tavLst>
                                    </p:anim>
                                  </p:childTnLst>
                                </p:cTn>
                              </p:par>
                            </p:childTnLst>
                          </p:cTn>
                        </p:par>
                        <p:par>
                          <p:cTn id="82" fill="hold">
                            <p:stCondLst>
                              <p:cond delay="3750"/>
                            </p:stCondLst>
                            <p:childTnLst>
                              <p:par>
                                <p:cTn id="83" presetID="42" presetClass="entr" presetSubtype="0" fill="hold" grpId="0" nodeType="afterEffect">
                                  <p:stCondLst>
                                    <p:cond delay="0"/>
                                  </p:stCondLst>
                                  <p:childTnLst>
                                    <p:set>
                                      <p:cBhvr>
                                        <p:cTn id="84" dur="1" fill="hold">
                                          <p:stCondLst>
                                            <p:cond delay="0"/>
                                          </p:stCondLst>
                                        </p:cTn>
                                        <p:tgtEl>
                                          <p:spTgt spid="36"/>
                                        </p:tgtEl>
                                        <p:attrNameLst>
                                          <p:attrName>style.visibility</p:attrName>
                                        </p:attrNameLst>
                                      </p:cBhvr>
                                      <p:to>
                                        <p:strVal val="visible"/>
                                      </p:to>
                                    </p:set>
                                    <p:animEffect transition="in" filter="fade">
                                      <p:cBhvr>
                                        <p:cTn id="85" dur="250"/>
                                        <p:tgtEl>
                                          <p:spTgt spid="36"/>
                                        </p:tgtEl>
                                      </p:cBhvr>
                                    </p:animEffect>
                                    <p:anim calcmode="lin" valueType="num">
                                      <p:cBhvr>
                                        <p:cTn id="86" dur="250" fill="hold"/>
                                        <p:tgtEl>
                                          <p:spTgt spid="36"/>
                                        </p:tgtEl>
                                        <p:attrNameLst>
                                          <p:attrName>ppt_x</p:attrName>
                                        </p:attrNameLst>
                                      </p:cBhvr>
                                      <p:tavLst>
                                        <p:tav tm="0">
                                          <p:val>
                                            <p:strVal val="#ppt_x"/>
                                          </p:val>
                                        </p:tav>
                                        <p:tav tm="100000">
                                          <p:val>
                                            <p:strVal val="#ppt_x"/>
                                          </p:val>
                                        </p:tav>
                                      </p:tavLst>
                                    </p:anim>
                                    <p:anim calcmode="lin" valueType="num">
                                      <p:cBhvr>
                                        <p:cTn id="87" dur="250" fill="hold"/>
                                        <p:tgtEl>
                                          <p:spTgt spid="36"/>
                                        </p:tgtEl>
                                        <p:attrNameLst>
                                          <p:attrName>ppt_y</p:attrName>
                                        </p:attrNameLst>
                                      </p:cBhvr>
                                      <p:tavLst>
                                        <p:tav tm="0">
                                          <p:val>
                                            <p:strVal val="#ppt_y+.1"/>
                                          </p:val>
                                        </p:tav>
                                        <p:tav tm="100000">
                                          <p:val>
                                            <p:strVal val="#ppt_y"/>
                                          </p:val>
                                        </p:tav>
                                      </p:tavLst>
                                    </p:anim>
                                  </p:childTnLst>
                                </p:cTn>
                              </p:par>
                            </p:childTnLst>
                          </p:cTn>
                        </p:par>
                        <p:par>
                          <p:cTn id="88" fill="hold">
                            <p:stCondLst>
                              <p:cond delay="4000"/>
                            </p:stCondLst>
                            <p:childTnLst>
                              <p:par>
                                <p:cTn id="89" presetID="42" presetClass="entr" presetSubtype="0"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fade">
                                      <p:cBhvr>
                                        <p:cTn id="91" dur="250"/>
                                        <p:tgtEl>
                                          <p:spTgt spid="37"/>
                                        </p:tgtEl>
                                      </p:cBhvr>
                                    </p:animEffect>
                                    <p:anim calcmode="lin" valueType="num">
                                      <p:cBhvr>
                                        <p:cTn id="92" dur="250" fill="hold"/>
                                        <p:tgtEl>
                                          <p:spTgt spid="37"/>
                                        </p:tgtEl>
                                        <p:attrNameLst>
                                          <p:attrName>ppt_x</p:attrName>
                                        </p:attrNameLst>
                                      </p:cBhvr>
                                      <p:tavLst>
                                        <p:tav tm="0">
                                          <p:val>
                                            <p:strVal val="#ppt_x"/>
                                          </p:val>
                                        </p:tav>
                                        <p:tav tm="100000">
                                          <p:val>
                                            <p:strVal val="#ppt_x"/>
                                          </p:val>
                                        </p:tav>
                                      </p:tavLst>
                                    </p:anim>
                                    <p:anim calcmode="lin" valueType="num">
                                      <p:cBhvr>
                                        <p:cTn id="93" dur="250" fill="hold"/>
                                        <p:tgtEl>
                                          <p:spTgt spid="37"/>
                                        </p:tgtEl>
                                        <p:attrNameLst>
                                          <p:attrName>ppt_y</p:attrName>
                                        </p:attrNameLst>
                                      </p:cBhvr>
                                      <p:tavLst>
                                        <p:tav tm="0">
                                          <p:val>
                                            <p:strVal val="#ppt_y+.1"/>
                                          </p:val>
                                        </p:tav>
                                        <p:tav tm="100000">
                                          <p:val>
                                            <p:strVal val="#ppt_y"/>
                                          </p:val>
                                        </p:tav>
                                      </p:tavLst>
                                    </p:anim>
                                  </p:childTnLst>
                                </p:cTn>
                              </p:par>
                            </p:childTnLst>
                          </p:cTn>
                        </p:par>
                        <p:par>
                          <p:cTn id="94" fill="hold">
                            <p:stCondLst>
                              <p:cond delay="4250"/>
                            </p:stCondLst>
                            <p:childTnLst>
                              <p:par>
                                <p:cTn id="95" presetID="42" presetClass="entr" presetSubtype="0" fill="hold" grpId="0" nodeType="afterEffect">
                                  <p:stCondLst>
                                    <p:cond delay="0"/>
                                  </p:stCondLst>
                                  <p:childTnLst>
                                    <p:set>
                                      <p:cBhvr>
                                        <p:cTn id="96" dur="1" fill="hold">
                                          <p:stCondLst>
                                            <p:cond delay="0"/>
                                          </p:stCondLst>
                                        </p:cTn>
                                        <p:tgtEl>
                                          <p:spTgt spid="38"/>
                                        </p:tgtEl>
                                        <p:attrNameLst>
                                          <p:attrName>style.visibility</p:attrName>
                                        </p:attrNameLst>
                                      </p:cBhvr>
                                      <p:to>
                                        <p:strVal val="visible"/>
                                      </p:to>
                                    </p:set>
                                    <p:animEffect transition="in" filter="fade">
                                      <p:cBhvr>
                                        <p:cTn id="97" dur="250"/>
                                        <p:tgtEl>
                                          <p:spTgt spid="38"/>
                                        </p:tgtEl>
                                      </p:cBhvr>
                                    </p:animEffect>
                                    <p:anim calcmode="lin" valueType="num">
                                      <p:cBhvr>
                                        <p:cTn id="98" dur="250" fill="hold"/>
                                        <p:tgtEl>
                                          <p:spTgt spid="38"/>
                                        </p:tgtEl>
                                        <p:attrNameLst>
                                          <p:attrName>ppt_x</p:attrName>
                                        </p:attrNameLst>
                                      </p:cBhvr>
                                      <p:tavLst>
                                        <p:tav tm="0">
                                          <p:val>
                                            <p:strVal val="#ppt_x"/>
                                          </p:val>
                                        </p:tav>
                                        <p:tav tm="100000">
                                          <p:val>
                                            <p:strVal val="#ppt_x"/>
                                          </p:val>
                                        </p:tav>
                                      </p:tavLst>
                                    </p:anim>
                                    <p:anim calcmode="lin" valueType="num">
                                      <p:cBhvr>
                                        <p:cTn id="99" dur="250" fill="hold"/>
                                        <p:tgtEl>
                                          <p:spTgt spid="38"/>
                                        </p:tgtEl>
                                        <p:attrNameLst>
                                          <p:attrName>ppt_y</p:attrName>
                                        </p:attrNameLst>
                                      </p:cBhvr>
                                      <p:tavLst>
                                        <p:tav tm="0">
                                          <p:val>
                                            <p:strVal val="#ppt_y+.1"/>
                                          </p:val>
                                        </p:tav>
                                        <p:tav tm="100000">
                                          <p:val>
                                            <p:strVal val="#ppt_y"/>
                                          </p:val>
                                        </p:tav>
                                      </p:tavLst>
                                    </p:anim>
                                  </p:childTnLst>
                                </p:cTn>
                              </p:par>
                            </p:childTnLst>
                          </p:cTn>
                        </p:par>
                        <p:par>
                          <p:cTn id="100" fill="hold">
                            <p:stCondLst>
                              <p:cond delay="4500"/>
                            </p:stCondLst>
                            <p:childTnLst>
                              <p:par>
                                <p:cTn id="101" presetID="42" presetClass="entr" presetSubtype="0"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fade">
                                      <p:cBhvr>
                                        <p:cTn id="103" dur="250"/>
                                        <p:tgtEl>
                                          <p:spTgt spid="39"/>
                                        </p:tgtEl>
                                      </p:cBhvr>
                                    </p:animEffect>
                                    <p:anim calcmode="lin" valueType="num">
                                      <p:cBhvr>
                                        <p:cTn id="104" dur="250" fill="hold"/>
                                        <p:tgtEl>
                                          <p:spTgt spid="39"/>
                                        </p:tgtEl>
                                        <p:attrNameLst>
                                          <p:attrName>ppt_x</p:attrName>
                                        </p:attrNameLst>
                                      </p:cBhvr>
                                      <p:tavLst>
                                        <p:tav tm="0">
                                          <p:val>
                                            <p:strVal val="#ppt_x"/>
                                          </p:val>
                                        </p:tav>
                                        <p:tav tm="100000">
                                          <p:val>
                                            <p:strVal val="#ppt_x"/>
                                          </p:val>
                                        </p:tav>
                                      </p:tavLst>
                                    </p:anim>
                                    <p:anim calcmode="lin" valueType="num">
                                      <p:cBhvr>
                                        <p:cTn id="105" dur="25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9" grpId="0" animBg="1"/>
      <p:bldP spid="20" grpId="0" animBg="1"/>
      <p:bldP spid="26" grpId="0" animBg="1"/>
      <p:bldP spid="27" grpId="0" animBg="1"/>
      <p:bldP spid="31" grpId="0" animBg="1"/>
      <p:bldP spid="32" grpId="0" animBg="1"/>
      <p:bldP spid="36" grpId="0"/>
      <p:bldP spid="37" grpId="0"/>
      <p:bldP spid="38" grpId="0"/>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398806" y="-15488"/>
            <a:ext cx="9371016" cy="1789718"/>
            <a:chOff x="1398806" y="-15488"/>
            <a:chExt cx="9371016" cy="1789718"/>
          </a:xfrm>
        </p:grpSpPr>
        <p:grpSp>
          <p:nvGrpSpPr>
            <p:cNvPr id="11" name="组合 10"/>
            <p:cNvGrpSpPr/>
            <p:nvPr/>
          </p:nvGrpSpPr>
          <p:grpSpPr>
            <a:xfrm>
              <a:off x="3774620" y="423084"/>
              <a:ext cx="4692650" cy="648971"/>
              <a:chOff x="2836636" y="544014"/>
              <a:chExt cx="4692650" cy="648971"/>
            </a:xfrm>
          </p:grpSpPr>
          <p:sp>
            <p:nvSpPr>
              <p:cNvPr id="14" name="9"/>
              <p:cNvSpPr txBox="1"/>
              <p:nvPr/>
            </p:nvSpPr>
            <p:spPr>
              <a:xfrm>
                <a:off x="2836636" y="544014"/>
                <a:ext cx="4692650" cy="430887"/>
              </a:xfrm>
              <a:prstGeom prst="rect">
                <a:avLst/>
              </a:prstGeom>
              <a:noFill/>
            </p:spPr>
            <p:txBody>
              <a:bodyPr wrap="square" lIns="0" tIns="0" rIns="0" bIns="0" rtlCol="0">
                <a:spAutoFit/>
              </a:bodyPr>
              <a:lstStyle/>
              <a:p>
                <a:pPr marL="0" lvl="1" algn="ctr"/>
                <a:r>
                  <a:rPr lang="zh-CN" altLang="en-US" sz="2800" dirty="0" smtClean="0">
                    <a:solidFill>
                      <a:srgbClr val="00B050"/>
                    </a:solidFill>
                    <a:latin typeface="微软雅黑" pitchFamily="34" charset="-122"/>
                    <a:ea typeface="微软雅黑" pitchFamily="34" charset="-122"/>
                  </a:rPr>
                  <a:t>点击加入你的标题</a:t>
                </a:r>
                <a:endParaRPr lang="zh-CN" altLang="en-US" sz="2800" dirty="0">
                  <a:solidFill>
                    <a:srgbClr val="00B050"/>
                  </a:solidFill>
                  <a:latin typeface="微软雅黑" pitchFamily="34" charset="-122"/>
                  <a:ea typeface="微软雅黑" pitchFamily="34" charset="-122"/>
                </a:endParaRPr>
              </a:p>
            </p:txBody>
          </p:sp>
          <p:sp>
            <p:nvSpPr>
              <p:cNvPr id="15" name="矩形 14"/>
              <p:cNvSpPr/>
              <p:nvPr/>
            </p:nvSpPr>
            <p:spPr>
              <a:xfrm flipV="1">
                <a:off x="3220734" y="1138259"/>
                <a:ext cx="3860954" cy="5472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398806" y="-15488"/>
              <a:ext cx="2671320" cy="1789718"/>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8502" y="-15488"/>
              <a:ext cx="2671320" cy="1789718"/>
            </a:xfrm>
            <a:prstGeom prst="rect">
              <a:avLst/>
            </a:prstGeom>
          </p:spPr>
        </p:pic>
      </p:grpSp>
      <p:grpSp>
        <p:nvGrpSpPr>
          <p:cNvPr id="8" name="Group 127"/>
          <p:cNvGrpSpPr/>
          <p:nvPr/>
        </p:nvGrpSpPr>
        <p:grpSpPr>
          <a:xfrm>
            <a:off x="8455021" y="3681310"/>
            <a:ext cx="1085821" cy="1118117"/>
            <a:chOff x="5217363" y="3593206"/>
            <a:chExt cx="805239" cy="829190"/>
          </a:xfrm>
        </p:grpSpPr>
        <p:sp>
          <p:nvSpPr>
            <p:cNvPr id="9" name="Oval 34"/>
            <p:cNvSpPr>
              <a:spLocks noChangeArrowheads="1"/>
            </p:cNvSpPr>
            <p:nvPr/>
          </p:nvSpPr>
          <p:spPr bwMode="auto">
            <a:xfrm>
              <a:off x="5217363" y="3593206"/>
              <a:ext cx="805239" cy="829190"/>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grpSp>
          <p:nvGrpSpPr>
            <p:cNvPr id="16" name="Group 126"/>
            <p:cNvGrpSpPr/>
            <p:nvPr/>
          </p:nvGrpSpPr>
          <p:grpSpPr>
            <a:xfrm>
              <a:off x="5268340" y="3645631"/>
              <a:ext cx="703284" cy="724338"/>
              <a:chOff x="5268340" y="3645631"/>
              <a:chExt cx="703284" cy="724338"/>
            </a:xfrm>
          </p:grpSpPr>
          <p:sp>
            <p:nvSpPr>
              <p:cNvPr id="17" name="Oval 35"/>
              <p:cNvSpPr>
                <a:spLocks noChangeArrowheads="1"/>
              </p:cNvSpPr>
              <p:nvPr/>
            </p:nvSpPr>
            <p:spPr bwMode="auto">
              <a:xfrm>
                <a:off x="5268340" y="3645631"/>
                <a:ext cx="703284" cy="724338"/>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18" name="Oval 36"/>
              <p:cNvSpPr>
                <a:spLocks noChangeArrowheads="1"/>
              </p:cNvSpPr>
              <p:nvPr/>
            </p:nvSpPr>
            <p:spPr bwMode="auto">
              <a:xfrm>
                <a:off x="5316197" y="3695918"/>
                <a:ext cx="607570" cy="621625"/>
              </a:xfrm>
              <a:prstGeom prst="ellipse">
                <a:avLst/>
              </a:prstGeom>
              <a:solidFill>
                <a:schemeClr val="accent1">
                  <a:lumMod val="75000"/>
                </a:schemeClr>
              </a:solidFill>
              <a:ln>
                <a:noFill/>
              </a:ln>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19" name="Freeform 85"/>
              <p:cNvSpPr>
                <a:spLocks noEditPoints="1"/>
              </p:cNvSpPr>
              <p:nvPr/>
            </p:nvSpPr>
            <p:spPr bwMode="auto">
              <a:xfrm>
                <a:off x="5482655" y="3853197"/>
                <a:ext cx="268413" cy="305998"/>
              </a:xfrm>
              <a:custGeom>
                <a:avLst/>
                <a:gdLst>
                  <a:gd name="T0" fmla="*/ 67 w 84"/>
                  <a:gd name="T1" fmla="*/ 13 h 93"/>
                  <a:gd name="T2" fmla="*/ 59 w 84"/>
                  <a:gd name="T3" fmla="*/ 23 h 93"/>
                  <a:gd name="T4" fmla="*/ 71 w 84"/>
                  <a:gd name="T5" fmla="*/ 47 h 93"/>
                  <a:gd name="T6" fmla="*/ 43 w 84"/>
                  <a:gd name="T7" fmla="*/ 76 h 93"/>
                  <a:gd name="T8" fmla="*/ 43 w 84"/>
                  <a:gd name="T9" fmla="*/ 71 h 93"/>
                  <a:gd name="T10" fmla="*/ 24 w 84"/>
                  <a:gd name="T11" fmla="*/ 82 h 93"/>
                  <a:gd name="T12" fmla="*/ 43 w 84"/>
                  <a:gd name="T13" fmla="*/ 93 h 93"/>
                  <a:gd name="T14" fmla="*/ 43 w 84"/>
                  <a:gd name="T15" fmla="*/ 89 h 93"/>
                  <a:gd name="T16" fmla="*/ 84 w 84"/>
                  <a:gd name="T17" fmla="*/ 47 h 93"/>
                  <a:gd name="T18" fmla="*/ 67 w 84"/>
                  <a:gd name="T19" fmla="*/ 13 h 93"/>
                  <a:gd name="T20" fmla="*/ 38 w 84"/>
                  <a:gd name="T21" fmla="*/ 0 h 93"/>
                  <a:gd name="T22" fmla="*/ 38 w 84"/>
                  <a:gd name="T23" fmla="*/ 5 h 93"/>
                  <a:gd name="T24" fmla="*/ 0 w 84"/>
                  <a:gd name="T25" fmla="*/ 47 h 93"/>
                  <a:gd name="T26" fmla="*/ 14 w 84"/>
                  <a:gd name="T27" fmla="*/ 78 h 93"/>
                  <a:gd name="T28" fmla="*/ 23 w 84"/>
                  <a:gd name="T29" fmla="*/ 69 h 93"/>
                  <a:gd name="T30" fmla="*/ 13 w 84"/>
                  <a:gd name="T31" fmla="*/ 47 h 93"/>
                  <a:gd name="T32" fmla="*/ 38 w 84"/>
                  <a:gd name="T33" fmla="*/ 18 h 93"/>
                  <a:gd name="T34" fmla="*/ 38 w 84"/>
                  <a:gd name="T35" fmla="*/ 22 h 93"/>
                  <a:gd name="T36" fmla="*/ 57 w 84"/>
                  <a:gd name="T37" fmla="*/ 11 h 93"/>
                  <a:gd name="T38" fmla="*/ 38 w 84"/>
                  <a:gd name="T3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93">
                    <a:moveTo>
                      <a:pt x="67" y="13"/>
                    </a:moveTo>
                    <a:cubicBezTo>
                      <a:pt x="59" y="23"/>
                      <a:pt x="59" y="23"/>
                      <a:pt x="59" y="23"/>
                    </a:cubicBezTo>
                    <a:cubicBezTo>
                      <a:pt x="66" y="29"/>
                      <a:pt x="71" y="37"/>
                      <a:pt x="71" y="47"/>
                    </a:cubicBezTo>
                    <a:cubicBezTo>
                      <a:pt x="71" y="62"/>
                      <a:pt x="59" y="75"/>
                      <a:pt x="43" y="76"/>
                    </a:cubicBezTo>
                    <a:cubicBezTo>
                      <a:pt x="43" y="71"/>
                      <a:pt x="43" y="71"/>
                      <a:pt x="43" y="71"/>
                    </a:cubicBezTo>
                    <a:cubicBezTo>
                      <a:pt x="24" y="82"/>
                      <a:pt x="24" y="82"/>
                      <a:pt x="24" y="82"/>
                    </a:cubicBezTo>
                    <a:cubicBezTo>
                      <a:pt x="43" y="93"/>
                      <a:pt x="43" y="93"/>
                      <a:pt x="43" y="93"/>
                    </a:cubicBezTo>
                    <a:cubicBezTo>
                      <a:pt x="43" y="89"/>
                      <a:pt x="43" y="89"/>
                      <a:pt x="43" y="89"/>
                    </a:cubicBezTo>
                    <a:cubicBezTo>
                      <a:pt x="66" y="88"/>
                      <a:pt x="84" y="69"/>
                      <a:pt x="84" y="47"/>
                    </a:cubicBezTo>
                    <a:cubicBezTo>
                      <a:pt x="84" y="33"/>
                      <a:pt x="77" y="21"/>
                      <a:pt x="67" y="13"/>
                    </a:cubicBezTo>
                    <a:moveTo>
                      <a:pt x="38" y="0"/>
                    </a:moveTo>
                    <a:cubicBezTo>
                      <a:pt x="38" y="5"/>
                      <a:pt x="38" y="5"/>
                      <a:pt x="38" y="5"/>
                    </a:cubicBezTo>
                    <a:cubicBezTo>
                      <a:pt x="17" y="7"/>
                      <a:pt x="0" y="25"/>
                      <a:pt x="0" y="47"/>
                    </a:cubicBezTo>
                    <a:cubicBezTo>
                      <a:pt x="0" y="59"/>
                      <a:pt x="5" y="70"/>
                      <a:pt x="14" y="78"/>
                    </a:cubicBezTo>
                    <a:cubicBezTo>
                      <a:pt x="23" y="69"/>
                      <a:pt x="23" y="69"/>
                      <a:pt x="23" y="69"/>
                    </a:cubicBezTo>
                    <a:cubicBezTo>
                      <a:pt x="17" y="63"/>
                      <a:pt x="13" y="55"/>
                      <a:pt x="13" y="47"/>
                    </a:cubicBezTo>
                    <a:cubicBezTo>
                      <a:pt x="13" y="32"/>
                      <a:pt x="24" y="20"/>
                      <a:pt x="38" y="18"/>
                    </a:cubicBezTo>
                    <a:cubicBezTo>
                      <a:pt x="38" y="22"/>
                      <a:pt x="38" y="22"/>
                      <a:pt x="38" y="22"/>
                    </a:cubicBezTo>
                    <a:cubicBezTo>
                      <a:pt x="57" y="11"/>
                      <a:pt x="57" y="11"/>
                      <a:pt x="57" y="11"/>
                    </a:cubicBezTo>
                    <a:cubicBezTo>
                      <a:pt x="38" y="0"/>
                      <a:pt x="38" y="0"/>
                      <a:pt x="38"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grpSp>
      </p:grpSp>
      <p:grpSp>
        <p:nvGrpSpPr>
          <p:cNvPr id="20" name="Group 123"/>
          <p:cNvGrpSpPr/>
          <p:nvPr/>
        </p:nvGrpSpPr>
        <p:grpSpPr>
          <a:xfrm>
            <a:off x="2129953" y="3043872"/>
            <a:ext cx="2125347" cy="2187181"/>
            <a:chOff x="2668480" y="971897"/>
            <a:chExt cx="1576146" cy="1622002"/>
          </a:xfrm>
        </p:grpSpPr>
        <p:sp>
          <p:nvSpPr>
            <p:cNvPr id="21" name="Oval 43"/>
            <p:cNvSpPr>
              <a:spLocks noChangeArrowheads="1"/>
            </p:cNvSpPr>
            <p:nvPr/>
          </p:nvSpPr>
          <p:spPr bwMode="auto">
            <a:xfrm>
              <a:off x="2668480" y="971897"/>
              <a:ext cx="1576146" cy="1622002"/>
            </a:xfrm>
            <a:prstGeom prst="ellipse">
              <a:avLst/>
            </a:pr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22" name="Oval 44"/>
            <p:cNvSpPr>
              <a:spLocks noChangeArrowheads="1"/>
            </p:cNvSpPr>
            <p:nvPr/>
          </p:nvSpPr>
          <p:spPr bwMode="auto">
            <a:xfrm>
              <a:off x="2770435" y="1076749"/>
              <a:ext cx="1372236" cy="1411228"/>
            </a:xfrm>
            <a:prstGeom prst="ellipse">
              <a:avLst/>
            </a:pr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23" name="Oval 45"/>
            <p:cNvSpPr>
              <a:spLocks noChangeArrowheads="1"/>
            </p:cNvSpPr>
            <p:nvPr/>
          </p:nvSpPr>
          <p:spPr bwMode="auto">
            <a:xfrm>
              <a:off x="2867189" y="1176252"/>
              <a:ext cx="1179769" cy="1213292"/>
            </a:xfrm>
            <a:prstGeom prst="ellipse">
              <a:avLst/>
            </a:prstGeom>
            <a:solidFill>
              <a:srgbClr val="00B050"/>
            </a:solidFill>
            <a:ln>
              <a:noFill/>
            </a:ln>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24" name="Freeform 46"/>
            <p:cNvSpPr>
              <a:spLocks noEditPoints="1"/>
            </p:cNvSpPr>
            <p:nvPr/>
          </p:nvSpPr>
          <p:spPr bwMode="auto">
            <a:xfrm>
              <a:off x="2867189" y="1176252"/>
              <a:ext cx="620055" cy="634464"/>
            </a:xfrm>
            <a:custGeom>
              <a:avLst/>
              <a:gdLst>
                <a:gd name="T0" fmla="*/ 0 w 194"/>
                <a:gd name="T1" fmla="*/ 193 h 193"/>
                <a:gd name="T2" fmla="*/ 0 w 194"/>
                <a:gd name="T3" fmla="*/ 193 h 193"/>
                <a:gd name="T4" fmla="*/ 0 w 194"/>
                <a:gd name="T5" fmla="*/ 192 h 193"/>
                <a:gd name="T6" fmla="*/ 0 w 194"/>
                <a:gd name="T7" fmla="*/ 192 h 193"/>
                <a:gd name="T8" fmla="*/ 0 w 194"/>
                <a:gd name="T9" fmla="*/ 192 h 193"/>
                <a:gd name="T10" fmla="*/ 0 w 194"/>
                <a:gd name="T11" fmla="*/ 192 h 193"/>
                <a:gd name="T12" fmla="*/ 0 w 194"/>
                <a:gd name="T13" fmla="*/ 191 h 193"/>
                <a:gd name="T14" fmla="*/ 0 w 194"/>
                <a:gd name="T15" fmla="*/ 191 h 193"/>
                <a:gd name="T16" fmla="*/ 0 w 194"/>
                <a:gd name="T17" fmla="*/ 191 h 193"/>
                <a:gd name="T18" fmla="*/ 0 w 194"/>
                <a:gd name="T19" fmla="*/ 190 h 193"/>
                <a:gd name="T20" fmla="*/ 0 w 194"/>
                <a:gd name="T21" fmla="*/ 190 h 193"/>
                <a:gd name="T22" fmla="*/ 0 w 194"/>
                <a:gd name="T23" fmla="*/ 190 h 193"/>
                <a:gd name="T24" fmla="*/ 0 w 194"/>
                <a:gd name="T25" fmla="*/ 189 h 193"/>
                <a:gd name="T26" fmla="*/ 0 w 194"/>
                <a:gd name="T27" fmla="*/ 189 h 193"/>
                <a:gd name="T28" fmla="*/ 0 w 194"/>
                <a:gd name="T29" fmla="*/ 189 h 193"/>
                <a:gd name="T30" fmla="*/ 0 w 194"/>
                <a:gd name="T31" fmla="*/ 189 h 193"/>
                <a:gd name="T32" fmla="*/ 0 w 194"/>
                <a:gd name="T33" fmla="*/ 188 h 193"/>
                <a:gd name="T34" fmla="*/ 0 w 194"/>
                <a:gd name="T35" fmla="*/ 188 h 193"/>
                <a:gd name="T36" fmla="*/ 0 w 194"/>
                <a:gd name="T37" fmla="*/ 188 h 193"/>
                <a:gd name="T38" fmla="*/ 0 w 194"/>
                <a:gd name="T39" fmla="*/ 187 h 193"/>
                <a:gd name="T40" fmla="*/ 0 w 194"/>
                <a:gd name="T41" fmla="*/ 187 h 193"/>
                <a:gd name="T42" fmla="*/ 0 w 194"/>
                <a:gd name="T43" fmla="*/ 187 h 193"/>
                <a:gd name="T44" fmla="*/ 0 w 194"/>
                <a:gd name="T45" fmla="*/ 186 h 193"/>
                <a:gd name="T46" fmla="*/ 0 w 194"/>
                <a:gd name="T47" fmla="*/ 186 h 193"/>
                <a:gd name="T48" fmla="*/ 0 w 194"/>
                <a:gd name="T49" fmla="*/ 186 h 193"/>
                <a:gd name="T50" fmla="*/ 0 w 194"/>
                <a:gd name="T51" fmla="*/ 186 h 193"/>
                <a:gd name="T52" fmla="*/ 0 w 194"/>
                <a:gd name="T53" fmla="*/ 185 h 193"/>
                <a:gd name="T54" fmla="*/ 0 w 194"/>
                <a:gd name="T55" fmla="*/ 185 h 193"/>
                <a:gd name="T56" fmla="*/ 0 w 194"/>
                <a:gd name="T57" fmla="*/ 184 h 193"/>
                <a:gd name="T58" fmla="*/ 194 w 194"/>
                <a:gd name="T59" fmla="*/ 0 h 193"/>
                <a:gd name="T60" fmla="*/ 193 w 194"/>
                <a:gd name="T61" fmla="*/ 0 h 193"/>
                <a:gd name="T62" fmla="*/ 193 w 194"/>
                <a:gd name="T63" fmla="*/ 0 h 193"/>
                <a:gd name="T64" fmla="*/ 192 w 194"/>
                <a:gd name="T65" fmla="*/ 0 h 193"/>
                <a:gd name="T66" fmla="*/ 192 w 194"/>
                <a:gd name="T67" fmla="*/ 0 h 193"/>
                <a:gd name="T68" fmla="*/ 192 w 194"/>
                <a:gd name="T69" fmla="*/ 0 h 193"/>
                <a:gd name="T70" fmla="*/ 191 w 194"/>
                <a:gd name="T71" fmla="*/ 0 h 193"/>
                <a:gd name="T72" fmla="*/ 191 w 194"/>
                <a:gd name="T73" fmla="*/ 0 h 193"/>
                <a:gd name="T74" fmla="*/ 191 w 194"/>
                <a:gd name="T75" fmla="*/ 0 h 193"/>
                <a:gd name="T76" fmla="*/ 190 w 194"/>
                <a:gd name="T77" fmla="*/ 0 h 193"/>
                <a:gd name="T78" fmla="*/ 190 w 194"/>
                <a:gd name="T79" fmla="*/ 0 h 193"/>
                <a:gd name="T80" fmla="*/ 190 w 194"/>
                <a:gd name="T81" fmla="*/ 0 h 193"/>
                <a:gd name="T82" fmla="*/ 189 w 194"/>
                <a:gd name="T83" fmla="*/ 0 h 193"/>
                <a:gd name="T84" fmla="*/ 189 w 194"/>
                <a:gd name="T85" fmla="*/ 0 h 193"/>
                <a:gd name="T86" fmla="*/ 189 w 194"/>
                <a:gd name="T87" fmla="*/ 0 h 193"/>
                <a:gd name="T88" fmla="*/ 189 w 194"/>
                <a:gd name="T89" fmla="*/ 0 h 193"/>
                <a:gd name="T90" fmla="*/ 188 w 194"/>
                <a:gd name="T91" fmla="*/ 0 h 193"/>
                <a:gd name="T92" fmla="*/ 188 w 194"/>
                <a:gd name="T93" fmla="*/ 0 h 193"/>
                <a:gd name="T94" fmla="*/ 188 w 194"/>
                <a:gd name="T95" fmla="*/ 0 h 193"/>
                <a:gd name="T96" fmla="*/ 187 w 194"/>
                <a:gd name="T97" fmla="*/ 0 h 193"/>
                <a:gd name="T98" fmla="*/ 187 w 194"/>
                <a:gd name="T99" fmla="*/ 0 h 193"/>
                <a:gd name="T100" fmla="*/ 187 w 194"/>
                <a:gd name="T101" fmla="*/ 0 h 193"/>
                <a:gd name="T102" fmla="*/ 186 w 194"/>
                <a:gd name="T103" fmla="*/ 0 h 193"/>
                <a:gd name="T104" fmla="*/ 186 w 194"/>
                <a:gd name="T105" fmla="*/ 0 h 193"/>
                <a:gd name="T106" fmla="*/ 186 w 194"/>
                <a:gd name="T107" fmla="*/ 0 h 193"/>
                <a:gd name="T108" fmla="*/ 185 w 194"/>
                <a:gd name="T109" fmla="*/ 0 h 193"/>
                <a:gd name="T110" fmla="*/ 185 w 194"/>
                <a:gd name="T111" fmla="*/ 0 h 193"/>
                <a:gd name="T112" fmla="*/ 0 w 194"/>
                <a:gd name="T113" fmla="*/ 184 h 193"/>
                <a:gd name="T114" fmla="*/ 185 w 194"/>
                <a:gd name="T115"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 h="193">
                  <a:moveTo>
                    <a:pt x="0" y="193"/>
                  </a:moveTo>
                  <a:cubicBezTo>
                    <a:pt x="0" y="193"/>
                    <a:pt x="0" y="193"/>
                    <a:pt x="0" y="193"/>
                  </a:cubicBezTo>
                  <a:cubicBezTo>
                    <a:pt x="0" y="193"/>
                    <a:pt x="0" y="193"/>
                    <a:pt x="0" y="193"/>
                  </a:cubicBezTo>
                  <a:moveTo>
                    <a:pt x="0" y="193"/>
                  </a:moveTo>
                  <a:cubicBezTo>
                    <a:pt x="0" y="193"/>
                    <a:pt x="0" y="193"/>
                    <a:pt x="0" y="193"/>
                  </a:cubicBezTo>
                  <a:cubicBezTo>
                    <a:pt x="0" y="193"/>
                    <a:pt x="0" y="193"/>
                    <a:pt x="0" y="193"/>
                  </a:cubicBezTo>
                  <a:moveTo>
                    <a:pt x="0" y="192"/>
                  </a:moveTo>
                  <a:cubicBezTo>
                    <a:pt x="0" y="192"/>
                    <a:pt x="0" y="193"/>
                    <a:pt x="0" y="193"/>
                  </a:cubicBezTo>
                  <a:cubicBezTo>
                    <a:pt x="0" y="193"/>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89"/>
                  </a:moveTo>
                  <a:cubicBezTo>
                    <a:pt x="0" y="189"/>
                    <a:pt x="0" y="190"/>
                    <a:pt x="0" y="190"/>
                  </a:cubicBezTo>
                  <a:cubicBezTo>
                    <a:pt x="0" y="190"/>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7"/>
                  </a:moveTo>
                  <a:cubicBezTo>
                    <a:pt x="0" y="187"/>
                    <a:pt x="0" y="187"/>
                    <a:pt x="0" y="188"/>
                  </a:cubicBezTo>
                  <a:cubicBezTo>
                    <a:pt x="0" y="187"/>
                    <a:pt x="0" y="187"/>
                    <a:pt x="0" y="187"/>
                  </a:cubicBezTo>
                  <a:moveTo>
                    <a:pt x="0" y="187"/>
                  </a:moveTo>
                  <a:cubicBezTo>
                    <a:pt x="0" y="187"/>
                    <a:pt x="0" y="187"/>
                    <a:pt x="0" y="187"/>
                  </a:cubicBezTo>
                  <a:cubicBezTo>
                    <a:pt x="0" y="187"/>
                    <a:pt x="0" y="187"/>
                    <a:pt x="0" y="187"/>
                  </a:cubicBezTo>
                  <a:moveTo>
                    <a:pt x="0" y="187"/>
                  </a:moveTo>
                  <a:cubicBezTo>
                    <a:pt x="0" y="187"/>
                    <a:pt x="0" y="187"/>
                    <a:pt x="0" y="187"/>
                  </a:cubicBezTo>
                  <a:cubicBezTo>
                    <a:pt x="0" y="187"/>
                    <a:pt x="0" y="187"/>
                    <a:pt x="0" y="187"/>
                  </a:cubicBezTo>
                  <a:moveTo>
                    <a:pt x="0" y="186"/>
                  </a:moveTo>
                  <a:cubicBezTo>
                    <a:pt x="0" y="186"/>
                    <a:pt x="0" y="187"/>
                    <a:pt x="0" y="187"/>
                  </a:cubicBezTo>
                  <a:cubicBezTo>
                    <a:pt x="0" y="187"/>
                    <a:pt x="0" y="187"/>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5"/>
                  </a:moveTo>
                  <a:cubicBezTo>
                    <a:pt x="0" y="185"/>
                    <a:pt x="0" y="185"/>
                    <a:pt x="0" y="185"/>
                  </a:cubicBezTo>
                  <a:cubicBezTo>
                    <a:pt x="0" y="185"/>
                    <a:pt x="0" y="185"/>
                    <a:pt x="0" y="185"/>
                  </a:cubicBezTo>
                  <a:moveTo>
                    <a:pt x="0" y="185"/>
                  </a:moveTo>
                  <a:cubicBezTo>
                    <a:pt x="0" y="185"/>
                    <a:pt x="0" y="185"/>
                    <a:pt x="0" y="185"/>
                  </a:cubicBezTo>
                  <a:cubicBezTo>
                    <a:pt x="0" y="185"/>
                    <a:pt x="0" y="185"/>
                    <a:pt x="0" y="185"/>
                  </a:cubicBezTo>
                  <a:moveTo>
                    <a:pt x="0" y="184"/>
                  </a:moveTo>
                  <a:cubicBezTo>
                    <a:pt x="0" y="184"/>
                    <a:pt x="0" y="184"/>
                    <a:pt x="0" y="185"/>
                  </a:cubicBezTo>
                  <a:cubicBezTo>
                    <a:pt x="0" y="184"/>
                    <a:pt x="0" y="184"/>
                    <a:pt x="0" y="184"/>
                  </a:cubicBezTo>
                  <a:moveTo>
                    <a:pt x="194" y="0"/>
                  </a:moveTo>
                  <a:cubicBezTo>
                    <a:pt x="194" y="0"/>
                    <a:pt x="194" y="0"/>
                    <a:pt x="194" y="0"/>
                  </a:cubicBezTo>
                  <a:cubicBezTo>
                    <a:pt x="194" y="0"/>
                    <a:pt x="194" y="0"/>
                    <a:pt x="194" y="0"/>
                  </a:cubicBezTo>
                  <a:moveTo>
                    <a:pt x="193" y="0"/>
                  </a:moveTo>
                  <a:cubicBezTo>
                    <a:pt x="193" y="0"/>
                    <a:pt x="193" y="0"/>
                    <a:pt x="193" y="0"/>
                  </a:cubicBezTo>
                  <a:cubicBezTo>
                    <a:pt x="193" y="0"/>
                    <a:pt x="193" y="0"/>
                    <a:pt x="193" y="0"/>
                  </a:cubicBezTo>
                  <a:moveTo>
                    <a:pt x="193" y="0"/>
                  </a:moveTo>
                  <a:cubicBezTo>
                    <a:pt x="193" y="0"/>
                    <a:pt x="193" y="0"/>
                    <a:pt x="193" y="0"/>
                  </a:cubicBezTo>
                  <a:cubicBezTo>
                    <a:pt x="193" y="0"/>
                    <a:pt x="193" y="0"/>
                    <a:pt x="193" y="0"/>
                  </a:cubicBezTo>
                  <a:moveTo>
                    <a:pt x="192" y="0"/>
                  </a:moveTo>
                  <a:cubicBezTo>
                    <a:pt x="192" y="0"/>
                    <a:pt x="192" y="0"/>
                    <a:pt x="193" y="0"/>
                  </a:cubicBezTo>
                  <a:cubicBezTo>
                    <a:pt x="193" y="0"/>
                    <a:pt x="192" y="0"/>
                    <a:pt x="192" y="0"/>
                  </a:cubicBezTo>
                  <a:moveTo>
                    <a:pt x="192" y="0"/>
                  </a:moveTo>
                  <a:cubicBezTo>
                    <a:pt x="192" y="0"/>
                    <a:pt x="192" y="0"/>
                    <a:pt x="192" y="0"/>
                  </a:cubicBezTo>
                  <a:cubicBezTo>
                    <a:pt x="192" y="0"/>
                    <a:pt x="192" y="0"/>
                    <a:pt x="192" y="0"/>
                  </a:cubicBezTo>
                  <a:moveTo>
                    <a:pt x="192" y="0"/>
                  </a:moveTo>
                  <a:cubicBezTo>
                    <a:pt x="192" y="0"/>
                    <a:pt x="192" y="0"/>
                    <a:pt x="192" y="0"/>
                  </a:cubicBezTo>
                  <a:cubicBezTo>
                    <a:pt x="192" y="0"/>
                    <a:pt x="192" y="0"/>
                    <a:pt x="192"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0" y="0"/>
                  </a:moveTo>
                  <a:cubicBezTo>
                    <a:pt x="190" y="0"/>
                    <a:pt x="190" y="0"/>
                    <a:pt x="191" y="0"/>
                  </a:cubicBezTo>
                  <a:cubicBezTo>
                    <a:pt x="190" y="0"/>
                    <a:pt x="190" y="0"/>
                    <a:pt x="190" y="0"/>
                  </a:cubicBezTo>
                  <a:moveTo>
                    <a:pt x="190" y="0"/>
                  </a:moveTo>
                  <a:cubicBezTo>
                    <a:pt x="190" y="0"/>
                    <a:pt x="190" y="0"/>
                    <a:pt x="190" y="0"/>
                  </a:cubicBezTo>
                  <a:cubicBezTo>
                    <a:pt x="190" y="0"/>
                    <a:pt x="190" y="0"/>
                    <a:pt x="190" y="0"/>
                  </a:cubicBezTo>
                  <a:moveTo>
                    <a:pt x="190" y="0"/>
                  </a:moveTo>
                  <a:cubicBezTo>
                    <a:pt x="190" y="0"/>
                    <a:pt x="190" y="0"/>
                    <a:pt x="190" y="0"/>
                  </a:cubicBezTo>
                  <a:cubicBezTo>
                    <a:pt x="190" y="0"/>
                    <a:pt x="190" y="0"/>
                    <a:pt x="190" y="0"/>
                  </a:cubicBezTo>
                  <a:moveTo>
                    <a:pt x="189" y="0"/>
                  </a:moveTo>
                  <a:cubicBezTo>
                    <a:pt x="190" y="0"/>
                    <a:pt x="190" y="0"/>
                    <a:pt x="190" y="0"/>
                  </a:cubicBezTo>
                  <a:cubicBezTo>
                    <a:pt x="190" y="0"/>
                    <a:pt x="190"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7" y="0"/>
                  </a:moveTo>
                  <a:cubicBezTo>
                    <a:pt x="187" y="0"/>
                    <a:pt x="187" y="0"/>
                    <a:pt x="188" y="0"/>
                  </a:cubicBezTo>
                  <a:cubicBezTo>
                    <a:pt x="187" y="0"/>
                    <a:pt x="187" y="0"/>
                    <a:pt x="187" y="0"/>
                  </a:cubicBezTo>
                  <a:moveTo>
                    <a:pt x="187" y="0"/>
                  </a:moveTo>
                  <a:cubicBezTo>
                    <a:pt x="187" y="0"/>
                    <a:pt x="187" y="0"/>
                    <a:pt x="187" y="0"/>
                  </a:cubicBezTo>
                  <a:cubicBezTo>
                    <a:pt x="187" y="0"/>
                    <a:pt x="187" y="0"/>
                    <a:pt x="187" y="0"/>
                  </a:cubicBezTo>
                  <a:moveTo>
                    <a:pt x="187" y="0"/>
                  </a:moveTo>
                  <a:cubicBezTo>
                    <a:pt x="187" y="0"/>
                    <a:pt x="187" y="0"/>
                    <a:pt x="187" y="0"/>
                  </a:cubicBezTo>
                  <a:cubicBezTo>
                    <a:pt x="187" y="0"/>
                    <a:pt x="187" y="0"/>
                    <a:pt x="187" y="0"/>
                  </a:cubicBezTo>
                  <a:moveTo>
                    <a:pt x="186" y="0"/>
                  </a:moveTo>
                  <a:cubicBezTo>
                    <a:pt x="187" y="0"/>
                    <a:pt x="187" y="0"/>
                    <a:pt x="187" y="0"/>
                  </a:cubicBezTo>
                  <a:cubicBezTo>
                    <a:pt x="187" y="0"/>
                    <a:pt x="187" y="0"/>
                    <a:pt x="186" y="0"/>
                  </a:cubicBezTo>
                  <a:moveTo>
                    <a:pt x="186" y="0"/>
                  </a:moveTo>
                  <a:cubicBezTo>
                    <a:pt x="186" y="0"/>
                    <a:pt x="186" y="0"/>
                    <a:pt x="186" y="0"/>
                  </a:cubicBezTo>
                  <a:cubicBezTo>
                    <a:pt x="186" y="0"/>
                    <a:pt x="186" y="0"/>
                    <a:pt x="186" y="0"/>
                  </a:cubicBezTo>
                  <a:moveTo>
                    <a:pt x="186" y="0"/>
                  </a:moveTo>
                  <a:cubicBezTo>
                    <a:pt x="186" y="0"/>
                    <a:pt x="186" y="0"/>
                    <a:pt x="186" y="0"/>
                  </a:cubicBezTo>
                  <a:cubicBezTo>
                    <a:pt x="186" y="0"/>
                    <a:pt x="186" y="0"/>
                    <a:pt x="186" y="0"/>
                  </a:cubicBezTo>
                  <a:moveTo>
                    <a:pt x="185" y="0"/>
                  </a:moveTo>
                  <a:cubicBezTo>
                    <a:pt x="185" y="0"/>
                    <a:pt x="186" y="0"/>
                    <a:pt x="186" y="0"/>
                  </a:cubicBezTo>
                  <a:cubicBezTo>
                    <a:pt x="186" y="0"/>
                    <a:pt x="185" y="0"/>
                    <a:pt x="185" y="0"/>
                  </a:cubicBezTo>
                  <a:moveTo>
                    <a:pt x="185" y="0"/>
                  </a:moveTo>
                  <a:cubicBezTo>
                    <a:pt x="185" y="0"/>
                    <a:pt x="185" y="0"/>
                    <a:pt x="185" y="0"/>
                  </a:cubicBezTo>
                  <a:cubicBezTo>
                    <a:pt x="185" y="0"/>
                    <a:pt x="185" y="0"/>
                    <a:pt x="185" y="0"/>
                  </a:cubicBezTo>
                  <a:moveTo>
                    <a:pt x="185" y="0"/>
                  </a:moveTo>
                  <a:cubicBezTo>
                    <a:pt x="83" y="0"/>
                    <a:pt x="0" y="82"/>
                    <a:pt x="0" y="184"/>
                  </a:cubicBezTo>
                  <a:cubicBezTo>
                    <a:pt x="0" y="184"/>
                    <a:pt x="0" y="184"/>
                    <a:pt x="0" y="184"/>
                  </a:cubicBezTo>
                  <a:cubicBezTo>
                    <a:pt x="0" y="82"/>
                    <a:pt x="83" y="0"/>
                    <a:pt x="185" y="0"/>
                  </a:cubicBezTo>
                  <a:cubicBezTo>
                    <a:pt x="185" y="0"/>
                    <a:pt x="185" y="0"/>
                    <a:pt x="185" y="0"/>
                  </a:cubicBezTo>
                  <a:cubicBezTo>
                    <a:pt x="185" y="0"/>
                    <a:pt x="185" y="0"/>
                    <a:pt x="185"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25" name="Freeform 55"/>
            <p:cNvSpPr>
              <a:spLocks/>
            </p:cNvSpPr>
            <p:nvPr/>
          </p:nvSpPr>
          <p:spPr bwMode="auto">
            <a:xfrm>
              <a:off x="3947083" y="2287901"/>
              <a:ext cx="124843" cy="128391"/>
            </a:xfrm>
            <a:custGeom>
              <a:avLst/>
              <a:gdLst>
                <a:gd name="T0" fmla="*/ 39 w 39"/>
                <a:gd name="T1" fmla="*/ 0 h 39"/>
                <a:gd name="T2" fmla="*/ 39 w 39"/>
                <a:gd name="T3" fmla="*/ 0 h 39"/>
                <a:gd name="T4" fmla="*/ 0 w 39"/>
                <a:gd name="T5" fmla="*/ 39 h 39"/>
                <a:gd name="T6" fmla="*/ 0 w 39"/>
                <a:gd name="T7" fmla="*/ 39 h 39"/>
                <a:gd name="T8" fmla="*/ 0 w 39"/>
                <a:gd name="T9" fmla="*/ 39 h 39"/>
                <a:gd name="T10" fmla="*/ 0 w 39"/>
                <a:gd name="T11" fmla="*/ 39 h 39"/>
                <a:gd name="T12" fmla="*/ 0 w 39"/>
                <a:gd name="T13" fmla="*/ 39 h 39"/>
                <a:gd name="T14" fmla="*/ 0 w 39"/>
                <a:gd name="T15" fmla="*/ 39 h 39"/>
                <a:gd name="T16" fmla="*/ 39 w 39"/>
                <a:gd name="T17" fmla="*/ 0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9" y="0"/>
                  </a:moveTo>
                  <a:cubicBezTo>
                    <a:pt x="39" y="0"/>
                    <a:pt x="39" y="0"/>
                    <a:pt x="39" y="0"/>
                  </a:cubicBezTo>
                  <a:cubicBezTo>
                    <a:pt x="28" y="14"/>
                    <a:pt x="15" y="27"/>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15" y="27"/>
                    <a:pt x="28" y="14"/>
                    <a:pt x="39" y="0"/>
                  </a:cubicBezTo>
                  <a:cubicBezTo>
                    <a:pt x="39" y="0"/>
                    <a:pt x="39" y="0"/>
                    <a:pt x="39" y="0"/>
                  </a:cubicBezTo>
                  <a:cubicBezTo>
                    <a:pt x="39" y="0"/>
                    <a:pt x="39" y="0"/>
                    <a:pt x="39"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26" name="Freeform 58"/>
            <p:cNvSpPr>
              <a:spLocks/>
            </p:cNvSpPr>
            <p:nvPr/>
          </p:nvSpPr>
          <p:spPr bwMode="auto">
            <a:xfrm>
              <a:off x="4071926" y="2218356"/>
              <a:ext cx="153974" cy="69545"/>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A958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27" name="Freeform 59"/>
            <p:cNvSpPr>
              <a:spLocks/>
            </p:cNvSpPr>
            <p:nvPr/>
          </p:nvSpPr>
          <p:spPr bwMode="auto">
            <a:xfrm>
              <a:off x="4071926" y="2057868"/>
              <a:ext cx="124843" cy="230034"/>
            </a:xfrm>
            <a:custGeom>
              <a:avLst/>
              <a:gdLst>
                <a:gd name="T0" fmla="*/ 39 w 39"/>
                <a:gd name="T1" fmla="*/ 0 h 70"/>
                <a:gd name="T2" fmla="*/ 39 w 39"/>
                <a:gd name="T3" fmla="*/ 0 h 70"/>
                <a:gd name="T4" fmla="*/ 0 w 39"/>
                <a:gd name="T5" fmla="*/ 70 h 70"/>
                <a:gd name="T6" fmla="*/ 0 w 39"/>
                <a:gd name="T7" fmla="*/ 70 h 70"/>
                <a:gd name="T8" fmla="*/ 0 w 39"/>
                <a:gd name="T9" fmla="*/ 70 h 70"/>
                <a:gd name="T10" fmla="*/ 26 w 39"/>
                <a:gd name="T11" fmla="*/ 30 h 70"/>
                <a:gd name="T12" fmla="*/ 39 w 39"/>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39" h="70">
                  <a:moveTo>
                    <a:pt x="39" y="0"/>
                  </a:moveTo>
                  <a:cubicBezTo>
                    <a:pt x="39" y="0"/>
                    <a:pt x="39" y="0"/>
                    <a:pt x="39" y="0"/>
                  </a:cubicBezTo>
                  <a:cubicBezTo>
                    <a:pt x="30" y="26"/>
                    <a:pt x="17" y="49"/>
                    <a:pt x="0" y="70"/>
                  </a:cubicBezTo>
                  <a:cubicBezTo>
                    <a:pt x="0" y="70"/>
                    <a:pt x="0" y="70"/>
                    <a:pt x="0" y="70"/>
                  </a:cubicBezTo>
                  <a:cubicBezTo>
                    <a:pt x="0" y="70"/>
                    <a:pt x="0" y="70"/>
                    <a:pt x="0" y="70"/>
                  </a:cubicBezTo>
                  <a:cubicBezTo>
                    <a:pt x="10" y="57"/>
                    <a:pt x="19" y="44"/>
                    <a:pt x="26" y="30"/>
                  </a:cubicBezTo>
                  <a:cubicBezTo>
                    <a:pt x="31" y="20"/>
                    <a:pt x="36" y="10"/>
                    <a:pt x="39"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28" name="Freeform 60"/>
            <p:cNvSpPr>
              <a:spLocks/>
            </p:cNvSpPr>
            <p:nvPr/>
          </p:nvSpPr>
          <p:spPr bwMode="auto">
            <a:xfrm>
              <a:off x="4071926" y="2218356"/>
              <a:ext cx="153974" cy="69545"/>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894D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29" name="Oval 61"/>
            <p:cNvSpPr>
              <a:spLocks noChangeArrowheads="1"/>
            </p:cNvSpPr>
            <p:nvPr/>
          </p:nvSpPr>
          <p:spPr bwMode="auto">
            <a:xfrm>
              <a:off x="4071926" y="2287901"/>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30" name="Oval 67"/>
            <p:cNvSpPr>
              <a:spLocks noChangeArrowheads="1"/>
            </p:cNvSpPr>
            <p:nvPr/>
          </p:nvSpPr>
          <p:spPr bwMode="auto">
            <a:xfrm>
              <a:off x="3947083" y="2416292"/>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31" name="Freeform 86"/>
            <p:cNvSpPr>
              <a:spLocks noEditPoints="1"/>
            </p:cNvSpPr>
            <p:nvPr/>
          </p:nvSpPr>
          <p:spPr bwMode="auto">
            <a:xfrm>
              <a:off x="3131029" y="1514296"/>
              <a:ext cx="611732" cy="522122"/>
            </a:xfrm>
            <a:custGeom>
              <a:avLst/>
              <a:gdLst>
                <a:gd name="T0" fmla="*/ 25 w 191"/>
                <a:gd name="T1" fmla="*/ 89 h 159"/>
                <a:gd name="T2" fmla="*/ 113 w 191"/>
                <a:gd name="T3" fmla="*/ 89 h 159"/>
                <a:gd name="T4" fmla="*/ 80 w 191"/>
                <a:gd name="T5" fmla="*/ 20 h 159"/>
                <a:gd name="T6" fmla="*/ 58 w 191"/>
                <a:gd name="T7" fmla="*/ 33 h 159"/>
                <a:gd name="T8" fmla="*/ 28 w 191"/>
                <a:gd name="T9" fmla="*/ 33 h 159"/>
                <a:gd name="T10" fmla="*/ 21 w 191"/>
                <a:gd name="T11" fmla="*/ 57 h 159"/>
                <a:gd name="T12" fmla="*/ 0 w 191"/>
                <a:gd name="T13" fmla="*/ 79 h 159"/>
                <a:gd name="T14" fmla="*/ 12 w 191"/>
                <a:gd name="T15" fmla="*/ 100 h 159"/>
                <a:gd name="T16" fmla="*/ 12 w 191"/>
                <a:gd name="T17" fmla="*/ 131 h 159"/>
                <a:gd name="T18" fmla="*/ 37 w 191"/>
                <a:gd name="T19" fmla="*/ 137 h 159"/>
                <a:gd name="T20" fmla="*/ 58 w 191"/>
                <a:gd name="T21" fmla="*/ 159 h 159"/>
                <a:gd name="T22" fmla="*/ 80 w 191"/>
                <a:gd name="T23" fmla="*/ 146 h 159"/>
                <a:gd name="T24" fmla="*/ 110 w 191"/>
                <a:gd name="T25" fmla="*/ 146 h 159"/>
                <a:gd name="T26" fmla="*/ 116 w 191"/>
                <a:gd name="T27" fmla="*/ 122 h 159"/>
                <a:gd name="T28" fmla="*/ 138 w 191"/>
                <a:gd name="T29" fmla="*/ 100 h 159"/>
                <a:gd name="T30" fmla="*/ 125 w 191"/>
                <a:gd name="T31" fmla="*/ 79 h 159"/>
                <a:gd name="T32" fmla="*/ 126 w 191"/>
                <a:gd name="T33" fmla="*/ 48 h 159"/>
                <a:gd name="T34" fmla="*/ 101 w 191"/>
                <a:gd name="T35" fmla="*/ 42 h 159"/>
                <a:gd name="T36" fmla="*/ 80 w 191"/>
                <a:gd name="T37" fmla="*/ 20 h 159"/>
                <a:gd name="T38" fmla="*/ 141 w 191"/>
                <a:gd name="T39" fmla="*/ 34 h 159"/>
                <a:gd name="T40" fmla="*/ 175 w 191"/>
                <a:gd name="T41" fmla="*/ 34 h 159"/>
                <a:gd name="T42" fmla="*/ 163 w 191"/>
                <a:gd name="T43" fmla="*/ 0 h 159"/>
                <a:gd name="T44" fmla="*/ 153 w 191"/>
                <a:gd name="T45" fmla="*/ 7 h 159"/>
                <a:gd name="T46" fmla="*/ 138 w 191"/>
                <a:gd name="T47" fmla="*/ 7 h 159"/>
                <a:gd name="T48" fmla="*/ 135 w 191"/>
                <a:gd name="T49" fmla="*/ 18 h 159"/>
                <a:gd name="T50" fmla="*/ 125 w 191"/>
                <a:gd name="T51" fmla="*/ 29 h 159"/>
                <a:gd name="T52" fmla="*/ 131 w 191"/>
                <a:gd name="T53" fmla="*/ 39 h 159"/>
                <a:gd name="T54" fmla="*/ 131 w 191"/>
                <a:gd name="T55" fmla="*/ 54 h 159"/>
                <a:gd name="T56" fmla="*/ 143 w 191"/>
                <a:gd name="T57" fmla="*/ 57 h 159"/>
                <a:gd name="T58" fmla="*/ 153 w 191"/>
                <a:gd name="T59" fmla="*/ 67 h 159"/>
                <a:gd name="T60" fmla="*/ 163 w 191"/>
                <a:gd name="T61" fmla="*/ 61 h 159"/>
                <a:gd name="T62" fmla="*/ 178 w 191"/>
                <a:gd name="T63" fmla="*/ 61 h 159"/>
                <a:gd name="T64" fmla="*/ 181 w 191"/>
                <a:gd name="T65" fmla="*/ 49 h 159"/>
                <a:gd name="T66" fmla="*/ 191 w 191"/>
                <a:gd name="T67" fmla="*/ 39 h 159"/>
                <a:gd name="T68" fmla="*/ 185 w 191"/>
                <a:gd name="T69" fmla="*/ 29 h 159"/>
                <a:gd name="T70" fmla="*/ 185 w 191"/>
                <a:gd name="T71" fmla="*/ 14 h 159"/>
                <a:gd name="T72" fmla="*/ 174 w 191"/>
                <a:gd name="T73" fmla="*/ 11 h 159"/>
                <a:gd name="T74" fmla="*/ 163 w 191"/>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9">
                  <a:moveTo>
                    <a:pt x="69" y="133"/>
                  </a:moveTo>
                  <a:cubicBezTo>
                    <a:pt x="45" y="133"/>
                    <a:pt x="25" y="114"/>
                    <a:pt x="25" y="89"/>
                  </a:cubicBezTo>
                  <a:cubicBezTo>
                    <a:pt x="25" y="65"/>
                    <a:pt x="45" y="46"/>
                    <a:pt x="69" y="46"/>
                  </a:cubicBezTo>
                  <a:cubicBezTo>
                    <a:pt x="93" y="46"/>
                    <a:pt x="113" y="65"/>
                    <a:pt x="113" y="89"/>
                  </a:cubicBezTo>
                  <a:cubicBezTo>
                    <a:pt x="113" y="114"/>
                    <a:pt x="93" y="133"/>
                    <a:pt x="69" y="133"/>
                  </a:cubicBezTo>
                  <a:moveTo>
                    <a:pt x="80" y="20"/>
                  </a:moveTo>
                  <a:cubicBezTo>
                    <a:pt x="58" y="20"/>
                    <a:pt x="58" y="20"/>
                    <a:pt x="58" y="20"/>
                  </a:cubicBezTo>
                  <a:cubicBezTo>
                    <a:pt x="58" y="33"/>
                    <a:pt x="58" y="33"/>
                    <a:pt x="58" y="33"/>
                  </a:cubicBezTo>
                  <a:cubicBezTo>
                    <a:pt x="50" y="35"/>
                    <a:pt x="43" y="38"/>
                    <a:pt x="37" y="42"/>
                  </a:cubicBezTo>
                  <a:cubicBezTo>
                    <a:pt x="28" y="33"/>
                    <a:pt x="28" y="33"/>
                    <a:pt x="28" y="33"/>
                  </a:cubicBezTo>
                  <a:cubicBezTo>
                    <a:pt x="12" y="48"/>
                    <a:pt x="12" y="48"/>
                    <a:pt x="12" y="48"/>
                  </a:cubicBezTo>
                  <a:cubicBezTo>
                    <a:pt x="21" y="57"/>
                    <a:pt x="21" y="57"/>
                    <a:pt x="21" y="57"/>
                  </a:cubicBezTo>
                  <a:cubicBezTo>
                    <a:pt x="17" y="64"/>
                    <a:pt x="14" y="71"/>
                    <a:pt x="12" y="79"/>
                  </a:cubicBezTo>
                  <a:cubicBezTo>
                    <a:pt x="0" y="79"/>
                    <a:pt x="0" y="79"/>
                    <a:pt x="0" y="79"/>
                  </a:cubicBezTo>
                  <a:cubicBezTo>
                    <a:pt x="0" y="100"/>
                    <a:pt x="0" y="100"/>
                    <a:pt x="0" y="100"/>
                  </a:cubicBezTo>
                  <a:cubicBezTo>
                    <a:pt x="12" y="100"/>
                    <a:pt x="12" y="100"/>
                    <a:pt x="12" y="100"/>
                  </a:cubicBezTo>
                  <a:cubicBezTo>
                    <a:pt x="14" y="108"/>
                    <a:pt x="17" y="115"/>
                    <a:pt x="21" y="122"/>
                  </a:cubicBezTo>
                  <a:cubicBezTo>
                    <a:pt x="12" y="131"/>
                    <a:pt x="12" y="131"/>
                    <a:pt x="12" y="131"/>
                  </a:cubicBezTo>
                  <a:cubicBezTo>
                    <a:pt x="28" y="146"/>
                    <a:pt x="28" y="146"/>
                    <a:pt x="28" y="146"/>
                  </a:cubicBezTo>
                  <a:cubicBezTo>
                    <a:pt x="37" y="137"/>
                    <a:pt x="37" y="137"/>
                    <a:pt x="37" y="137"/>
                  </a:cubicBezTo>
                  <a:cubicBezTo>
                    <a:pt x="43" y="141"/>
                    <a:pt x="50" y="144"/>
                    <a:pt x="58" y="146"/>
                  </a:cubicBezTo>
                  <a:cubicBezTo>
                    <a:pt x="58" y="159"/>
                    <a:pt x="58" y="159"/>
                    <a:pt x="58" y="159"/>
                  </a:cubicBezTo>
                  <a:cubicBezTo>
                    <a:pt x="80" y="159"/>
                    <a:pt x="80" y="159"/>
                    <a:pt x="80" y="159"/>
                  </a:cubicBezTo>
                  <a:cubicBezTo>
                    <a:pt x="80" y="146"/>
                    <a:pt x="80" y="146"/>
                    <a:pt x="80" y="146"/>
                  </a:cubicBezTo>
                  <a:cubicBezTo>
                    <a:pt x="87" y="144"/>
                    <a:pt x="95" y="141"/>
                    <a:pt x="101" y="137"/>
                  </a:cubicBezTo>
                  <a:cubicBezTo>
                    <a:pt x="110" y="146"/>
                    <a:pt x="110" y="146"/>
                    <a:pt x="110" y="146"/>
                  </a:cubicBezTo>
                  <a:cubicBezTo>
                    <a:pt x="126" y="131"/>
                    <a:pt x="126" y="131"/>
                    <a:pt x="126" y="131"/>
                  </a:cubicBezTo>
                  <a:cubicBezTo>
                    <a:pt x="116" y="122"/>
                    <a:pt x="116" y="122"/>
                    <a:pt x="116" y="122"/>
                  </a:cubicBezTo>
                  <a:cubicBezTo>
                    <a:pt x="121" y="115"/>
                    <a:pt x="124" y="108"/>
                    <a:pt x="125" y="100"/>
                  </a:cubicBezTo>
                  <a:cubicBezTo>
                    <a:pt x="138" y="100"/>
                    <a:pt x="138" y="100"/>
                    <a:pt x="138" y="100"/>
                  </a:cubicBezTo>
                  <a:cubicBezTo>
                    <a:pt x="138" y="79"/>
                    <a:pt x="138" y="79"/>
                    <a:pt x="138" y="79"/>
                  </a:cubicBezTo>
                  <a:cubicBezTo>
                    <a:pt x="125" y="79"/>
                    <a:pt x="125" y="79"/>
                    <a:pt x="125" y="79"/>
                  </a:cubicBezTo>
                  <a:cubicBezTo>
                    <a:pt x="124" y="71"/>
                    <a:pt x="121" y="64"/>
                    <a:pt x="116" y="57"/>
                  </a:cubicBezTo>
                  <a:cubicBezTo>
                    <a:pt x="126" y="48"/>
                    <a:pt x="126" y="48"/>
                    <a:pt x="126" y="48"/>
                  </a:cubicBezTo>
                  <a:cubicBezTo>
                    <a:pt x="110" y="33"/>
                    <a:pt x="110" y="33"/>
                    <a:pt x="110" y="33"/>
                  </a:cubicBezTo>
                  <a:cubicBezTo>
                    <a:pt x="101" y="42"/>
                    <a:pt x="101" y="42"/>
                    <a:pt x="101" y="42"/>
                  </a:cubicBezTo>
                  <a:cubicBezTo>
                    <a:pt x="95" y="38"/>
                    <a:pt x="87" y="35"/>
                    <a:pt x="80" y="33"/>
                  </a:cubicBezTo>
                  <a:cubicBezTo>
                    <a:pt x="80" y="20"/>
                    <a:pt x="80" y="20"/>
                    <a:pt x="80" y="20"/>
                  </a:cubicBezTo>
                  <a:moveTo>
                    <a:pt x="158" y="51"/>
                  </a:moveTo>
                  <a:cubicBezTo>
                    <a:pt x="149" y="51"/>
                    <a:pt x="141" y="43"/>
                    <a:pt x="141" y="34"/>
                  </a:cubicBezTo>
                  <a:cubicBezTo>
                    <a:pt x="141" y="24"/>
                    <a:pt x="149" y="17"/>
                    <a:pt x="158" y="17"/>
                  </a:cubicBezTo>
                  <a:cubicBezTo>
                    <a:pt x="168" y="17"/>
                    <a:pt x="175" y="24"/>
                    <a:pt x="175" y="34"/>
                  </a:cubicBezTo>
                  <a:cubicBezTo>
                    <a:pt x="175" y="43"/>
                    <a:pt x="168" y="51"/>
                    <a:pt x="158" y="51"/>
                  </a:cubicBezTo>
                  <a:moveTo>
                    <a:pt x="163" y="0"/>
                  </a:moveTo>
                  <a:cubicBezTo>
                    <a:pt x="153" y="0"/>
                    <a:pt x="153" y="0"/>
                    <a:pt x="153" y="0"/>
                  </a:cubicBezTo>
                  <a:cubicBezTo>
                    <a:pt x="153" y="7"/>
                    <a:pt x="153" y="7"/>
                    <a:pt x="153" y="7"/>
                  </a:cubicBezTo>
                  <a:cubicBezTo>
                    <a:pt x="149" y="7"/>
                    <a:pt x="146" y="9"/>
                    <a:pt x="143" y="11"/>
                  </a:cubicBezTo>
                  <a:cubicBezTo>
                    <a:pt x="138" y="7"/>
                    <a:pt x="138" y="7"/>
                    <a:pt x="138" y="7"/>
                  </a:cubicBezTo>
                  <a:cubicBezTo>
                    <a:pt x="131" y="14"/>
                    <a:pt x="131" y="14"/>
                    <a:pt x="131" y="14"/>
                  </a:cubicBezTo>
                  <a:cubicBezTo>
                    <a:pt x="135" y="18"/>
                    <a:pt x="135" y="18"/>
                    <a:pt x="135" y="18"/>
                  </a:cubicBezTo>
                  <a:cubicBezTo>
                    <a:pt x="133" y="21"/>
                    <a:pt x="132" y="25"/>
                    <a:pt x="131" y="29"/>
                  </a:cubicBezTo>
                  <a:cubicBezTo>
                    <a:pt x="125" y="29"/>
                    <a:pt x="125" y="29"/>
                    <a:pt x="125" y="29"/>
                  </a:cubicBezTo>
                  <a:cubicBezTo>
                    <a:pt x="125" y="39"/>
                    <a:pt x="125" y="39"/>
                    <a:pt x="125" y="39"/>
                  </a:cubicBezTo>
                  <a:cubicBezTo>
                    <a:pt x="131" y="39"/>
                    <a:pt x="131" y="39"/>
                    <a:pt x="131" y="39"/>
                  </a:cubicBezTo>
                  <a:cubicBezTo>
                    <a:pt x="132" y="43"/>
                    <a:pt x="133" y="46"/>
                    <a:pt x="135" y="49"/>
                  </a:cubicBezTo>
                  <a:cubicBezTo>
                    <a:pt x="131" y="54"/>
                    <a:pt x="131" y="54"/>
                    <a:pt x="131" y="54"/>
                  </a:cubicBezTo>
                  <a:cubicBezTo>
                    <a:pt x="138" y="61"/>
                    <a:pt x="138" y="61"/>
                    <a:pt x="138" y="61"/>
                  </a:cubicBezTo>
                  <a:cubicBezTo>
                    <a:pt x="143" y="57"/>
                    <a:pt x="143" y="57"/>
                    <a:pt x="143" y="57"/>
                  </a:cubicBezTo>
                  <a:cubicBezTo>
                    <a:pt x="146" y="59"/>
                    <a:pt x="149" y="60"/>
                    <a:pt x="153" y="61"/>
                  </a:cubicBezTo>
                  <a:cubicBezTo>
                    <a:pt x="153" y="67"/>
                    <a:pt x="153" y="67"/>
                    <a:pt x="153" y="67"/>
                  </a:cubicBezTo>
                  <a:cubicBezTo>
                    <a:pt x="163" y="67"/>
                    <a:pt x="163" y="67"/>
                    <a:pt x="163" y="67"/>
                  </a:cubicBezTo>
                  <a:cubicBezTo>
                    <a:pt x="163" y="61"/>
                    <a:pt x="163" y="61"/>
                    <a:pt x="163" y="61"/>
                  </a:cubicBezTo>
                  <a:cubicBezTo>
                    <a:pt x="167" y="60"/>
                    <a:pt x="171" y="59"/>
                    <a:pt x="174" y="57"/>
                  </a:cubicBezTo>
                  <a:cubicBezTo>
                    <a:pt x="178" y="61"/>
                    <a:pt x="178" y="61"/>
                    <a:pt x="178" y="61"/>
                  </a:cubicBezTo>
                  <a:cubicBezTo>
                    <a:pt x="185" y="54"/>
                    <a:pt x="185" y="54"/>
                    <a:pt x="185" y="54"/>
                  </a:cubicBezTo>
                  <a:cubicBezTo>
                    <a:pt x="181" y="49"/>
                    <a:pt x="181" y="49"/>
                    <a:pt x="181" y="49"/>
                  </a:cubicBezTo>
                  <a:cubicBezTo>
                    <a:pt x="183" y="46"/>
                    <a:pt x="185" y="43"/>
                    <a:pt x="185" y="39"/>
                  </a:cubicBezTo>
                  <a:cubicBezTo>
                    <a:pt x="191" y="39"/>
                    <a:pt x="191" y="39"/>
                    <a:pt x="191" y="39"/>
                  </a:cubicBezTo>
                  <a:cubicBezTo>
                    <a:pt x="191" y="29"/>
                    <a:pt x="191" y="29"/>
                    <a:pt x="191" y="29"/>
                  </a:cubicBezTo>
                  <a:cubicBezTo>
                    <a:pt x="185" y="29"/>
                    <a:pt x="185" y="29"/>
                    <a:pt x="185" y="29"/>
                  </a:cubicBezTo>
                  <a:cubicBezTo>
                    <a:pt x="185" y="25"/>
                    <a:pt x="183" y="21"/>
                    <a:pt x="181" y="18"/>
                  </a:cubicBezTo>
                  <a:cubicBezTo>
                    <a:pt x="185" y="14"/>
                    <a:pt x="185" y="14"/>
                    <a:pt x="185" y="14"/>
                  </a:cubicBezTo>
                  <a:cubicBezTo>
                    <a:pt x="178" y="7"/>
                    <a:pt x="178" y="7"/>
                    <a:pt x="178" y="7"/>
                  </a:cubicBezTo>
                  <a:cubicBezTo>
                    <a:pt x="174" y="11"/>
                    <a:pt x="174" y="11"/>
                    <a:pt x="174" y="11"/>
                  </a:cubicBezTo>
                  <a:cubicBezTo>
                    <a:pt x="171" y="9"/>
                    <a:pt x="167" y="7"/>
                    <a:pt x="163" y="7"/>
                  </a:cubicBezTo>
                  <a:cubicBezTo>
                    <a:pt x="163" y="0"/>
                    <a:pt x="163" y="0"/>
                    <a:pt x="163"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grpSp>
      <p:grpSp>
        <p:nvGrpSpPr>
          <p:cNvPr id="32" name="Group 125"/>
          <p:cNvGrpSpPr/>
          <p:nvPr/>
        </p:nvGrpSpPr>
        <p:grpSpPr>
          <a:xfrm>
            <a:off x="6734436" y="3544251"/>
            <a:ext cx="1461790" cy="1503325"/>
            <a:chOff x="4548411" y="2906316"/>
            <a:chExt cx="1084056" cy="1114858"/>
          </a:xfrm>
        </p:grpSpPr>
        <p:sp>
          <p:nvSpPr>
            <p:cNvPr id="33" name="Oval 37"/>
            <p:cNvSpPr>
              <a:spLocks noChangeArrowheads="1"/>
            </p:cNvSpPr>
            <p:nvPr/>
          </p:nvSpPr>
          <p:spPr bwMode="auto">
            <a:xfrm>
              <a:off x="4548411" y="2906316"/>
              <a:ext cx="1007069" cy="1035684"/>
            </a:xfrm>
            <a:prstGeom prst="ellipse">
              <a:avLst/>
            </a:pr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34" name="Oval 38"/>
            <p:cNvSpPr>
              <a:spLocks noChangeArrowheads="1"/>
            </p:cNvSpPr>
            <p:nvPr/>
          </p:nvSpPr>
          <p:spPr bwMode="auto">
            <a:xfrm>
              <a:off x="4612913" y="2971581"/>
              <a:ext cx="879105" cy="905154"/>
            </a:xfrm>
            <a:prstGeom prst="ellipse">
              <a:avLst/>
            </a:pr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35" name="Oval 39"/>
            <p:cNvSpPr>
              <a:spLocks noChangeArrowheads="1"/>
            </p:cNvSpPr>
            <p:nvPr/>
          </p:nvSpPr>
          <p:spPr bwMode="auto">
            <a:xfrm>
              <a:off x="4673254" y="3034707"/>
              <a:ext cx="758423" cy="775694"/>
            </a:xfrm>
            <a:prstGeom prst="ellipse">
              <a:avLst/>
            </a:pr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36" name="Freeform 48"/>
            <p:cNvSpPr>
              <a:spLocks noEditPoints="1"/>
            </p:cNvSpPr>
            <p:nvPr/>
          </p:nvSpPr>
          <p:spPr bwMode="auto">
            <a:xfrm>
              <a:off x="4673254" y="3034707"/>
              <a:ext cx="399498" cy="414060"/>
            </a:xfrm>
            <a:custGeom>
              <a:avLst/>
              <a:gdLst>
                <a:gd name="T0" fmla="*/ 1 w 125"/>
                <a:gd name="T1" fmla="*/ 126 h 126"/>
                <a:gd name="T2" fmla="*/ 1 w 125"/>
                <a:gd name="T3" fmla="*/ 125 h 126"/>
                <a:gd name="T4" fmla="*/ 0 w 125"/>
                <a:gd name="T5" fmla="*/ 125 h 126"/>
                <a:gd name="T6" fmla="*/ 0 w 125"/>
                <a:gd name="T7" fmla="*/ 124 h 126"/>
                <a:gd name="T8" fmla="*/ 0 w 125"/>
                <a:gd name="T9" fmla="*/ 124 h 126"/>
                <a:gd name="T10" fmla="*/ 0 w 125"/>
                <a:gd name="T11" fmla="*/ 124 h 126"/>
                <a:gd name="T12" fmla="*/ 0 w 125"/>
                <a:gd name="T13" fmla="*/ 123 h 126"/>
                <a:gd name="T14" fmla="*/ 0 w 125"/>
                <a:gd name="T15" fmla="*/ 123 h 126"/>
                <a:gd name="T16" fmla="*/ 0 w 125"/>
                <a:gd name="T17" fmla="*/ 123 h 126"/>
                <a:gd name="T18" fmla="*/ 0 w 125"/>
                <a:gd name="T19" fmla="*/ 122 h 126"/>
                <a:gd name="T20" fmla="*/ 0 w 125"/>
                <a:gd name="T21" fmla="*/ 122 h 126"/>
                <a:gd name="T22" fmla="*/ 0 w 125"/>
                <a:gd name="T23" fmla="*/ 122 h 126"/>
                <a:gd name="T24" fmla="*/ 0 w 125"/>
                <a:gd name="T25" fmla="*/ 122 h 126"/>
                <a:gd name="T26" fmla="*/ 0 w 125"/>
                <a:gd name="T27" fmla="*/ 121 h 126"/>
                <a:gd name="T28" fmla="*/ 0 w 125"/>
                <a:gd name="T29" fmla="*/ 121 h 126"/>
                <a:gd name="T30" fmla="*/ 0 w 125"/>
                <a:gd name="T31" fmla="*/ 121 h 126"/>
                <a:gd name="T32" fmla="*/ 0 w 125"/>
                <a:gd name="T33" fmla="*/ 121 h 126"/>
                <a:gd name="T34" fmla="*/ 0 w 125"/>
                <a:gd name="T35" fmla="*/ 120 h 126"/>
                <a:gd name="T36" fmla="*/ 0 w 125"/>
                <a:gd name="T37" fmla="*/ 120 h 126"/>
                <a:gd name="T38" fmla="*/ 0 w 125"/>
                <a:gd name="T39" fmla="*/ 120 h 126"/>
                <a:gd name="T40" fmla="*/ 0 w 125"/>
                <a:gd name="T41" fmla="*/ 120 h 126"/>
                <a:gd name="T42" fmla="*/ 0 w 125"/>
                <a:gd name="T43" fmla="*/ 119 h 126"/>
                <a:gd name="T44" fmla="*/ 0 w 125"/>
                <a:gd name="T45" fmla="*/ 119 h 126"/>
                <a:gd name="T46" fmla="*/ 0 w 125"/>
                <a:gd name="T47" fmla="*/ 119 h 126"/>
                <a:gd name="T48" fmla="*/ 0 w 125"/>
                <a:gd name="T49" fmla="*/ 119 h 126"/>
                <a:gd name="T50" fmla="*/ 0 w 125"/>
                <a:gd name="T51" fmla="*/ 118 h 126"/>
                <a:gd name="T52" fmla="*/ 125 w 125"/>
                <a:gd name="T53" fmla="*/ 0 h 126"/>
                <a:gd name="T54" fmla="*/ 125 w 125"/>
                <a:gd name="T55" fmla="*/ 0 h 126"/>
                <a:gd name="T56" fmla="*/ 124 w 125"/>
                <a:gd name="T57" fmla="*/ 0 h 126"/>
                <a:gd name="T58" fmla="*/ 124 w 125"/>
                <a:gd name="T59" fmla="*/ 0 h 126"/>
                <a:gd name="T60" fmla="*/ 123 w 125"/>
                <a:gd name="T61" fmla="*/ 0 h 126"/>
                <a:gd name="T62" fmla="*/ 123 w 125"/>
                <a:gd name="T63" fmla="*/ 0 h 126"/>
                <a:gd name="T64" fmla="*/ 123 w 125"/>
                <a:gd name="T65" fmla="*/ 0 h 126"/>
                <a:gd name="T66" fmla="*/ 122 w 125"/>
                <a:gd name="T67" fmla="*/ 0 h 126"/>
                <a:gd name="T68" fmla="*/ 122 w 125"/>
                <a:gd name="T69" fmla="*/ 0 h 126"/>
                <a:gd name="T70" fmla="*/ 122 w 125"/>
                <a:gd name="T71" fmla="*/ 0 h 126"/>
                <a:gd name="T72" fmla="*/ 122 w 125"/>
                <a:gd name="T73" fmla="*/ 0 h 126"/>
                <a:gd name="T74" fmla="*/ 121 w 125"/>
                <a:gd name="T75" fmla="*/ 0 h 126"/>
                <a:gd name="T76" fmla="*/ 121 w 125"/>
                <a:gd name="T77" fmla="*/ 0 h 126"/>
                <a:gd name="T78" fmla="*/ 121 w 125"/>
                <a:gd name="T79" fmla="*/ 0 h 126"/>
                <a:gd name="T80" fmla="*/ 121 w 125"/>
                <a:gd name="T81" fmla="*/ 0 h 126"/>
                <a:gd name="T82" fmla="*/ 120 w 125"/>
                <a:gd name="T83" fmla="*/ 0 h 126"/>
                <a:gd name="T84" fmla="*/ 120 w 125"/>
                <a:gd name="T85" fmla="*/ 0 h 126"/>
                <a:gd name="T86" fmla="*/ 120 w 125"/>
                <a:gd name="T87" fmla="*/ 0 h 126"/>
                <a:gd name="T88" fmla="*/ 120 w 125"/>
                <a:gd name="T89" fmla="*/ 0 h 126"/>
                <a:gd name="T90" fmla="*/ 120 w 125"/>
                <a:gd name="T91" fmla="*/ 0 h 126"/>
                <a:gd name="T92" fmla="*/ 119 w 125"/>
                <a:gd name="T93" fmla="*/ 0 h 126"/>
                <a:gd name="T94" fmla="*/ 119 w 125"/>
                <a:gd name="T95" fmla="*/ 0 h 126"/>
                <a:gd name="T96" fmla="*/ 119 w 125"/>
                <a:gd name="T9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26">
                  <a:moveTo>
                    <a:pt x="1" y="126"/>
                  </a:moveTo>
                  <a:cubicBezTo>
                    <a:pt x="1" y="126"/>
                    <a:pt x="1" y="126"/>
                    <a:pt x="1" y="126"/>
                  </a:cubicBezTo>
                  <a:cubicBezTo>
                    <a:pt x="1" y="126"/>
                    <a:pt x="1" y="126"/>
                    <a:pt x="1" y="126"/>
                  </a:cubicBezTo>
                  <a:moveTo>
                    <a:pt x="1" y="125"/>
                  </a:moveTo>
                  <a:cubicBezTo>
                    <a:pt x="1" y="125"/>
                    <a:pt x="1" y="125"/>
                    <a:pt x="1" y="125"/>
                  </a:cubicBezTo>
                  <a:cubicBezTo>
                    <a:pt x="1" y="125"/>
                    <a:pt x="1" y="125"/>
                    <a:pt x="1" y="125"/>
                  </a:cubicBezTo>
                  <a:moveTo>
                    <a:pt x="0" y="125"/>
                  </a:moveTo>
                  <a:cubicBezTo>
                    <a:pt x="0" y="125"/>
                    <a:pt x="0" y="125"/>
                    <a:pt x="0" y="125"/>
                  </a:cubicBezTo>
                  <a:cubicBezTo>
                    <a:pt x="0" y="125"/>
                    <a:pt x="0" y="125"/>
                    <a:pt x="0" y="125"/>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2"/>
                  </a:moveTo>
                  <a:cubicBezTo>
                    <a:pt x="0" y="122"/>
                    <a:pt x="0" y="122"/>
                    <a:pt x="0" y="123"/>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8"/>
                  </a:moveTo>
                  <a:cubicBezTo>
                    <a:pt x="0" y="118"/>
                    <a:pt x="0" y="118"/>
                    <a:pt x="0" y="119"/>
                  </a:cubicBezTo>
                  <a:cubicBezTo>
                    <a:pt x="0" y="118"/>
                    <a:pt x="0" y="118"/>
                    <a:pt x="0" y="118"/>
                  </a:cubicBezTo>
                  <a:moveTo>
                    <a:pt x="125" y="0"/>
                  </a:moveTo>
                  <a:cubicBezTo>
                    <a:pt x="125" y="0"/>
                    <a:pt x="125" y="0"/>
                    <a:pt x="125" y="0"/>
                  </a:cubicBezTo>
                  <a:cubicBezTo>
                    <a:pt x="125" y="0"/>
                    <a:pt x="125" y="0"/>
                    <a:pt x="125" y="0"/>
                  </a:cubicBezTo>
                  <a:moveTo>
                    <a:pt x="125" y="0"/>
                  </a:moveTo>
                  <a:cubicBezTo>
                    <a:pt x="125" y="0"/>
                    <a:pt x="125" y="0"/>
                    <a:pt x="125" y="0"/>
                  </a:cubicBezTo>
                  <a:cubicBezTo>
                    <a:pt x="125" y="0"/>
                    <a:pt x="125" y="0"/>
                    <a:pt x="125" y="0"/>
                  </a:cubicBezTo>
                  <a:moveTo>
                    <a:pt x="124" y="0"/>
                  </a:moveTo>
                  <a:cubicBezTo>
                    <a:pt x="124" y="0"/>
                    <a:pt x="124" y="0"/>
                    <a:pt x="124" y="0"/>
                  </a:cubicBezTo>
                  <a:cubicBezTo>
                    <a:pt x="124" y="0"/>
                    <a:pt x="124" y="0"/>
                    <a:pt x="124" y="0"/>
                  </a:cubicBezTo>
                  <a:moveTo>
                    <a:pt x="124" y="0"/>
                  </a:moveTo>
                  <a:cubicBezTo>
                    <a:pt x="124" y="0"/>
                    <a:pt x="124" y="0"/>
                    <a:pt x="124" y="0"/>
                  </a:cubicBezTo>
                  <a:cubicBezTo>
                    <a:pt x="124" y="0"/>
                    <a:pt x="124" y="0"/>
                    <a:pt x="124"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37" name="Freeform 50"/>
            <p:cNvSpPr>
              <a:spLocks noEditPoints="1"/>
            </p:cNvSpPr>
            <p:nvPr/>
          </p:nvSpPr>
          <p:spPr bwMode="auto">
            <a:xfrm>
              <a:off x="5316197" y="3695918"/>
              <a:ext cx="316270" cy="325256"/>
            </a:xfrm>
            <a:custGeom>
              <a:avLst/>
              <a:gdLst>
                <a:gd name="T0" fmla="*/ 1 w 99"/>
                <a:gd name="T1" fmla="*/ 99 h 99"/>
                <a:gd name="T2" fmla="*/ 0 w 99"/>
                <a:gd name="T3" fmla="*/ 98 h 99"/>
                <a:gd name="T4" fmla="*/ 0 w 99"/>
                <a:gd name="T5" fmla="*/ 98 h 99"/>
                <a:gd name="T6" fmla="*/ 0 w 99"/>
                <a:gd name="T7" fmla="*/ 97 h 99"/>
                <a:gd name="T8" fmla="*/ 0 w 99"/>
                <a:gd name="T9" fmla="*/ 97 h 99"/>
                <a:gd name="T10" fmla="*/ 0 w 99"/>
                <a:gd name="T11" fmla="*/ 97 h 99"/>
                <a:gd name="T12" fmla="*/ 0 w 99"/>
                <a:gd name="T13" fmla="*/ 97 h 99"/>
                <a:gd name="T14" fmla="*/ 0 w 99"/>
                <a:gd name="T15" fmla="*/ 97 h 99"/>
                <a:gd name="T16" fmla="*/ 0 w 99"/>
                <a:gd name="T17" fmla="*/ 96 h 99"/>
                <a:gd name="T18" fmla="*/ 0 w 99"/>
                <a:gd name="T19" fmla="*/ 96 h 99"/>
                <a:gd name="T20" fmla="*/ 0 w 99"/>
                <a:gd name="T21" fmla="*/ 96 h 99"/>
                <a:gd name="T22" fmla="*/ 0 w 99"/>
                <a:gd name="T23" fmla="*/ 96 h 99"/>
                <a:gd name="T24" fmla="*/ 0 w 99"/>
                <a:gd name="T25" fmla="*/ 96 h 99"/>
                <a:gd name="T26" fmla="*/ 0 w 99"/>
                <a:gd name="T27" fmla="*/ 95 h 99"/>
                <a:gd name="T28" fmla="*/ 0 w 99"/>
                <a:gd name="T29" fmla="*/ 95 h 99"/>
                <a:gd name="T30" fmla="*/ 0 w 99"/>
                <a:gd name="T31" fmla="*/ 95 h 99"/>
                <a:gd name="T32" fmla="*/ 0 w 99"/>
                <a:gd name="T33" fmla="*/ 95 h 99"/>
                <a:gd name="T34" fmla="*/ 0 w 99"/>
                <a:gd name="T35" fmla="*/ 95 h 99"/>
                <a:gd name="T36" fmla="*/ 0 w 99"/>
                <a:gd name="T37" fmla="*/ 94 h 99"/>
                <a:gd name="T38" fmla="*/ 0 w 99"/>
                <a:gd name="T39" fmla="*/ 94 h 99"/>
                <a:gd name="T40" fmla="*/ 0 w 99"/>
                <a:gd name="T41" fmla="*/ 94 h 99"/>
                <a:gd name="T42" fmla="*/ 0 w 99"/>
                <a:gd name="T43" fmla="*/ 94 h 99"/>
                <a:gd name="T44" fmla="*/ 0 w 99"/>
                <a:gd name="T45" fmla="*/ 94 h 99"/>
                <a:gd name="T46" fmla="*/ 0 w 99"/>
                <a:gd name="T47" fmla="*/ 94 h 99"/>
                <a:gd name="T48" fmla="*/ 0 w 99"/>
                <a:gd name="T49" fmla="*/ 94 h 99"/>
                <a:gd name="T50" fmla="*/ 0 w 99"/>
                <a:gd name="T51" fmla="*/ 93 h 99"/>
                <a:gd name="T52" fmla="*/ 99 w 99"/>
                <a:gd name="T53" fmla="*/ 0 h 99"/>
                <a:gd name="T54" fmla="*/ 98 w 99"/>
                <a:gd name="T55" fmla="*/ 0 h 99"/>
                <a:gd name="T56" fmla="*/ 98 w 99"/>
                <a:gd name="T57" fmla="*/ 0 h 99"/>
                <a:gd name="T58" fmla="*/ 98 w 99"/>
                <a:gd name="T59" fmla="*/ 0 h 99"/>
                <a:gd name="T60" fmla="*/ 98 w 99"/>
                <a:gd name="T61" fmla="*/ 0 h 99"/>
                <a:gd name="T62" fmla="*/ 97 w 99"/>
                <a:gd name="T63" fmla="*/ 0 h 99"/>
                <a:gd name="T64" fmla="*/ 97 w 99"/>
                <a:gd name="T65" fmla="*/ 0 h 99"/>
                <a:gd name="T66" fmla="*/ 97 w 99"/>
                <a:gd name="T67" fmla="*/ 0 h 99"/>
                <a:gd name="T68" fmla="*/ 97 w 99"/>
                <a:gd name="T69" fmla="*/ 0 h 99"/>
                <a:gd name="T70" fmla="*/ 97 w 99"/>
                <a:gd name="T71" fmla="*/ 0 h 99"/>
                <a:gd name="T72" fmla="*/ 96 w 99"/>
                <a:gd name="T73" fmla="*/ 0 h 99"/>
                <a:gd name="T74" fmla="*/ 94 w 99"/>
                <a:gd name="T75" fmla="*/ 0 h 99"/>
                <a:gd name="T76" fmla="*/ 96 w 99"/>
                <a:gd name="T77" fmla="*/ 0 h 99"/>
                <a:gd name="T78" fmla="*/ 94 w 99"/>
                <a:gd name="T79" fmla="*/ 0 h 99"/>
                <a:gd name="T80" fmla="*/ 94 w 99"/>
                <a:gd name="T81" fmla="*/ 0 h 99"/>
                <a:gd name="T82" fmla="*/ 96 w 99"/>
                <a:gd name="T83" fmla="*/ 0 h 99"/>
                <a:gd name="T84" fmla="*/ 94 w 99"/>
                <a:gd name="T85" fmla="*/ 0 h 99"/>
                <a:gd name="T86" fmla="*/ 96 w 99"/>
                <a:gd name="T87" fmla="*/ 0 h 99"/>
                <a:gd name="T88" fmla="*/ 94 w 99"/>
                <a:gd name="T89" fmla="*/ 0 h 99"/>
                <a:gd name="T90" fmla="*/ 96 w 99"/>
                <a:gd name="T91" fmla="*/ 0 h 99"/>
                <a:gd name="T92" fmla="*/ 94 w 99"/>
                <a:gd name="T93" fmla="*/ 0 h 99"/>
                <a:gd name="T94" fmla="*/ 95 w 99"/>
                <a:gd name="T95" fmla="*/ 0 h 99"/>
                <a:gd name="T96" fmla="*/ 95 w 99"/>
                <a:gd name="T97" fmla="*/ 0 h 99"/>
                <a:gd name="T98" fmla="*/ 95 w 99"/>
                <a:gd name="T99" fmla="*/ 0 h 99"/>
                <a:gd name="T100" fmla="*/ 95 w 99"/>
                <a:gd name="T101" fmla="*/ 0 h 99"/>
                <a:gd name="T102" fmla="*/ 95 w 99"/>
                <a:gd name="T103" fmla="*/ 0 h 99"/>
                <a:gd name="T104" fmla="*/ 95 w 99"/>
                <a:gd name="T10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99">
                  <a:moveTo>
                    <a:pt x="1" y="99"/>
                  </a:moveTo>
                  <a:cubicBezTo>
                    <a:pt x="1" y="99"/>
                    <a:pt x="1" y="99"/>
                    <a:pt x="1" y="99"/>
                  </a:cubicBezTo>
                  <a:cubicBezTo>
                    <a:pt x="1" y="99"/>
                    <a:pt x="1" y="99"/>
                    <a:pt x="1" y="99"/>
                  </a:cubicBezTo>
                  <a:moveTo>
                    <a:pt x="0" y="98"/>
                  </a:moveTo>
                  <a:cubicBezTo>
                    <a:pt x="0" y="98"/>
                    <a:pt x="0" y="98"/>
                    <a:pt x="0" y="98"/>
                  </a:cubicBezTo>
                  <a:cubicBezTo>
                    <a:pt x="0" y="98"/>
                    <a:pt x="0" y="98"/>
                    <a:pt x="0" y="98"/>
                  </a:cubicBezTo>
                  <a:moveTo>
                    <a:pt x="0" y="98"/>
                  </a:moveTo>
                  <a:cubicBezTo>
                    <a:pt x="0" y="98"/>
                    <a:pt x="0" y="98"/>
                    <a:pt x="0" y="98"/>
                  </a:cubicBezTo>
                  <a:cubicBezTo>
                    <a:pt x="0" y="98"/>
                    <a:pt x="0" y="98"/>
                    <a:pt x="0" y="98"/>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cubicBezTo>
                    <a:pt x="0" y="95"/>
                    <a:pt x="0" y="95"/>
                    <a:pt x="0" y="95"/>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3"/>
                  </a:moveTo>
                  <a:cubicBezTo>
                    <a:pt x="0" y="93"/>
                    <a:pt x="0" y="93"/>
                    <a:pt x="0" y="93"/>
                  </a:cubicBezTo>
                  <a:cubicBezTo>
                    <a:pt x="0" y="93"/>
                    <a:pt x="0" y="93"/>
                    <a:pt x="0" y="93"/>
                  </a:cubicBezTo>
                  <a:moveTo>
                    <a:pt x="99" y="0"/>
                  </a:moveTo>
                  <a:cubicBezTo>
                    <a:pt x="99" y="0"/>
                    <a:pt x="99" y="0"/>
                    <a:pt x="99" y="0"/>
                  </a:cubicBezTo>
                  <a:cubicBezTo>
                    <a:pt x="99" y="0"/>
                    <a:pt x="99" y="0"/>
                    <a:pt x="99"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7" y="0"/>
                  </a:moveTo>
                  <a:cubicBezTo>
                    <a:pt x="97" y="0"/>
                    <a:pt x="98" y="0"/>
                    <a:pt x="98" y="0"/>
                  </a:cubicBezTo>
                  <a:cubicBezTo>
                    <a:pt x="98"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5" y="0"/>
                  </a:moveTo>
                  <a:cubicBezTo>
                    <a:pt x="94" y="0"/>
                    <a:pt x="94" y="0"/>
                    <a:pt x="94" y="0"/>
                  </a:cubicBezTo>
                  <a:cubicBezTo>
                    <a:pt x="94" y="0"/>
                    <a:pt x="94"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cubicBezTo>
                    <a:pt x="95" y="0"/>
                    <a:pt x="95" y="0"/>
                    <a:pt x="95" y="0"/>
                  </a:cubicBezTo>
                  <a:cubicBezTo>
                    <a:pt x="95" y="0"/>
                    <a:pt x="95" y="0"/>
                    <a:pt x="95"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38" name="Freeform 52"/>
            <p:cNvSpPr>
              <a:spLocks/>
            </p:cNvSpPr>
            <p:nvPr/>
          </p:nvSpPr>
          <p:spPr bwMode="auto">
            <a:xfrm>
              <a:off x="5379658" y="3761183"/>
              <a:ext cx="55140" cy="55636"/>
            </a:xfrm>
            <a:custGeom>
              <a:avLst/>
              <a:gdLst>
                <a:gd name="T0" fmla="*/ 17 w 17"/>
                <a:gd name="T1" fmla="*/ 0 h 17"/>
                <a:gd name="T2" fmla="*/ 17 w 17"/>
                <a:gd name="T3" fmla="*/ 0 h 17"/>
                <a:gd name="T4" fmla="*/ 0 w 17"/>
                <a:gd name="T5" fmla="*/ 17 h 17"/>
                <a:gd name="T6" fmla="*/ 0 w 17"/>
                <a:gd name="T7" fmla="*/ 17 h 17"/>
                <a:gd name="T8" fmla="*/ 17 w 17"/>
                <a:gd name="T9" fmla="*/ 0 h 17"/>
              </a:gdLst>
              <a:ahLst/>
              <a:cxnLst>
                <a:cxn ang="0">
                  <a:pos x="T0" y="T1"/>
                </a:cxn>
                <a:cxn ang="0">
                  <a:pos x="T2" y="T3"/>
                </a:cxn>
                <a:cxn ang="0">
                  <a:pos x="T4" y="T5"/>
                </a:cxn>
                <a:cxn ang="0">
                  <a:pos x="T6" y="T7"/>
                </a:cxn>
                <a:cxn ang="0">
                  <a:pos x="T8" y="T9"/>
                </a:cxn>
              </a:cxnLst>
              <a:rect l="0" t="0" r="r" b="b"/>
              <a:pathLst>
                <a:path w="17" h="17">
                  <a:moveTo>
                    <a:pt x="17" y="0"/>
                  </a:moveTo>
                  <a:cubicBezTo>
                    <a:pt x="17" y="0"/>
                    <a:pt x="17" y="0"/>
                    <a:pt x="17" y="0"/>
                  </a:cubicBezTo>
                  <a:cubicBezTo>
                    <a:pt x="12" y="6"/>
                    <a:pt x="6" y="12"/>
                    <a:pt x="0" y="17"/>
                  </a:cubicBezTo>
                  <a:cubicBezTo>
                    <a:pt x="0" y="17"/>
                    <a:pt x="0" y="17"/>
                    <a:pt x="0" y="17"/>
                  </a:cubicBezTo>
                  <a:cubicBezTo>
                    <a:pt x="6" y="12"/>
                    <a:pt x="12" y="6"/>
                    <a:pt x="17"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39" name="Freeform 75"/>
            <p:cNvSpPr>
              <a:spLocks/>
            </p:cNvSpPr>
            <p:nvPr/>
          </p:nvSpPr>
          <p:spPr bwMode="auto">
            <a:xfrm>
              <a:off x="5434798" y="3702338"/>
              <a:ext cx="134207" cy="58846"/>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3786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40" name="Freeform 76"/>
            <p:cNvSpPr>
              <a:spLocks/>
            </p:cNvSpPr>
            <p:nvPr/>
          </p:nvSpPr>
          <p:spPr bwMode="auto">
            <a:xfrm>
              <a:off x="5434798" y="3602834"/>
              <a:ext cx="89471" cy="158349"/>
            </a:xfrm>
            <a:custGeom>
              <a:avLst/>
              <a:gdLst>
                <a:gd name="T0" fmla="*/ 28 w 28"/>
                <a:gd name="T1" fmla="*/ 0 h 48"/>
                <a:gd name="T2" fmla="*/ 28 w 28"/>
                <a:gd name="T3" fmla="*/ 0 h 48"/>
                <a:gd name="T4" fmla="*/ 0 w 28"/>
                <a:gd name="T5" fmla="*/ 48 h 48"/>
                <a:gd name="T6" fmla="*/ 0 w 28"/>
                <a:gd name="T7" fmla="*/ 48 h 48"/>
                <a:gd name="T8" fmla="*/ 0 w 28"/>
                <a:gd name="T9" fmla="*/ 48 h 48"/>
                <a:gd name="T10" fmla="*/ 0 w 28"/>
                <a:gd name="T11" fmla="*/ 48 h 48"/>
                <a:gd name="T12" fmla="*/ 0 w 28"/>
                <a:gd name="T13" fmla="*/ 48 h 48"/>
                <a:gd name="T14" fmla="*/ 20 w 28"/>
                <a:gd name="T15" fmla="*/ 20 h 48"/>
                <a:gd name="T16" fmla="*/ 28 w 28"/>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8">
                  <a:moveTo>
                    <a:pt x="28" y="0"/>
                  </a:moveTo>
                  <a:cubicBezTo>
                    <a:pt x="28" y="0"/>
                    <a:pt x="28" y="0"/>
                    <a:pt x="28" y="0"/>
                  </a:cubicBezTo>
                  <a:cubicBezTo>
                    <a:pt x="22" y="18"/>
                    <a:pt x="12" y="34"/>
                    <a:pt x="0" y="48"/>
                  </a:cubicBezTo>
                  <a:cubicBezTo>
                    <a:pt x="0" y="48"/>
                    <a:pt x="0" y="48"/>
                    <a:pt x="0" y="48"/>
                  </a:cubicBezTo>
                  <a:cubicBezTo>
                    <a:pt x="0" y="48"/>
                    <a:pt x="0" y="48"/>
                    <a:pt x="0" y="48"/>
                  </a:cubicBezTo>
                  <a:cubicBezTo>
                    <a:pt x="0" y="48"/>
                    <a:pt x="0" y="48"/>
                    <a:pt x="0" y="48"/>
                  </a:cubicBezTo>
                  <a:cubicBezTo>
                    <a:pt x="0" y="48"/>
                    <a:pt x="0" y="48"/>
                    <a:pt x="0" y="48"/>
                  </a:cubicBezTo>
                  <a:cubicBezTo>
                    <a:pt x="8" y="39"/>
                    <a:pt x="14" y="30"/>
                    <a:pt x="20" y="20"/>
                  </a:cubicBezTo>
                  <a:cubicBezTo>
                    <a:pt x="23" y="13"/>
                    <a:pt x="26" y="7"/>
                    <a:pt x="28"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41" name="Freeform 77"/>
            <p:cNvSpPr>
              <a:spLocks/>
            </p:cNvSpPr>
            <p:nvPr/>
          </p:nvSpPr>
          <p:spPr bwMode="auto">
            <a:xfrm>
              <a:off x="5434798" y="3702338"/>
              <a:ext cx="134207" cy="58846"/>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2575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42" name="Oval 78"/>
            <p:cNvSpPr>
              <a:spLocks noChangeArrowheads="1"/>
            </p:cNvSpPr>
            <p:nvPr/>
          </p:nvSpPr>
          <p:spPr bwMode="auto">
            <a:xfrm>
              <a:off x="5434798" y="3761183"/>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43" name="Freeform 81"/>
            <p:cNvSpPr>
              <a:spLocks/>
            </p:cNvSpPr>
            <p:nvPr/>
          </p:nvSpPr>
          <p:spPr bwMode="auto">
            <a:xfrm>
              <a:off x="5322439" y="3816820"/>
              <a:ext cx="57220" cy="134810"/>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3786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44" name="Freeform 82"/>
            <p:cNvSpPr>
              <a:spLocks/>
            </p:cNvSpPr>
            <p:nvPr/>
          </p:nvSpPr>
          <p:spPr bwMode="auto">
            <a:xfrm>
              <a:off x="5226726" y="3816820"/>
              <a:ext cx="152933" cy="92014"/>
            </a:xfrm>
            <a:custGeom>
              <a:avLst/>
              <a:gdLst>
                <a:gd name="T0" fmla="*/ 48 w 48"/>
                <a:gd name="T1" fmla="*/ 0 h 28"/>
                <a:gd name="T2" fmla="*/ 0 w 48"/>
                <a:gd name="T3" fmla="*/ 28 h 28"/>
                <a:gd name="T4" fmla="*/ 0 w 48"/>
                <a:gd name="T5" fmla="*/ 28 h 28"/>
                <a:gd name="T6" fmla="*/ 20 w 48"/>
                <a:gd name="T7" fmla="*/ 19 h 28"/>
                <a:gd name="T8" fmla="*/ 48 w 48"/>
                <a:gd name="T9" fmla="*/ 0 h 28"/>
                <a:gd name="T10" fmla="*/ 48 w 48"/>
                <a:gd name="T11" fmla="*/ 0 h 28"/>
                <a:gd name="T12" fmla="*/ 48 w 48"/>
                <a:gd name="T13" fmla="*/ 0 h 28"/>
                <a:gd name="T14" fmla="*/ 48 w 48"/>
                <a:gd name="T15" fmla="*/ 0 h 28"/>
                <a:gd name="T16" fmla="*/ 48 w 4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8">
                  <a:moveTo>
                    <a:pt x="48" y="0"/>
                  </a:moveTo>
                  <a:cubicBezTo>
                    <a:pt x="34" y="12"/>
                    <a:pt x="18" y="22"/>
                    <a:pt x="0" y="28"/>
                  </a:cubicBezTo>
                  <a:cubicBezTo>
                    <a:pt x="0" y="28"/>
                    <a:pt x="0" y="28"/>
                    <a:pt x="0" y="28"/>
                  </a:cubicBezTo>
                  <a:cubicBezTo>
                    <a:pt x="7" y="26"/>
                    <a:pt x="14" y="23"/>
                    <a:pt x="20" y="19"/>
                  </a:cubicBezTo>
                  <a:cubicBezTo>
                    <a:pt x="30" y="14"/>
                    <a:pt x="39" y="7"/>
                    <a:pt x="48" y="0"/>
                  </a:cubicBezTo>
                  <a:cubicBezTo>
                    <a:pt x="48" y="0"/>
                    <a:pt x="48" y="0"/>
                    <a:pt x="48" y="0"/>
                  </a:cubicBezTo>
                  <a:cubicBezTo>
                    <a:pt x="48" y="0"/>
                    <a:pt x="48" y="0"/>
                    <a:pt x="48" y="0"/>
                  </a:cubicBezTo>
                  <a:cubicBezTo>
                    <a:pt x="48" y="0"/>
                    <a:pt x="48" y="0"/>
                    <a:pt x="48" y="0"/>
                  </a:cubicBezTo>
                  <a:cubicBezTo>
                    <a:pt x="48" y="0"/>
                    <a:pt x="48" y="0"/>
                    <a:pt x="48"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45" name="Oval 84"/>
            <p:cNvSpPr>
              <a:spLocks noChangeArrowheads="1"/>
            </p:cNvSpPr>
            <p:nvPr/>
          </p:nvSpPr>
          <p:spPr bwMode="auto">
            <a:xfrm>
              <a:off x="5379658" y="3816819"/>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46" name="Freeform 87"/>
            <p:cNvSpPr>
              <a:spLocks noEditPoints="1"/>
            </p:cNvSpPr>
            <p:nvPr/>
          </p:nvSpPr>
          <p:spPr bwMode="auto">
            <a:xfrm>
              <a:off x="4871964" y="3277578"/>
              <a:ext cx="351642" cy="322047"/>
            </a:xfrm>
            <a:custGeom>
              <a:avLst/>
              <a:gdLst>
                <a:gd name="T0" fmla="*/ 23 w 110"/>
                <a:gd name="T1" fmla="*/ 40 h 98"/>
                <a:gd name="T2" fmla="*/ 34 w 110"/>
                <a:gd name="T3" fmla="*/ 55 h 98"/>
                <a:gd name="T4" fmla="*/ 50 w 110"/>
                <a:gd name="T5" fmla="*/ 44 h 98"/>
                <a:gd name="T6" fmla="*/ 39 w 110"/>
                <a:gd name="T7" fmla="*/ 30 h 98"/>
                <a:gd name="T8" fmla="*/ 50 w 110"/>
                <a:gd name="T9" fmla="*/ 22 h 98"/>
                <a:gd name="T10" fmla="*/ 8 w 110"/>
                <a:gd name="T11" fmla="*/ 0 h 98"/>
                <a:gd name="T12" fmla="*/ 11 w 110"/>
                <a:gd name="T13" fmla="*/ 48 h 98"/>
                <a:gd name="T14" fmla="*/ 23 w 110"/>
                <a:gd name="T15" fmla="*/ 40 h 98"/>
                <a:gd name="T16" fmla="*/ 88 w 110"/>
                <a:gd name="T17" fmla="*/ 41 h 98"/>
                <a:gd name="T18" fmla="*/ 100 w 110"/>
                <a:gd name="T19" fmla="*/ 49 h 98"/>
                <a:gd name="T20" fmla="*/ 105 w 110"/>
                <a:gd name="T21" fmla="*/ 1 h 98"/>
                <a:gd name="T22" fmla="*/ 62 w 110"/>
                <a:gd name="T23" fmla="*/ 22 h 98"/>
                <a:gd name="T24" fmla="*/ 73 w 110"/>
                <a:gd name="T25" fmla="*/ 30 h 98"/>
                <a:gd name="T26" fmla="*/ 0 w 110"/>
                <a:gd name="T27" fmla="*/ 78 h 98"/>
                <a:gd name="T28" fmla="*/ 4 w 110"/>
                <a:gd name="T29" fmla="*/ 96 h 98"/>
                <a:gd name="T30" fmla="*/ 88 w 110"/>
                <a:gd name="T31" fmla="*/ 41 h 98"/>
                <a:gd name="T32" fmla="*/ 77 w 110"/>
                <a:gd name="T33" fmla="*/ 66 h 98"/>
                <a:gd name="T34" fmla="*/ 62 w 110"/>
                <a:gd name="T35" fmla="*/ 78 h 98"/>
                <a:gd name="T36" fmla="*/ 105 w 110"/>
                <a:gd name="T37" fmla="*/ 98 h 98"/>
                <a:gd name="T38" fmla="*/ 110 w 110"/>
                <a:gd name="T39" fmla="*/ 80 h 98"/>
                <a:gd name="T40" fmla="*/ 77 w 110"/>
                <a:gd name="T41" fmla="*/ 6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98">
                  <a:moveTo>
                    <a:pt x="23" y="40"/>
                  </a:moveTo>
                  <a:cubicBezTo>
                    <a:pt x="27" y="45"/>
                    <a:pt x="30" y="50"/>
                    <a:pt x="34" y="55"/>
                  </a:cubicBezTo>
                  <a:cubicBezTo>
                    <a:pt x="40" y="52"/>
                    <a:pt x="45" y="48"/>
                    <a:pt x="50" y="44"/>
                  </a:cubicBezTo>
                  <a:cubicBezTo>
                    <a:pt x="46" y="40"/>
                    <a:pt x="42" y="35"/>
                    <a:pt x="39" y="30"/>
                  </a:cubicBezTo>
                  <a:cubicBezTo>
                    <a:pt x="50" y="22"/>
                    <a:pt x="50" y="22"/>
                    <a:pt x="50" y="22"/>
                  </a:cubicBezTo>
                  <a:cubicBezTo>
                    <a:pt x="8" y="0"/>
                    <a:pt x="8" y="0"/>
                    <a:pt x="8" y="0"/>
                  </a:cubicBezTo>
                  <a:cubicBezTo>
                    <a:pt x="11" y="48"/>
                    <a:pt x="11" y="48"/>
                    <a:pt x="11" y="48"/>
                  </a:cubicBezTo>
                  <a:lnTo>
                    <a:pt x="23" y="40"/>
                  </a:lnTo>
                  <a:close/>
                  <a:moveTo>
                    <a:pt x="88" y="41"/>
                  </a:moveTo>
                  <a:cubicBezTo>
                    <a:pt x="100" y="49"/>
                    <a:pt x="100" y="49"/>
                    <a:pt x="100" y="49"/>
                  </a:cubicBezTo>
                  <a:cubicBezTo>
                    <a:pt x="105" y="1"/>
                    <a:pt x="105" y="1"/>
                    <a:pt x="105" y="1"/>
                  </a:cubicBezTo>
                  <a:cubicBezTo>
                    <a:pt x="62" y="22"/>
                    <a:pt x="62" y="22"/>
                    <a:pt x="62" y="22"/>
                  </a:cubicBezTo>
                  <a:cubicBezTo>
                    <a:pt x="73" y="30"/>
                    <a:pt x="73" y="30"/>
                    <a:pt x="73" y="30"/>
                  </a:cubicBezTo>
                  <a:cubicBezTo>
                    <a:pt x="46" y="68"/>
                    <a:pt x="1" y="78"/>
                    <a:pt x="0" y="78"/>
                  </a:cubicBezTo>
                  <a:cubicBezTo>
                    <a:pt x="4" y="96"/>
                    <a:pt x="4" y="96"/>
                    <a:pt x="4" y="96"/>
                  </a:cubicBezTo>
                  <a:cubicBezTo>
                    <a:pt x="6" y="96"/>
                    <a:pt x="57" y="85"/>
                    <a:pt x="88" y="41"/>
                  </a:cubicBezTo>
                  <a:close/>
                  <a:moveTo>
                    <a:pt x="77" y="66"/>
                  </a:moveTo>
                  <a:cubicBezTo>
                    <a:pt x="72" y="70"/>
                    <a:pt x="67" y="75"/>
                    <a:pt x="62" y="78"/>
                  </a:cubicBezTo>
                  <a:cubicBezTo>
                    <a:pt x="84" y="93"/>
                    <a:pt x="104" y="98"/>
                    <a:pt x="105" y="98"/>
                  </a:cubicBezTo>
                  <a:cubicBezTo>
                    <a:pt x="110" y="80"/>
                    <a:pt x="110" y="80"/>
                    <a:pt x="110" y="80"/>
                  </a:cubicBezTo>
                  <a:cubicBezTo>
                    <a:pt x="109" y="80"/>
                    <a:pt x="95" y="76"/>
                    <a:pt x="77" y="6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grpSp>
      <p:grpSp>
        <p:nvGrpSpPr>
          <p:cNvPr id="47" name="Group 124"/>
          <p:cNvGrpSpPr/>
          <p:nvPr/>
        </p:nvGrpSpPr>
        <p:grpSpPr>
          <a:xfrm>
            <a:off x="4660728" y="3281672"/>
            <a:ext cx="1776032" cy="1765904"/>
            <a:chOff x="3707801" y="2040749"/>
            <a:chExt cx="1317096" cy="1309585"/>
          </a:xfrm>
        </p:grpSpPr>
        <p:sp>
          <p:nvSpPr>
            <p:cNvPr id="48" name="Oval 40"/>
            <p:cNvSpPr>
              <a:spLocks noChangeArrowheads="1"/>
            </p:cNvSpPr>
            <p:nvPr/>
          </p:nvSpPr>
          <p:spPr bwMode="auto">
            <a:xfrm>
              <a:off x="3707801" y="2040749"/>
              <a:ext cx="1259877" cy="1295676"/>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49" name="Oval 41"/>
            <p:cNvSpPr>
              <a:spLocks noChangeArrowheads="1"/>
            </p:cNvSpPr>
            <p:nvPr/>
          </p:nvSpPr>
          <p:spPr bwMode="auto">
            <a:xfrm>
              <a:off x="3791029" y="2123134"/>
              <a:ext cx="1096540" cy="1131977"/>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50" name="Oval 42"/>
            <p:cNvSpPr>
              <a:spLocks noChangeArrowheads="1"/>
            </p:cNvSpPr>
            <p:nvPr/>
          </p:nvSpPr>
          <p:spPr bwMode="auto">
            <a:xfrm>
              <a:off x="3868016" y="2202308"/>
              <a:ext cx="942566" cy="973629"/>
            </a:xfrm>
            <a:prstGeom prst="ellipse">
              <a:avLst/>
            </a:prstGeom>
            <a:solidFill>
              <a:schemeClr val="accent1">
                <a:lumMod val="75000"/>
              </a:schemeClr>
            </a:solidFill>
            <a:ln>
              <a:noFill/>
            </a:ln>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51" name="Freeform 53"/>
            <p:cNvSpPr>
              <a:spLocks noEditPoints="1"/>
            </p:cNvSpPr>
            <p:nvPr/>
          </p:nvSpPr>
          <p:spPr bwMode="auto">
            <a:xfrm>
              <a:off x="3868016" y="2202308"/>
              <a:ext cx="498333" cy="515702"/>
            </a:xfrm>
            <a:custGeom>
              <a:avLst/>
              <a:gdLst>
                <a:gd name="T0" fmla="*/ 0 w 156"/>
                <a:gd name="T1" fmla="*/ 156 h 157"/>
                <a:gd name="T2" fmla="*/ 0 w 156"/>
                <a:gd name="T3" fmla="*/ 156 h 157"/>
                <a:gd name="T4" fmla="*/ 0 w 156"/>
                <a:gd name="T5" fmla="*/ 155 h 157"/>
                <a:gd name="T6" fmla="*/ 0 w 156"/>
                <a:gd name="T7" fmla="*/ 155 h 157"/>
                <a:gd name="T8" fmla="*/ 0 w 156"/>
                <a:gd name="T9" fmla="*/ 154 h 157"/>
                <a:gd name="T10" fmla="*/ 0 w 156"/>
                <a:gd name="T11" fmla="*/ 154 h 157"/>
                <a:gd name="T12" fmla="*/ 0 w 156"/>
                <a:gd name="T13" fmla="*/ 153 h 157"/>
                <a:gd name="T14" fmla="*/ 0 w 156"/>
                <a:gd name="T15" fmla="*/ 153 h 157"/>
                <a:gd name="T16" fmla="*/ 0 w 156"/>
                <a:gd name="T17" fmla="*/ 152 h 157"/>
                <a:gd name="T18" fmla="*/ 0 w 156"/>
                <a:gd name="T19" fmla="*/ 152 h 157"/>
                <a:gd name="T20" fmla="*/ 0 w 156"/>
                <a:gd name="T21" fmla="*/ 151 h 157"/>
                <a:gd name="T22" fmla="*/ 0 w 156"/>
                <a:gd name="T23" fmla="*/ 151 h 157"/>
                <a:gd name="T24" fmla="*/ 0 w 156"/>
                <a:gd name="T25" fmla="*/ 150 h 157"/>
                <a:gd name="T26" fmla="*/ 0 w 156"/>
                <a:gd name="T27" fmla="*/ 150 h 157"/>
                <a:gd name="T28" fmla="*/ 0 w 156"/>
                <a:gd name="T29" fmla="*/ 149 h 157"/>
                <a:gd name="T30" fmla="*/ 0 w 156"/>
                <a:gd name="T31" fmla="*/ 149 h 157"/>
                <a:gd name="T32" fmla="*/ 0 w 156"/>
                <a:gd name="T33" fmla="*/ 149 h 157"/>
                <a:gd name="T34" fmla="*/ 0 w 156"/>
                <a:gd name="T35" fmla="*/ 148 h 157"/>
                <a:gd name="T36" fmla="*/ 0 w 156"/>
                <a:gd name="T37" fmla="*/ 148 h 157"/>
                <a:gd name="T38" fmla="*/ 0 w 156"/>
                <a:gd name="T39" fmla="*/ 147 h 157"/>
                <a:gd name="T40" fmla="*/ 0 w 156"/>
                <a:gd name="T41" fmla="*/ 147 h 157"/>
                <a:gd name="T42" fmla="*/ 0 w 156"/>
                <a:gd name="T43" fmla="*/ 146 h 157"/>
                <a:gd name="T44" fmla="*/ 0 w 156"/>
                <a:gd name="T45" fmla="*/ 146 h 157"/>
                <a:gd name="T46" fmla="*/ 0 w 156"/>
                <a:gd name="T47" fmla="*/ 145 h 157"/>
                <a:gd name="T48" fmla="*/ 0 w 156"/>
                <a:gd name="T49" fmla="*/ 145 h 157"/>
                <a:gd name="T50" fmla="*/ 0 w 156"/>
                <a:gd name="T51" fmla="*/ 144 h 157"/>
                <a:gd name="T52" fmla="*/ 0 w 156"/>
                <a:gd name="T53" fmla="*/ 143 h 157"/>
                <a:gd name="T54" fmla="*/ 156 w 156"/>
                <a:gd name="T55" fmla="*/ 0 h 157"/>
                <a:gd name="T56" fmla="*/ 155 w 156"/>
                <a:gd name="T57" fmla="*/ 0 h 157"/>
                <a:gd name="T58" fmla="*/ 155 w 156"/>
                <a:gd name="T59" fmla="*/ 0 h 157"/>
                <a:gd name="T60" fmla="*/ 154 w 156"/>
                <a:gd name="T61" fmla="*/ 0 h 157"/>
                <a:gd name="T62" fmla="*/ 154 w 156"/>
                <a:gd name="T63" fmla="*/ 0 h 157"/>
                <a:gd name="T64" fmla="*/ 153 w 156"/>
                <a:gd name="T65" fmla="*/ 0 h 157"/>
                <a:gd name="T66" fmla="*/ 153 w 156"/>
                <a:gd name="T67" fmla="*/ 0 h 157"/>
                <a:gd name="T68" fmla="*/ 142 w 156"/>
                <a:gd name="T69" fmla="*/ 0 h 157"/>
                <a:gd name="T70" fmla="*/ 143 w 156"/>
                <a:gd name="T71" fmla="*/ 0 h 157"/>
                <a:gd name="T72" fmla="*/ 152 w 156"/>
                <a:gd name="T73" fmla="*/ 0 h 157"/>
                <a:gd name="T74" fmla="*/ 152 w 156"/>
                <a:gd name="T75" fmla="*/ 0 h 157"/>
                <a:gd name="T76" fmla="*/ 151 w 156"/>
                <a:gd name="T77" fmla="*/ 0 h 157"/>
                <a:gd name="T78" fmla="*/ 144 w 156"/>
                <a:gd name="T79" fmla="*/ 0 h 157"/>
                <a:gd name="T80" fmla="*/ 144 w 156"/>
                <a:gd name="T81" fmla="*/ 0 h 157"/>
                <a:gd name="T82" fmla="*/ 150 w 156"/>
                <a:gd name="T83" fmla="*/ 0 h 157"/>
                <a:gd name="T84" fmla="*/ 145 w 156"/>
                <a:gd name="T85" fmla="*/ 0 h 157"/>
                <a:gd name="T86" fmla="*/ 145 w 156"/>
                <a:gd name="T87" fmla="*/ 0 h 157"/>
                <a:gd name="T88" fmla="*/ 150 w 156"/>
                <a:gd name="T89" fmla="*/ 0 h 157"/>
                <a:gd name="T90" fmla="*/ 145 w 156"/>
                <a:gd name="T91" fmla="*/ 0 h 157"/>
                <a:gd name="T92" fmla="*/ 145 w 156"/>
                <a:gd name="T93" fmla="*/ 0 h 157"/>
                <a:gd name="T94" fmla="*/ 149 w 156"/>
                <a:gd name="T95" fmla="*/ 0 h 157"/>
                <a:gd name="T96" fmla="*/ 146 w 156"/>
                <a:gd name="T97" fmla="*/ 0 h 157"/>
                <a:gd name="T98" fmla="*/ 146 w 156"/>
                <a:gd name="T99" fmla="*/ 0 h 157"/>
                <a:gd name="T100" fmla="*/ 148 w 156"/>
                <a:gd name="T101" fmla="*/ 0 h 157"/>
                <a:gd name="T102" fmla="*/ 147 w 156"/>
                <a:gd name="T103" fmla="*/ 0 h 157"/>
                <a:gd name="T104" fmla="*/ 147 w 156"/>
                <a:gd name="T105" fmla="*/ 0 h 157"/>
                <a:gd name="T106" fmla="*/ 147 w 156"/>
                <a:gd name="T10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 h="157">
                  <a:moveTo>
                    <a:pt x="0" y="157"/>
                  </a:moveTo>
                  <a:cubicBezTo>
                    <a:pt x="0" y="157"/>
                    <a:pt x="0" y="157"/>
                    <a:pt x="0" y="157"/>
                  </a:cubicBezTo>
                  <a:cubicBezTo>
                    <a:pt x="0" y="157"/>
                    <a:pt x="0" y="157"/>
                    <a:pt x="0" y="157"/>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2"/>
                  </a:moveTo>
                  <a:cubicBezTo>
                    <a:pt x="0" y="152"/>
                    <a:pt x="0" y="152"/>
                    <a:pt x="0" y="153"/>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1"/>
                  </a:moveTo>
                  <a:cubicBezTo>
                    <a:pt x="0" y="151"/>
                    <a:pt x="0" y="152"/>
                    <a:pt x="0" y="152"/>
                  </a:cubicBezTo>
                  <a:cubicBezTo>
                    <a:pt x="0" y="152"/>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1"/>
                    <a:pt x="0" y="151"/>
                    <a:pt x="0" y="151"/>
                  </a:cubicBezTo>
                  <a:cubicBezTo>
                    <a:pt x="0" y="151"/>
                    <a:pt x="0" y="151"/>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50"/>
                    <a:pt x="0" y="150"/>
                    <a:pt x="0" y="150"/>
                  </a:cubicBezTo>
                  <a:cubicBezTo>
                    <a:pt x="0" y="150"/>
                    <a:pt x="0" y="150"/>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9"/>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7"/>
                    <a:pt x="0" y="147"/>
                    <a:pt x="0" y="148"/>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7"/>
                    <a:pt x="0" y="147"/>
                  </a:cubicBezTo>
                  <a:cubicBezTo>
                    <a:pt x="0" y="147"/>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6"/>
                    <a:pt x="0" y="146"/>
                    <a:pt x="0" y="146"/>
                  </a:cubicBezTo>
                  <a:cubicBezTo>
                    <a:pt x="0" y="146"/>
                    <a:pt x="0" y="146"/>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156" y="0"/>
                  </a:moveTo>
                  <a:cubicBezTo>
                    <a:pt x="156" y="0"/>
                    <a:pt x="156" y="0"/>
                    <a:pt x="156" y="0"/>
                  </a:cubicBezTo>
                  <a:cubicBezTo>
                    <a:pt x="156" y="0"/>
                    <a:pt x="156" y="0"/>
                    <a:pt x="156"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2" y="0"/>
                  </a:moveTo>
                  <a:cubicBezTo>
                    <a:pt x="152" y="0"/>
                    <a:pt x="153" y="0"/>
                    <a:pt x="153" y="0"/>
                  </a:cubicBezTo>
                  <a:cubicBezTo>
                    <a:pt x="153" y="0"/>
                    <a:pt x="152" y="0"/>
                    <a:pt x="152" y="0"/>
                  </a:cubicBezTo>
                  <a:moveTo>
                    <a:pt x="143" y="0"/>
                  </a:moveTo>
                  <a:cubicBezTo>
                    <a:pt x="143" y="0"/>
                    <a:pt x="142" y="0"/>
                    <a:pt x="142" y="0"/>
                  </a:cubicBezTo>
                  <a:cubicBezTo>
                    <a:pt x="143" y="0"/>
                    <a:pt x="143" y="0"/>
                    <a:pt x="143"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2" y="0"/>
                  </a:moveTo>
                  <a:cubicBezTo>
                    <a:pt x="152" y="0"/>
                    <a:pt x="152" y="0"/>
                    <a:pt x="152" y="0"/>
                  </a:cubicBezTo>
                  <a:cubicBezTo>
                    <a:pt x="152" y="0"/>
                    <a:pt x="152" y="0"/>
                    <a:pt x="152"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1" y="0"/>
                  </a:moveTo>
                  <a:cubicBezTo>
                    <a:pt x="152" y="0"/>
                    <a:pt x="152" y="0"/>
                    <a:pt x="152" y="0"/>
                  </a:cubicBezTo>
                  <a:cubicBezTo>
                    <a:pt x="152" y="0"/>
                    <a:pt x="152" y="0"/>
                    <a:pt x="151" y="0"/>
                  </a:cubicBezTo>
                  <a:moveTo>
                    <a:pt x="143" y="0"/>
                  </a:moveTo>
                  <a:cubicBezTo>
                    <a:pt x="143" y="0"/>
                    <a:pt x="143" y="0"/>
                    <a:pt x="143" y="0"/>
                  </a:cubicBezTo>
                  <a:cubicBezTo>
                    <a:pt x="143" y="0"/>
                    <a:pt x="143" y="0"/>
                    <a:pt x="143" y="0"/>
                  </a:cubicBezTo>
                  <a:moveTo>
                    <a:pt x="151" y="0"/>
                  </a:moveTo>
                  <a:cubicBezTo>
                    <a:pt x="151" y="0"/>
                    <a:pt x="151" y="0"/>
                    <a:pt x="151" y="0"/>
                  </a:cubicBezTo>
                  <a:cubicBezTo>
                    <a:pt x="151" y="0"/>
                    <a:pt x="151" y="0"/>
                    <a:pt x="151"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0" y="0"/>
                  </a:moveTo>
                  <a:cubicBezTo>
                    <a:pt x="151" y="0"/>
                    <a:pt x="151" y="0"/>
                    <a:pt x="151" y="0"/>
                  </a:cubicBezTo>
                  <a:cubicBezTo>
                    <a:pt x="151" y="0"/>
                    <a:pt x="151" y="0"/>
                    <a:pt x="150" y="0"/>
                  </a:cubicBezTo>
                  <a:moveTo>
                    <a:pt x="150" y="0"/>
                  </a:moveTo>
                  <a:cubicBezTo>
                    <a:pt x="150" y="0"/>
                    <a:pt x="150" y="0"/>
                    <a:pt x="150" y="0"/>
                  </a:cubicBezTo>
                  <a:cubicBezTo>
                    <a:pt x="150" y="0"/>
                    <a:pt x="150" y="0"/>
                    <a:pt x="150" y="0"/>
                  </a:cubicBezTo>
                  <a:moveTo>
                    <a:pt x="144" y="0"/>
                  </a:moveTo>
                  <a:cubicBezTo>
                    <a:pt x="144" y="0"/>
                    <a:pt x="144" y="0"/>
                    <a:pt x="144" y="0"/>
                  </a:cubicBezTo>
                  <a:cubicBezTo>
                    <a:pt x="144" y="0"/>
                    <a:pt x="144" y="0"/>
                    <a:pt x="144"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9" y="0"/>
                  </a:moveTo>
                  <a:cubicBezTo>
                    <a:pt x="149" y="0"/>
                    <a:pt x="149" y="0"/>
                    <a:pt x="149" y="0"/>
                  </a:cubicBezTo>
                  <a:cubicBezTo>
                    <a:pt x="149" y="0"/>
                    <a:pt x="149" y="0"/>
                    <a:pt x="149" y="0"/>
                  </a:cubicBezTo>
                  <a:moveTo>
                    <a:pt x="146" y="0"/>
                  </a:moveTo>
                  <a:cubicBezTo>
                    <a:pt x="146" y="0"/>
                    <a:pt x="146" y="0"/>
                    <a:pt x="145" y="0"/>
                  </a:cubicBezTo>
                  <a:cubicBezTo>
                    <a:pt x="146" y="0"/>
                    <a:pt x="146" y="0"/>
                    <a:pt x="146"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8" y="0"/>
                  </a:moveTo>
                  <a:cubicBezTo>
                    <a:pt x="148" y="0"/>
                    <a:pt x="148" y="0"/>
                    <a:pt x="149" y="0"/>
                  </a:cubicBezTo>
                  <a:cubicBezTo>
                    <a:pt x="148" y="0"/>
                    <a:pt x="148" y="0"/>
                    <a:pt x="148" y="0"/>
                  </a:cubicBezTo>
                  <a:moveTo>
                    <a:pt x="148" y="0"/>
                  </a:moveTo>
                  <a:cubicBezTo>
                    <a:pt x="148" y="0"/>
                    <a:pt x="148" y="0"/>
                    <a:pt x="148" y="0"/>
                  </a:cubicBezTo>
                  <a:cubicBezTo>
                    <a:pt x="148" y="0"/>
                    <a:pt x="148" y="0"/>
                    <a:pt x="148" y="0"/>
                  </a:cubicBezTo>
                  <a:moveTo>
                    <a:pt x="147" y="0"/>
                  </a:moveTo>
                  <a:cubicBezTo>
                    <a:pt x="147" y="0"/>
                    <a:pt x="147" y="0"/>
                    <a:pt x="146" y="0"/>
                  </a:cubicBezTo>
                  <a:cubicBezTo>
                    <a:pt x="147" y="0"/>
                    <a:pt x="147" y="0"/>
                    <a:pt x="147"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cubicBezTo>
                    <a:pt x="147" y="0"/>
                    <a:pt x="148" y="0"/>
                    <a:pt x="148" y="0"/>
                  </a:cubicBezTo>
                  <a:cubicBezTo>
                    <a:pt x="148" y="0"/>
                    <a:pt x="147" y="0"/>
                    <a:pt x="147"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52" name="Freeform 64"/>
            <p:cNvSpPr>
              <a:spLocks/>
            </p:cNvSpPr>
            <p:nvPr/>
          </p:nvSpPr>
          <p:spPr bwMode="auto">
            <a:xfrm>
              <a:off x="3880500" y="2416292"/>
              <a:ext cx="66583" cy="157279"/>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1" y="14"/>
                    <a:pt x="21" y="0"/>
                  </a:cubicBezTo>
                </a:path>
              </a:pathLst>
            </a:custGeom>
            <a:solidFill>
              <a:srgbClr val="A958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53" name="Freeform 66"/>
            <p:cNvSpPr>
              <a:spLocks/>
            </p:cNvSpPr>
            <p:nvPr/>
          </p:nvSpPr>
          <p:spPr bwMode="auto">
            <a:xfrm>
              <a:off x="3880500" y="2416292"/>
              <a:ext cx="66583" cy="157279"/>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2" y="14"/>
                    <a:pt x="21" y="0"/>
                  </a:cubicBezTo>
                </a:path>
              </a:pathLst>
            </a:custGeom>
            <a:solidFill>
              <a:srgbClr val="894D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54" name="Freeform 68"/>
            <p:cNvSpPr>
              <a:spLocks noEditPoints="1"/>
            </p:cNvSpPr>
            <p:nvPr/>
          </p:nvSpPr>
          <p:spPr bwMode="auto">
            <a:xfrm>
              <a:off x="4944788" y="2906316"/>
              <a:ext cx="80109" cy="9630"/>
            </a:xfrm>
            <a:custGeom>
              <a:avLst/>
              <a:gdLst>
                <a:gd name="T0" fmla="*/ 0 w 25"/>
                <a:gd name="T1" fmla="*/ 3 h 3"/>
                <a:gd name="T2" fmla="*/ 0 w 25"/>
                <a:gd name="T3" fmla="*/ 3 h 3"/>
                <a:gd name="T4" fmla="*/ 0 w 25"/>
                <a:gd name="T5" fmla="*/ 3 h 3"/>
                <a:gd name="T6" fmla="*/ 0 w 25"/>
                <a:gd name="T7" fmla="*/ 3 h 3"/>
                <a:gd name="T8" fmla="*/ 0 w 25"/>
                <a:gd name="T9" fmla="*/ 3 h 3"/>
                <a:gd name="T10" fmla="*/ 0 w 25"/>
                <a:gd name="T11" fmla="*/ 3 h 3"/>
                <a:gd name="T12" fmla="*/ 1 w 25"/>
                <a:gd name="T13" fmla="*/ 3 h 3"/>
                <a:gd name="T14" fmla="*/ 0 w 25"/>
                <a:gd name="T15" fmla="*/ 3 h 3"/>
                <a:gd name="T16" fmla="*/ 1 w 25"/>
                <a:gd name="T17" fmla="*/ 3 h 3"/>
                <a:gd name="T18" fmla="*/ 25 w 25"/>
                <a:gd name="T19" fmla="*/ 0 h 3"/>
                <a:gd name="T20" fmla="*/ 1 w 25"/>
                <a:gd name="T21" fmla="*/ 3 h 3"/>
                <a:gd name="T22" fmla="*/ 25 w 25"/>
                <a:gd name="T23" fmla="*/ 0 h 3"/>
                <a:gd name="T24" fmla="*/ 25 w 25"/>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1" y="3"/>
                  </a:moveTo>
                  <a:cubicBezTo>
                    <a:pt x="1" y="3"/>
                    <a:pt x="0" y="3"/>
                    <a:pt x="0" y="3"/>
                  </a:cubicBezTo>
                  <a:cubicBezTo>
                    <a:pt x="0" y="3"/>
                    <a:pt x="1" y="3"/>
                    <a:pt x="1" y="3"/>
                  </a:cubicBezTo>
                  <a:moveTo>
                    <a:pt x="25" y="0"/>
                  </a:moveTo>
                  <a:cubicBezTo>
                    <a:pt x="17" y="0"/>
                    <a:pt x="9" y="1"/>
                    <a:pt x="1" y="3"/>
                  </a:cubicBezTo>
                  <a:cubicBezTo>
                    <a:pt x="9" y="1"/>
                    <a:pt x="17" y="0"/>
                    <a:pt x="25" y="0"/>
                  </a:cubicBezTo>
                  <a:cubicBezTo>
                    <a:pt x="25" y="0"/>
                    <a:pt x="25" y="0"/>
                    <a:pt x="25" y="0"/>
                  </a:cubicBezTo>
                </a:path>
              </a:pathLst>
            </a:cu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55" name="Freeform 71"/>
            <p:cNvSpPr>
              <a:spLocks/>
            </p:cNvSpPr>
            <p:nvPr/>
          </p:nvSpPr>
          <p:spPr bwMode="auto">
            <a:xfrm>
              <a:off x="4565058" y="2922365"/>
              <a:ext cx="361005" cy="371263"/>
            </a:xfrm>
            <a:custGeom>
              <a:avLst/>
              <a:gdLst>
                <a:gd name="T0" fmla="*/ 113 w 113"/>
                <a:gd name="T1" fmla="*/ 0 h 113"/>
                <a:gd name="T2" fmla="*/ 113 w 113"/>
                <a:gd name="T3" fmla="*/ 0 h 113"/>
                <a:gd name="T4" fmla="*/ 0 w 113"/>
                <a:gd name="T5" fmla="*/ 113 h 113"/>
                <a:gd name="T6" fmla="*/ 0 w 113"/>
                <a:gd name="T7" fmla="*/ 113 h 113"/>
                <a:gd name="T8" fmla="*/ 25 w 113"/>
                <a:gd name="T9" fmla="*/ 101 h 113"/>
                <a:gd name="T10" fmla="*/ 102 w 113"/>
                <a:gd name="T11" fmla="*/ 24 h 113"/>
                <a:gd name="T12" fmla="*/ 113 w 113"/>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113" h="113">
                  <a:moveTo>
                    <a:pt x="113" y="0"/>
                  </a:moveTo>
                  <a:cubicBezTo>
                    <a:pt x="113" y="0"/>
                    <a:pt x="113" y="0"/>
                    <a:pt x="113" y="0"/>
                  </a:cubicBezTo>
                  <a:cubicBezTo>
                    <a:pt x="93" y="52"/>
                    <a:pt x="52" y="93"/>
                    <a:pt x="0" y="113"/>
                  </a:cubicBezTo>
                  <a:cubicBezTo>
                    <a:pt x="0" y="113"/>
                    <a:pt x="0" y="113"/>
                    <a:pt x="0" y="113"/>
                  </a:cubicBezTo>
                  <a:cubicBezTo>
                    <a:pt x="8" y="110"/>
                    <a:pt x="17" y="106"/>
                    <a:pt x="25" y="101"/>
                  </a:cubicBezTo>
                  <a:cubicBezTo>
                    <a:pt x="57" y="84"/>
                    <a:pt x="84" y="57"/>
                    <a:pt x="102" y="24"/>
                  </a:cubicBezTo>
                  <a:cubicBezTo>
                    <a:pt x="106" y="16"/>
                    <a:pt x="110" y="8"/>
                    <a:pt x="113"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56" name="Freeform 72"/>
            <p:cNvSpPr>
              <a:spLocks/>
            </p:cNvSpPr>
            <p:nvPr/>
          </p:nvSpPr>
          <p:spPr bwMode="auto">
            <a:xfrm>
              <a:off x="4679497" y="3041126"/>
              <a:ext cx="300664" cy="309208"/>
            </a:xfrm>
            <a:custGeom>
              <a:avLst/>
              <a:gdLst>
                <a:gd name="T0" fmla="*/ 94 w 94"/>
                <a:gd name="T1" fmla="*/ 0 h 94"/>
                <a:gd name="T2" fmla="*/ 0 w 94"/>
                <a:gd name="T3" fmla="*/ 94 h 94"/>
                <a:gd name="T4" fmla="*/ 0 w 94"/>
                <a:gd name="T5" fmla="*/ 94 h 94"/>
                <a:gd name="T6" fmla="*/ 94 w 94"/>
                <a:gd name="T7" fmla="*/ 0 h 94"/>
                <a:gd name="T8" fmla="*/ 94 w 94"/>
                <a:gd name="T9" fmla="*/ 0 h 94"/>
              </a:gdLst>
              <a:ahLst/>
              <a:cxnLst>
                <a:cxn ang="0">
                  <a:pos x="T0" y="T1"/>
                </a:cxn>
                <a:cxn ang="0">
                  <a:pos x="T2" y="T3"/>
                </a:cxn>
                <a:cxn ang="0">
                  <a:pos x="T4" y="T5"/>
                </a:cxn>
                <a:cxn ang="0">
                  <a:pos x="T6" y="T7"/>
                </a:cxn>
                <a:cxn ang="0">
                  <a:pos x="T8" y="T9"/>
                </a:cxn>
              </a:cxnLst>
              <a:rect l="0" t="0" r="r" b="b"/>
              <a:pathLst>
                <a:path w="94" h="94">
                  <a:moveTo>
                    <a:pt x="94" y="0"/>
                  </a:moveTo>
                  <a:cubicBezTo>
                    <a:pt x="47" y="9"/>
                    <a:pt x="10" y="46"/>
                    <a:pt x="0" y="94"/>
                  </a:cubicBezTo>
                  <a:cubicBezTo>
                    <a:pt x="0" y="94"/>
                    <a:pt x="0" y="94"/>
                    <a:pt x="0" y="94"/>
                  </a:cubicBezTo>
                  <a:cubicBezTo>
                    <a:pt x="10" y="46"/>
                    <a:pt x="47" y="9"/>
                    <a:pt x="94" y="0"/>
                  </a:cubicBezTo>
                  <a:cubicBezTo>
                    <a:pt x="94" y="0"/>
                    <a:pt x="94" y="0"/>
                    <a:pt x="94" y="0"/>
                  </a:cubicBezTo>
                </a:path>
              </a:pathLst>
            </a:custGeom>
            <a:solidFill>
              <a:srgbClr val="2D38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sp>
          <p:nvSpPr>
            <p:cNvPr id="57" name="Freeform 88"/>
            <p:cNvSpPr>
              <a:spLocks noEditPoints="1"/>
            </p:cNvSpPr>
            <p:nvPr/>
          </p:nvSpPr>
          <p:spPr bwMode="auto">
            <a:xfrm>
              <a:off x="4037594" y="2524353"/>
              <a:ext cx="600288" cy="312418"/>
            </a:xfrm>
            <a:custGeom>
              <a:avLst/>
              <a:gdLst>
                <a:gd name="T0" fmla="*/ 26 w 188"/>
                <a:gd name="T1" fmla="*/ 37 h 95"/>
                <a:gd name="T2" fmla="*/ 17 w 188"/>
                <a:gd name="T3" fmla="*/ 46 h 95"/>
                <a:gd name="T4" fmla="*/ 20 w 188"/>
                <a:gd name="T5" fmla="*/ 53 h 95"/>
                <a:gd name="T6" fmla="*/ 4 w 188"/>
                <a:gd name="T7" fmla="*/ 78 h 95"/>
                <a:gd name="T8" fmla="*/ 6 w 188"/>
                <a:gd name="T9" fmla="*/ 78 h 95"/>
                <a:gd name="T10" fmla="*/ 16 w 188"/>
                <a:gd name="T11" fmla="*/ 69 h 95"/>
                <a:gd name="T12" fmla="*/ 11 w 188"/>
                <a:gd name="T13" fmla="*/ 95 h 95"/>
                <a:gd name="T14" fmla="*/ 19 w 188"/>
                <a:gd name="T15" fmla="*/ 95 h 95"/>
                <a:gd name="T16" fmla="*/ 26 w 188"/>
                <a:gd name="T17" fmla="*/ 84 h 95"/>
                <a:gd name="T18" fmla="*/ 32 w 188"/>
                <a:gd name="T19" fmla="*/ 95 h 95"/>
                <a:gd name="T20" fmla="*/ 40 w 188"/>
                <a:gd name="T21" fmla="*/ 95 h 95"/>
                <a:gd name="T22" fmla="*/ 35 w 188"/>
                <a:gd name="T23" fmla="*/ 69 h 95"/>
                <a:gd name="T24" fmla="*/ 46 w 188"/>
                <a:gd name="T25" fmla="*/ 78 h 95"/>
                <a:gd name="T26" fmla="*/ 47 w 188"/>
                <a:gd name="T27" fmla="*/ 78 h 95"/>
                <a:gd name="T28" fmla="*/ 31 w 188"/>
                <a:gd name="T29" fmla="*/ 53 h 95"/>
                <a:gd name="T30" fmla="*/ 35 w 188"/>
                <a:gd name="T31" fmla="*/ 46 h 95"/>
                <a:gd name="T32" fmla="*/ 26 w 188"/>
                <a:gd name="T33" fmla="*/ 37 h 95"/>
                <a:gd name="T34" fmla="*/ 163 w 188"/>
                <a:gd name="T35" fmla="*/ 37 h 95"/>
                <a:gd name="T36" fmla="*/ 154 w 188"/>
                <a:gd name="T37" fmla="*/ 46 h 95"/>
                <a:gd name="T38" fmla="*/ 157 w 188"/>
                <a:gd name="T39" fmla="*/ 53 h 95"/>
                <a:gd name="T40" fmla="*/ 141 w 188"/>
                <a:gd name="T41" fmla="*/ 78 h 95"/>
                <a:gd name="T42" fmla="*/ 143 w 188"/>
                <a:gd name="T43" fmla="*/ 78 h 95"/>
                <a:gd name="T44" fmla="*/ 153 w 188"/>
                <a:gd name="T45" fmla="*/ 69 h 95"/>
                <a:gd name="T46" fmla="*/ 148 w 188"/>
                <a:gd name="T47" fmla="*/ 95 h 95"/>
                <a:gd name="T48" fmla="*/ 157 w 188"/>
                <a:gd name="T49" fmla="*/ 95 h 95"/>
                <a:gd name="T50" fmla="*/ 163 w 188"/>
                <a:gd name="T51" fmla="*/ 84 h 95"/>
                <a:gd name="T52" fmla="*/ 169 w 188"/>
                <a:gd name="T53" fmla="*/ 95 h 95"/>
                <a:gd name="T54" fmla="*/ 177 w 188"/>
                <a:gd name="T55" fmla="*/ 95 h 95"/>
                <a:gd name="T56" fmla="*/ 173 w 188"/>
                <a:gd name="T57" fmla="*/ 69 h 95"/>
                <a:gd name="T58" fmla="*/ 183 w 188"/>
                <a:gd name="T59" fmla="*/ 78 h 95"/>
                <a:gd name="T60" fmla="*/ 185 w 188"/>
                <a:gd name="T61" fmla="*/ 78 h 95"/>
                <a:gd name="T62" fmla="*/ 169 w 188"/>
                <a:gd name="T63" fmla="*/ 53 h 95"/>
                <a:gd name="T64" fmla="*/ 172 w 188"/>
                <a:gd name="T65" fmla="*/ 46 h 95"/>
                <a:gd name="T66" fmla="*/ 163 w 188"/>
                <a:gd name="T67" fmla="*/ 37 h 95"/>
                <a:gd name="T68" fmla="*/ 96 w 188"/>
                <a:gd name="T69" fmla="*/ 0 h 95"/>
                <a:gd name="T70" fmla="*/ 81 w 188"/>
                <a:gd name="T71" fmla="*/ 14 h 95"/>
                <a:gd name="T72" fmla="*/ 87 w 188"/>
                <a:gd name="T73" fmla="*/ 26 h 95"/>
                <a:gd name="T74" fmla="*/ 60 w 188"/>
                <a:gd name="T75" fmla="*/ 67 h 95"/>
                <a:gd name="T76" fmla="*/ 63 w 188"/>
                <a:gd name="T77" fmla="*/ 68 h 95"/>
                <a:gd name="T78" fmla="*/ 80 w 188"/>
                <a:gd name="T79" fmla="*/ 53 h 95"/>
                <a:gd name="T80" fmla="*/ 72 w 188"/>
                <a:gd name="T81" fmla="*/ 95 h 95"/>
                <a:gd name="T82" fmla="*/ 86 w 188"/>
                <a:gd name="T83" fmla="*/ 95 h 95"/>
                <a:gd name="T84" fmla="*/ 96 w 188"/>
                <a:gd name="T85" fmla="*/ 78 h 95"/>
                <a:gd name="T86" fmla="*/ 106 w 188"/>
                <a:gd name="T87" fmla="*/ 95 h 95"/>
                <a:gd name="T88" fmla="*/ 119 w 188"/>
                <a:gd name="T89" fmla="*/ 95 h 95"/>
                <a:gd name="T90" fmla="*/ 112 w 188"/>
                <a:gd name="T91" fmla="*/ 53 h 95"/>
                <a:gd name="T92" fmla="*/ 128 w 188"/>
                <a:gd name="T93" fmla="*/ 68 h 95"/>
                <a:gd name="T94" fmla="*/ 131 w 188"/>
                <a:gd name="T95" fmla="*/ 67 h 95"/>
                <a:gd name="T96" fmla="*/ 105 w 188"/>
                <a:gd name="T97" fmla="*/ 26 h 95"/>
                <a:gd name="T98" fmla="*/ 111 w 188"/>
                <a:gd name="T99" fmla="*/ 14 h 95"/>
                <a:gd name="T100" fmla="*/ 96 w 188"/>
                <a:gd name="T10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8" h="95">
                  <a:moveTo>
                    <a:pt x="26" y="37"/>
                  </a:moveTo>
                  <a:cubicBezTo>
                    <a:pt x="21" y="37"/>
                    <a:pt x="17" y="41"/>
                    <a:pt x="17" y="46"/>
                  </a:cubicBezTo>
                  <a:cubicBezTo>
                    <a:pt x="17" y="49"/>
                    <a:pt x="18" y="51"/>
                    <a:pt x="20" y="53"/>
                  </a:cubicBezTo>
                  <a:cubicBezTo>
                    <a:pt x="11" y="56"/>
                    <a:pt x="0" y="74"/>
                    <a:pt x="4" y="78"/>
                  </a:cubicBezTo>
                  <a:cubicBezTo>
                    <a:pt x="4" y="78"/>
                    <a:pt x="5" y="78"/>
                    <a:pt x="6" y="78"/>
                  </a:cubicBezTo>
                  <a:cubicBezTo>
                    <a:pt x="9" y="78"/>
                    <a:pt x="13" y="74"/>
                    <a:pt x="16" y="69"/>
                  </a:cubicBezTo>
                  <a:cubicBezTo>
                    <a:pt x="14" y="78"/>
                    <a:pt x="12" y="87"/>
                    <a:pt x="11" y="95"/>
                  </a:cubicBezTo>
                  <a:cubicBezTo>
                    <a:pt x="19" y="95"/>
                    <a:pt x="19" y="95"/>
                    <a:pt x="19" y="95"/>
                  </a:cubicBezTo>
                  <a:cubicBezTo>
                    <a:pt x="20" y="91"/>
                    <a:pt x="22" y="84"/>
                    <a:pt x="26" y="84"/>
                  </a:cubicBezTo>
                  <a:cubicBezTo>
                    <a:pt x="29" y="84"/>
                    <a:pt x="32" y="91"/>
                    <a:pt x="32" y="95"/>
                  </a:cubicBezTo>
                  <a:cubicBezTo>
                    <a:pt x="40" y="95"/>
                    <a:pt x="40" y="95"/>
                    <a:pt x="40" y="95"/>
                  </a:cubicBezTo>
                  <a:cubicBezTo>
                    <a:pt x="39" y="87"/>
                    <a:pt x="38" y="78"/>
                    <a:pt x="35" y="69"/>
                  </a:cubicBezTo>
                  <a:cubicBezTo>
                    <a:pt x="39" y="74"/>
                    <a:pt x="43" y="78"/>
                    <a:pt x="46" y="78"/>
                  </a:cubicBezTo>
                  <a:cubicBezTo>
                    <a:pt x="46" y="78"/>
                    <a:pt x="47" y="78"/>
                    <a:pt x="47" y="78"/>
                  </a:cubicBezTo>
                  <a:cubicBezTo>
                    <a:pt x="51" y="74"/>
                    <a:pt x="41" y="56"/>
                    <a:pt x="31" y="53"/>
                  </a:cubicBezTo>
                  <a:cubicBezTo>
                    <a:pt x="33" y="51"/>
                    <a:pt x="35" y="49"/>
                    <a:pt x="35" y="46"/>
                  </a:cubicBezTo>
                  <a:cubicBezTo>
                    <a:pt x="35" y="41"/>
                    <a:pt x="31" y="37"/>
                    <a:pt x="26" y="37"/>
                  </a:cubicBezTo>
                  <a:moveTo>
                    <a:pt x="163" y="37"/>
                  </a:moveTo>
                  <a:cubicBezTo>
                    <a:pt x="158" y="37"/>
                    <a:pt x="154" y="41"/>
                    <a:pt x="154" y="46"/>
                  </a:cubicBezTo>
                  <a:cubicBezTo>
                    <a:pt x="154" y="49"/>
                    <a:pt x="155" y="51"/>
                    <a:pt x="157" y="53"/>
                  </a:cubicBezTo>
                  <a:cubicBezTo>
                    <a:pt x="148" y="56"/>
                    <a:pt x="138" y="74"/>
                    <a:pt x="141" y="78"/>
                  </a:cubicBezTo>
                  <a:cubicBezTo>
                    <a:pt x="142" y="78"/>
                    <a:pt x="142" y="78"/>
                    <a:pt x="143" y="78"/>
                  </a:cubicBezTo>
                  <a:cubicBezTo>
                    <a:pt x="146" y="78"/>
                    <a:pt x="150" y="74"/>
                    <a:pt x="153" y="69"/>
                  </a:cubicBezTo>
                  <a:cubicBezTo>
                    <a:pt x="151" y="78"/>
                    <a:pt x="149" y="87"/>
                    <a:pt x="148" y="95"/>
                  </a:cubicBezTo>
                  <a:cubicBezTo>
                    <a:pt x="157" y="95"/>
                    <a:pt x="157" y="95"/>
                    <a:pt x="157" y="95"/>
                  </a:cubicBezTo>
                  <a:cubicBezTo>
                    <a:pt x="157" y="91"/>
                    <a:pt x="160" y="84"/>
                    <a:pt x="163" y="84"/>
                  </a:cubicBezTo>
                  <a:cubicBezTo>
                    <a:pt x="166" y="84"/>
                    <a:pt x="169" y="91"/>
                    <a:pt x="169" y="95"/>
                  </a:cubicBezTo>
                  <a:cubicBezTo>
                    <a:pt x="177" y="95"/>
                    <a:pt x="177" y="95"/>
                    <a:pt x="177" y="95"/>
                  </a:cubicBezTo>
                  <a:cubicBezTo>
                    <a:pt x="177" y="87"/>
                    <a:pt x="175" y="78"/>
                    <a:pt x="173" y="69"/>
                  </a:cubicBezTo>
                  <a:cubicBezTo>
                    <a:pt x="176" y="74"/>
                    <a:pt x="180" y="78"/>
                    <a:pt x="183" y="78"/>
                  </a:cubicBezTo>
                  <a:cubicBezTo>
                    <a:pt x="184" y="78"/>
                    <a:pt x="184" y="78"/>
                    <a:pt x="185" y="78"/>
                  </a:cubicBezTo>
                  <a:cubicBezTo>
                    <a:pt x="188" y="74"/>
                    <a:pt x="178" y="56"/>
                    <a:pt x="169" y="53"/>
                  </a:cubicBezTo>
                  <a:cubicBezTo>
                    <a:pt x="171" y="51"/>
                    <a:pt x="172" y="49"/>
                    <a:pt x="172" y="46"/>
                  </a:cubicBezTo>
                  <a:cubicBezTo>
                    <a:pt x="172" y="41"/>
                    <a:pt x="168" y="37"/>
                    <a:pt x="163" y="37"/>
                  </a:cubicBezTo>
                  <a:moveTo>
                    <a:pt x="96" y="0"/>
                  </a:moveTo>
                  <a:cubicBezTo>
                    <a:pt x="88" y="0"/>
                    <a:pt x="81" y="6"/>
                    <a:pt x="81" y="14"/>
                  </a:cubicBezTo>
                  <a:cubicBezTo>
                    <a:pt x="81" y="19"/>
                    <a:pt x="83" y="23"/>
                    <a:pt x="87" y="26"/>
                  </a:cubicBezTo>
                  <a:cubicBezTo>
                    <a:pt x="72" y="31"/>
                    <a:pt x="55" y="61"/>
                    <a:pt x="60" y="67"/>
                  </a:cubicBezTo>
                  <a:cubicBezTo>
                    <a:pt x="61" y="68"/>
                    <a:pt x="62" y="68"/>
                    <a:pt x="63" y="68"/>
                  </a:cubicBezTo>
                  <a:cubicBezTo>
                    <a:pt x="68" y="68"/>
                    <a:pt x="75" y="60"/>
                    <a:pt x="80" y="53"/>
                  </a:cubicBezTo>
                  <a:cubicBezTo>
                    <a:pt x="76" y="67"/>
                    <a:pt x="74" y="82"/>
                    <a:pt x="72" y="95"/>
                  </a:cubicBezTo>
                  <a:cubicBezTo>
                    <a:pt x="86" y="95"/>
                    <a:pt x="86" y="95"/>
                    <a:pt x="86" y="95"/>
                  </a:cubicBezTo>
                  <a:cubicBezTo>
                    <a:pt x="86" y="88"/>
                    <a:pt x="91" y="78"/>
                    <a:pt x="96" y="78"/>
                  </a:cubicBezTo>
                  <a:cubicBezTo>
                    <a:pt x="101" y="78"/>
                    <a:pt x="106" y="88"/>
                    <a:pt x="106" y="95"/>
                  </a:cubicBezTo>
                  <a:cubicBezTo>
                    <a:pt x="119" y="95"/>
                    <a:pt x="119" y="95"/>
                    <a:pt x="119" y="95"/>
                  </a:cubicBezTo>
                  <a:cubicBezTo>
                    <a:pt x="118" y="82"/>
                    <a:pt x="115" y="67"/>
                    <a:pt x="112" y="53"/>
                  </a:cubicBezTo>
                  <a:cubicBezTo>
                    <a:pt x="117" y="60"/>
                    <a:pt x="124" y="68"/>
                    <a:pt x="128" y="68"/>
                  </a:cubicBezTo>
                  <a:cubicBezTo>
                    <a:pt x="130" y="68"/>
                    <a:pt x="131" y="68"/>
                    <a:pt x="131" y="67"/>
                  </a:cubicBezTo>
                  <a:cubicBezTo>
                    <a:pt x="137" y="61"/>
                    <a:pt x="120" y="31"/>
                    <a:pt x="105" y="26"/>
                  </a:cubicBezTo>
                  <a:cubicBezTo>
                    <a:pt x="108" y="23"/>
                    <a:pt x="111" y="19"/>
                    <a:pt x="111" y="14"/>
                  </a:cubicBezTo>
                  <a:cubicBezTo>
                    <a:pt x="111" y="6"/>
                    <a:pt x="104" y="0"/>
                    <a:pt x="96"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2800">
                <a:solidFill>
                  <a:schemeClr val="bg1">
                    <a:lumMod val="50000"/>
                  </a:schemeClr>
                </a:solidFill>
              </a:endParaRPr>
            </a:p>
          </p:txBody>
        </p:sp>
      </p:grpSp>
      <p:grpSp>
        <p:nvGrpSpPr>
          <p:cNvPr id="58" name="Group 128"/>
          <p:cNvGrpSpPr/>
          <p:nvPr/>
        </p:nvGrpSpPr>
        <p:grpSpPr>
          <a:xfrm>
            <a:off x="6400653" y="2148570"/>
            <a:ext cx="3163909" cy="1138874"/>
            <a:chOff x="384265" y="2982432"/>
            <a:chExt cx="2346338" cy="844583"/>
          </a:xfrm>
        </p:grpSpPr>
        <p:sp>
          <p:nvSpPr>
            <p:cNvPr id="59" name="文本框 11"/>
            <p:cNvSpPr txBox="1"/>
            <p:nvPr/>
          </p:nvSpPr>
          <p:spPr>
            <a:xfrm>
              <a:off x="398742" y="2982432"/>
              <a:ext cx="1278175" cy="296719"/>
            </a:xfrm>
            <a:prstGeom prst="rect">
              <a:avLst/>
            </a:prstGeom>
            <a:noFill/>
          </p:spPr>
          <p:txBody>
            <a:bodyPr wrap="none" rtlCol="0">
              <a:spAutoFit/>
            </a:bodyPr>
            <a:lstStyle/>
            <a:p>
              <a:pPr algn="l"/>
              <a:r>
                <a:rPr lang="zh-CN" altLang="en-US" sz="2000" dirty="0" smtClean="0">
                  <a:solidFill>
                    <a:schemeClr val="bg1">
                      <a:lumMod val="50000"/>
                    </a:schemeClr>
                  </a:solidFill>
                  <a:latin typeface="微软雅黑" pitchFamily="34" charset="-122"/>
                  <a:ea typeface="微软雅黑" pitchFamily="34" charset="-122"/>
                </a:rPr>
                <a:t>点击添加标题</a:t>
              </a:r>
              <a:endParaRPr lang="en-US" altLang="zh-CN" sz="2000" dirty="0" smtClean="0">
                <a:solidFill>
                  <a:schemeClr val="bg1">
                    <a:lumMod val="50000"/>
                  </a:schemeClr>
                </a:solidFill>
                <a:latin typeface="微软雅黑" pitchFamily="34" charset="-122"/>
                <a:ea typeface="微软雅黑" pitchFamily="34" charset="-122"/>
              </a:endParaRPr>
            </a:p>
          </p:txBody>
        </p:sp>
        <p:sp>
          <p:nvSpPr>
            <p:cNvPr id="60" name="矩形 9"/>
            <p:cNvSpPr/>
            <p:nvPr/>
          </p:nvSpPr>
          <p:spPr>
            <a:xfrm>
              <a:off x="384265" y="3290209"/>
              <a:ext cx="2346338" cy="536806"/>
            </a:xfrm>
            <a:prstGeom prst="rect">
              <a:avLst/>
            </a:prstGeom>
          </p:spPr>
          <p:txBody>
            <a:bodyPr wrap="square">
              <a:spAutoFit/>
            </a:bodyPr>
            <a:lstStyle/>
            <a:p>
              <a:pPr algn="just">
                <a:lnSpc>
                  <a:spcPct val="114000"/>
                </a:lnSpc>
              </a:pPr>
              <a:r>
                <a:rPr lang="zh-CN" altLang="en-US" sz="1200" dirty="0" smtClean="0">
                  <a:solidFill>
                    <a:schemeClr val="bg1">
                      <a:lumMod val="50000"/>
                    </a:schemeClr>
                  </a:solidFill>
                  <a:latin typeface="微软雅黑" pitchFamily="34" charset="-122"/>
                  <a:ea typeface="微软雅黑" pitchFamily="34" charset="-122"/>
                </a:rPr>
                <a:t>轻点此处输入文字内容，</a:t>
              </a:r>
              <a:r>
                <a:rPr lang="en-US" altLang="zh-CN" sz="1200" dirty="0" smtClean="0">
                  <a:solidFill>
                    <a:schemeClr val="bg1">
                      <a:lumMod val="50000"/>
                    </a:schemeClr>
                  </a:solidFill>
                  <a:latin typeface="微软雅黑" pitchFamily="34" charset="-122"/>
                  <a:ea typeface="微软雅黑" pitchFamily="34" charset="-122"/>
                </a:rPr>
                <a:t>PPT</a:t>
              </a:r>
              <a:r>
                <a:rPr lang="zh-CN" altLang="en-US" sz="1200" dirty="0" smtClean="0">
                  <a:solidFill>
                    <a:schemeClr val="bg1">
                      <a:lumMod val="50000"/>
                    </a:schemeClr>
                  </a:solidFill>
                  <a:latin typeface="微软雅黑" pitchFamily="34" charset="-122"/>
                  <a:ea typeface="微软雅黑" pitchFamily="34" charset="-122"/>
                </a:rPr>
                <a:t>模板所有文字图片都可编辑，数据图表都可以修改颜色大小形状轻点此处输入文字内容</a:t>
              </a:r>
            </a:p>
          </p:txBody>
        </p:sp>
      </p:grpSp>
      <p:grpSp>
        <p:nvGrpSpPr>
          <p:cNvPr id="61" name="Group 131"/>
          <p:cNvGrpSpPr/>
          <p:nvPr/>
        </p:nvGrpSpPr>
        <p:grpSpPr>
          <a:xfrm>
            <a:off x="1518244" y="1846800"/>
            <a:ext cx="2835740" cy="1138874"/>
            <a:chOff x="336640" y="2982432"/>
            <a:chExt cx="2102970" cy="844583"/>
          </a:xfrm>
        </p:grpSpPr>
        <p:sp>
          <p:nvSpPr>
            <p:cNvPr id="62" name="文本框 11"/>
            <p:cNvSpPr txBox="1"/>
            <p:nvPr/>
          </p:nvSpPr>
          <p:spPr>
            <a:xfrm>
              <a:off x="1161435" y="2982432"/>
              <a:ext cx="1278175" cy="296719"/>
            </a:xfrm>
            <a:prstGeom prst="rect">
              <a:avLst/>
            </a:prstGeom>
            <a:noFill/>
          </p:spPr>
          <p:txBody>
            <a:bodyPr wrap="none" rtlCol="0">
              <a:spAutoFit/>
            </a:bodyPr>
            <a:lstStyle/>
            <a:p>
              <a:pPr algn="l"/>
              <a:r>
                <a:rPr lang="zh-CN" altLang="en-US" sz="2000" dirty="0" smtClean="0">
                  <a:solidFill>
                    <a:schemeClr val="bg1">
                      <a:lumMod val="50000"/>
                    </a:schemeClr>
                  </a:solidFill>
                  <a:latin typeface="微软雅黑" pitchFamily="34" charset="-122"/>
                  <a:ea typeface="微软雅黑" pitchFamily="34" charset="-122"/>
                </a:rPr>
                <a:t>点击添加标题</a:t>
              </a:r>
              <a:endParaRPr lang="en-US" altLang="zh-CN" sz="2000" dirty="0" smtClean="0">
                <a:solidFill>
                  <a:schemeClr val="bg1">
                    <a:lumMod val="50000"/>
                  </a:schemeClr>
                </a:solidFill>
                <a:latin typeface="微软雅黑" pitchFamily="34" charset="-122"/>
                <a:ea typeface="微软雅黑" pitchFamily="34" charset="-122"/>
              </a:endParaRPr>
            </a:p>
          </p:txBody>
        </p:sp>
        <p:sp>
          <p:nvSpPr>
            <p:cNvPr id="63" name="矩形 9"/>
            <p:cNvSpPr/>
            <p:nvPr/>
          </p:nvSpPr>
          <p:spPr>
            <a:xfrm>
              <a:off x="336640" y="3290209"/>
              <a:ext cx="2086679" cy="536806"/>
            </a:xfrm>
            <a:prstGeom prst="rect">
              <a:avLst/>
            </a:prstGeom>
          </p:spPr>
          <p:txBody>
            <a:bodyPr wrap="square">
              <a:spAutoFit/>
            </a:bodyPr>
            <a:lstStyle/>
            <a:p>
              <a:pPr algn="just">
                <a:lnSpc>
                  <a:spcPct val="114000"/>
                </a:lnSpc>
              </a:pPr>
              <a:r>
                <a:rPr lang="zh-CN" altLang="en-US" sz="1200" dirty="0" smtClean="0">
                  <a:solidFill>
                    <a:schemeClr val="bg1">
                      <a:lumMod val="50000"/>
                    </a:schemeClr>
                  </a:solidFill>
                  <a:latin typeface="微软雅黑" pitchFamily="34" charset="-122"/>
                  <a:ea typeface="微软雅黑" pitchFamily="34" charset="-122"/>
                </a:rPr>
                <a:t>轻点此处输入文字内容，</a:t>
              </a:r>
              <a:r>
                <a:rPr lang="en-US" altLang="zh-CN" sz="1200" dirty="0" smtClean="0">
                  <a:solidFill>
                    <a:schemeClr val="bg1">
                      <a:lumMod val="50000"/>
                    </a:schemeClr>
                  </a:solidFill>
                  <a:latin typeface="微软雅黑" pitchFamily="34" charset="-122"/>
                  <a:ea typeface="微软雅黑" pitchFamily="34" charset="-122"/>
                </a:rPr>
                <a:t>PPT</a:t>
              </a:r>
              <a:r>
                <a:rPr lang="zh-CN" altLang="en-US" sz="1200" dirty="0" smtClean="0">
                  <a:solidFill>
                    <a:schemeClr val="bg1">
                      <a:lumMod val="50000"/>
                    </a:schemeClr>
                  </a:solidFill>
                  <a:latin typeface="微软雅黑" pitchFamily="34" charset="-122"/>
                  <a:ea typeface="微软雅黑" pitchFamily="34" charset="-122"/>
                </a:rPr>
                <a:t>模板所有文字图片都可编辑，数据图表都可以修改颜色大小形状轻点此处输入文字内容</a:t>
              </a:r>
            </a:p>
          </p:txBody>
        </p:sp>
      </p:grpSp>
      <p:grpSp>
        <p:nvGrpSpPr>
          <p:cNvPr id="64" name="Group 134"/>
          <p:cNvGrpSpPr/>
          <p:nvPr/>
        </p:nvGrpSpPr>
        <p:grpSpPr>
          <a:xfrm>
            <a:off x="8101554" y="5324571"/>
            <a:ext cx="3163909" cy="1138874"/>
            <a:chOff x="384265" y="2982432"/>
            <a:chExt cx="2346338" cy="844583"/>
          </a:xfrm>
        </p:grpSpPr>
        <p:sp>
          <p:nvSpPr>
            <p:cNvPr id="65" name="文本框 11"/>
            <p:cNvSpPr txBox="1"/>
            <p:nvPr/>
          </p:nvSpPr>
          <p:spPr>
            <a:xfrm>
              <a:off x="398742" y="2982432"/>
              <a:ext cx="1278175" cy="296719"/>
            </a:xfrm>
            <a:prstGeom prst="rect">
              <a:avLst/>
            </a:prstGeom>
            <a:noFill/>
          </p:spPr>
          <p:txBody>
            <a:bodyPr wrap="none" rtlCol="0">
              <a:spAutoFit/>
            </a:bodyPr>
            <a:lstStyle/>
            <a:p>
              <a:pPr algn="l"/>
              <a:r>
                <a:rPr lang="zh-CN" altLang="en-US" sz="2000" dirty="0" smtClean="0">
                  <a:solidFill>
                    <a:schemeClr val="bg1">
                      <a:lumMod val="50000"/>
                    </a:schemeClr>
                  </a:solidFill>
                  <a:latin typeface="微软雅黑" pitchFamily="34" charset="-122"/>
                  <a:ea typeface="微软雅黑" pitchFamily="34" charset="-122"/>
                </a:rPr>
                <a:t>点击添加标题</a:t>
              </a:r>
              <a:endParaRPr lang="en-US" altLang="zh-CN" sz="2000" dirty="0" smtClean="0">
                <a:solidFill>
                  <a:schemeClr val="bg1">
                    <a:lumMod val="50000"/>
                  </a:schemeClr>
                </a:solidFill>
                <a:latin typeface="微软雅黑" pitchFamily="34" charset="-122"/>
                <a:ea typeface="微软雅黑" pitchFamily="34" charset="-122"/>
              </a:endParaRPr>
            </a:p>
          </p:txBody>
        </p:sp>
        <p:sp>
          <p:nvSpPr>
            <p:cNvPr id="66" name="矩形 9"/>
            <p:cNvSpPr/>
            <p:nvPr/>
          </p:nvSpPr>
          <p:spPr>
            <a:xfrm>
              <a:off x="384265" y="3290209"/>
              <a:ext cx="2346338" cy="536806"/>
            </a:xfrm>
            <a:prstGeom prst="rect">
              <a:avLst/>
            </a:prstGeom>
          </p:spPr>
          <p:txBody>
            <a:bodyPr wrap="square">
              <a:spAutoFit/>
            </a:bodyPr>
            <a:lstStyle/>
            <a:p>
              <a:pPr algn="just">
                <a:lnSpc>
                  <a:spcPct val="114000"/>
                </a:lnSpc>
              </a:pPr>
              <a:r>
                <a:rPr lang="zh-CN" altLang="en-US" sz="1200" dirty="0" smtClean="0">
                  <a:solidFill>
                    <a:schemeClr val="bg1">
                      <a:lumMod val="50000"/>
                    </a:schemeClr>
                  </a:solidFill>
                  <a:latin typeface="微软雅黑" pitchFamily="34" charset="-122"/>
                  <a:ea typeface="微软雅黑" pitchFamily="34" charset="-122"/>
                </a:rPr>
                <a:t>轻点此处输入文字内容，</a:t>
              </a:r>
              <a:r>
                <a:rPr lang="en-US" altLang="zh-CN" sz="1200" dirty="0" smtClean="0">
                  <a:solidFill>
                    <a:schemeClr val="bg1">
                      <a:lumMod val="50000"/>
                    </a:schemeClr>
                  </a:solidFill>
                  <a:latin typeface="微软雅黑" pitchFamily="34" charset="-122"/>
                  <a:ea typeface="微软雅黑" pitchFamily="34" charset="-122"/>
                </a:rPr>
                <a:t>PPT</a:t>
              </a:r>
              <a:r>
                <a:rPr lang="zh-CN" altLang="en-US" sz="1200" dirty="0" smtClean="0">
                  <a:solidFill>
                    <a:schemeClr val="bg1">
                      <a:lumMod val="50000"/>
                    </a:schemeClr>
                  </a:solidFill>
                  <a:latin typeface="微软雅黑" pitchFamily="34" charset="-122"/>
                  <a:ea typeface="微软雅黑" pitchFamily="34" charset="-122"/>
                </a:rPr>
                <a:t>模板所有文字图片都可编辑，数据图表都可以修改颜色大小形状轻点此处输入文字内容</a:t>
              </a:r>
            </a:p>
          </p:txBody>
        </p:sp>
      </p:grpSp>
      <p:grpSp>
        <p:nvGrpSpPr>
          <p:cNvPr id="67" name="Group 137"/>
          <p:cNvGrpSpPr/>
          <p:nvPr/>
        </p:nvGrpSpPr>
        <p:grpSpPr>
          <a:xfrm>
            <a:off x="4190767" y="5296610"/>
            <a:ext cx="3163909" cy="1138874"/>
            <a:chOff x="384265" y="2982432"/>
            <a:chExt cx="2346338" cy="844583"/>
          </a:xfrm>
        </p:grpSpPr>
        <p:sp>
          <p:nvSpPr>
            <p:cNvPr id="68" name="文本框 11"/>
            <p:cNvSpPr txBox="1"/>
            <p:nvPr/>
          </p:nvSpPr>
          <p:spPr>
            <a:xfrm>
              <a:off x="398742" y="2982432"/>
              <a:ext cx="1278175" cy="296719"/>
            </a:xfrm>
            <a:prstGeom prst="rect">
              <a:avLst/>
            </a:prstGeom>
            <a:noFill/>
          </p:spPr>
          <p:txBody>
            <a:bodyPr wrap="none" rtlCol="0">
              <a:spAutoFit/>
            </a:bodyPr>
            <a:lstStyle/>
            <a:p>
              <a:pPr algn="l"/>
              <a:r>
                <a:rPr lang="zh-CN" altLang="en-US" sz="2000" dirty="0" smtClean="0">
                  <a:solidFill>
                    <a:schemeClr val="bg1">
                      <a:lumMod val="50000"/>
                    </a:schemeClr>
                  </a:solidFill>
                  <a:latin typeface="微软雅黑" pitchFamily="34" charset="-122"/>
                  <a:ea typeface="微软雅黑" pitchFamily="34" charset="-122"/>
                </a:rPr>
                <a:t>点击添加标题</a:t>
              </a:r>
              <a:endParaRPr lang="en-US" altLang="zh-CN" sz="2000" dirty="0" smtClean="0">
                <a:solidFill>
                  <a:schemeClr val="bg1">
                    <a:lumMod val="50000"/>
                  </a:schemeClr>
                </a:solidFill>
                <a:latin typeface="微软雅黑" pitchFamily="34" charset="-122"/>
                <a:ea typeface="微软雅黑" pitchFamily="34" charset="-122"/>
              </a:endParaRPr>
            </a:p>
          </p:txBody>
        </p:sp>
        <p:sp>
          <p:nvSpPr>
            <p:cNvPr id="69" name="矩形 9"/>
            <p:cNvSpPr/>
            <p:nvPr/>
          </p:nvSpPr>
          <p:spPr>
            <a:xfrm>
              <a:off x="384265" y="3290209"/>
              <a:ext cx="2346338" cy="536806"/>
            </a:xfrm>
            <a:prstGeom prst="rect">
              <a:avLst/>
            </a:prstGeom>
          </p:spPr>
          <p:txBody>
            <a:bodyPr wrap="square">
              <a:spAutoFit/>
            </a:bodyPr>
            <a:lstStyle/>
            <a:p>
              <a:pPr algn="just">
                <a:lnSpc>
                  <a:spcPct val="114000"/>
                </a:lnSpc>
              </a:pPr>
              <a:r>
                <a:rPr lang="zh-CN" altLang="en-US" sz="1200" dirty="0" smtClean="0">
                  <a:solidFill>
                    <a:schemeClr val="bg1">
                      <a:lumMod val="50000"/>
                    </a:schemeClr>
                  </a:solidFill>
                  <a:latin typeface="微软雅黑" pitchFamily="34" charset="-122"/>
                  <a:ea typeface="微软雅黑" pitchFamily="34" charset="-122"/>
                </a:rPr>
                <a:t>轻点此处输入文字内容，</a:t>
              </a:r>
              <a:r>
                <a:rPr lang="en-US" altLang="zh-CN" sz="1200" dirty="0" smtClean="0">
                  <a:solidFill>
                    <a:schemeClr val="bg1">
                      <a:lumMod val="50000"/>
                    </a:schemeClr>
                  </a:solidFill>
                  <a:latin typeface="微软雅黑" pitchFamily="34" charset="-122"/>
                  <a:ea typeface="微软雅黑" pitchFamily="34" charset="-122"/>
                </a:rPr>
                <a:t>PPT</a:t>
              </a:r>
              <a:r>
                <a:rPr lang="zh-CN" altLang="en-US" sz="1200" dirty="0" smtClean="0">
                  <a:solidFill>
                    <a:schemeClr val="bg1">
                      <a:lumMod val="50000"/>
                    </a:schemeClr>
                  </a:solidFill>
                  <a:latin typeface="微软雅黑" pitchFamily="34" charset="-122"/>
                  <a:ea typeface="微软雅黑" pitchFamily="34" charset="-122"/>
                </a:rPr>
                <a:t>模板所有文字图片都可编辑，数据图表都可以修改颜色大小形状轻点此处输入文字内容</a:t>
              </a:r>
            </a:p>
          </p:txBody>
        </p:sp>
      </p:grpSp>
    </p:spTree>
    <p:extLst>
      <p:ext uri="{BB962C8B-B14F-4D97-AF65-F5344CB8AC3E}">
        <p14:creationId xmlns:p14="http://schemas.microsoft.com/office/powerpoint/2010/main" val="59374929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50"/>
                                        <p:tgtEl>
                                          <p:spTgt spid="8"/>
                                        </p:tgtEl>
                                      </p:cBhvr>
                                    </p:animEffect>
                                    <p:anim calcmode="lin" valueType="num">
                                      <p:cBhvr>
                                        <p:cTn id="14" dur="250" fill="hold"/>
                                        <p:tgtEl>
                                          <p:spTgt spid="8"/>
                                        </p:tgtEl>
                                        <p:attrNameLst>
                                          <p:attrName>ppt_x</p:attrName>
                                        </p:attrNameLst>
                                      </p:cBhvr>
                                      <p:tavLst>
                                        <p:tav tm="0">
                                          <p:val>
                                            <p:strVal val="#ppt_x"/>
                                          </p:val>
                                        </p:tav>
                                        <p:tav tm="100000">
                                          <p:val>
                                            <p:strVal val="#ppt_x"/>
                                          </p:val>
                                        </p:tav>
                                      </p:tavLst>
                                    </p:anim>
                                    <p:anim calcmode="lin" valueType="num">
                                      <p:cBhvr>
                                        <p:cTn id="15" dur="25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250"/>
                                        <p:tgtEl>
                                          <p:spTgt spid="20"/>
                                        </p:tgtEl>
                                      </p:cBhvr>
                                    </p:animEffect>
                                    <p:anim calcmode="lin" valueType="num">
                                      <p:cBhvr>
                                        <p:cTn id="20" dur="250" fill="hold"/>
                                        <p:tgtEl>
                                          <p:spTgt spid="20"/>
                                        </p:tgtEl>
                                        <p:attrNameLst>
                                          <p:attrName>ppt_x</p:attrName>
                                        </p:attrNameLst>
                                      </p:cBhvr>
                                      <p:tavLst>
                                        <p:tav tm="0">
                                          <p:val>
                                            <p:strVal val="#ppt_x"/>
                                          </p:val>
                                        </p:tav>
                                        <p:tav tm="100000">
                                          <p:val>
                                            <p:strVal val="#ppt_x"/>
                                          </p:val>
                                        </p:tav>
                                      </p:tavLst>
                                    </p:anim>
                                    <p:anim calcmode="lin" valueType="num">
                                      <p:cBhvr>
                                        <p:cTn id="21" dur="250" fill="hold"/>
                                        <p:tgtEl>
                                          <p:spTgt spid="20"/>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250"/>
                                        <p:tgtEl>
                                          <p:spTgt spid="32"/>
                                        </p:tgtEl>
                                      </p:cBhvr>
                                    </p:animEffect>
                                    <p:anim calcmode="lin" valueType="num">
                                      <p:cBhvr>
                                        <p:cTn id="26" dur="250" fill="hold"/>
                                        <p:tgtEl>
                                          <p:spTgt spid="32"/>
                                        </p:tgtEl>
                                        <p:attrNameLst>
                                          <p:attrName>ppt_x</p:attrName>
                                        </p:attrNameLst>
                                      </p:cBhvr>
                                      <p:tavLst>
                                        <p:tav tm="0">
                                          <p:val>
                                            <p:strVal val="#ppt_x"/>
                                          </p:val>
                                        </p:tav>
                                        <p:tav tm="100000">
                                          <p:val>
                                            <p:strVal val="#ppt_x"/>
                                          </p:val>
                                        </p:tav>
                                      </p:tavLst>
                                    </p:anim>
                                    <p:anim calcmode="lin" valueType="num">
                                      <p:cBhvr>
                                        <p:cTn id="27" dur="250" fill="hold"/>
                                        <p:tgtEl>
                                          <p:spTgt spid="32"/>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250"/>
                                        <p:tgtEl>
                                          <p:spTgt spid="47"/>
                                        </p:tgtEl>
                                      </p:cBhvr>
                                    </p:animEffect>
                                    <p:anim calcmode="lin" valueType="num">
                                      <p:cBhvr>
                                        <p:cTn id="32" dur="250" fill="hold"/>
                                        <p:tgtEl>
                                          <p:spTgt spid="47"/>
                                        </p:tgtEl>
                                        <p:attrNameLst>
                                          <p:attrName>ppt_x</p:attrName>
                                        </p:attrNameLst>
                                      </p:cBhvr>
                                      <p:tavLst>
                                        <p:tav tm="0">
                                          <p:val>
                                            <p:strVal val="#ppt_x"/>
                                          </p:val>
                                        </p:tav>
                                        <p:tav tm="100000">
                                          <p:val>
                                            <p:strVal val="#ppt_x"/>
                                          </p:val>
                                        </p:tav>
                                      </p:tavLst>
                                    </p:anim>
                                    <p:anim calcmode="lin" valueType="num">
                                      <p:cBhvr>
                                        <p:cTn id="33" dur="250" fill="hold"/>
                                        <p:tgtEl>
                                          <p:spTgt spid="47"/>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nodeType="after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fade">
                                      <p:cBhvr>
                                        <p:cTn id="37" dur="250"/>
                                        <p:tgtEl>
                                          <p:spTgt spid="58"/>
                                        </p:tgtEl>
                                      </p:cBhvr>
                                    </p:animEffect>
                                    <p:anim calcmode="lin" valueType="num">
                                      <p:cBhvr>
                                        <p:cTn id="38" dur="250" fill="hold"/>
                                        <p:tgtEl>
                                          <p:spTgt spid="58"/>
                                        </p:tgtEl>
                                        <p:attrNameLst>
                                          <p:attrName>ppt_x</p:attrName>
                                        </p:attrNameLst>
                                      </p:cBhvr>
                                      <p:tavLst>
                                        <p:tav tm="0">
                                          <p:val>
                                            <p:strVal val="#ppt_x"/>
                                          </p:val>
                                        </p:tav>
                                        <p:tav tm="100000">
                                          <p:val>
                                            <p:strVal val="#ppt_x"/>
                                          </p:val>
                                        </p:tav>
                                      </p:tavLst>
                                    </p:anim>
                                    <p:anim calcmode="lin" valueType="num">
                                      <p:cBhvr>
                                        <p:cTn id="39" dur="250" fill="hold"/>
                                        <p:tgtEl>
                                          <p:spTgt spid="58"/>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nodeType="after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fade">
                                      <p:cBhvr>
                                        <p:cTn id="43" dur="250"/>
                                        <p:tgtEl>
                                          <p:spTgt spid="61"/>
                                        </p:tgtEl>
                                      </p:cBhvr>
                                    </p:animEffect>
                                    <p:anim calcmode="lin" valueType="num">
                                      <p:cBhvr>
                                        <p:cTn id="44" dur="250" fill="hold"/>
                                        <p:tgtEl>
                                          <p:spTgt spid="61"/>
                                        </p:tgtEl>
                                        <p:attrNameLst>
                                          <p:attrName>ppt_x</p:attrName>
                                        </p:attrNameLst>
                                      </p:cBhvr>
                                      <p:tavLst>
                                        <p:tav tm="0">
                                          <p:val>
                                            <p:strVal val="#ppt_x"/>
                                          </p:val>
                                        </p:tav>
                                        <p:tav tm="100000">
                                          <p:val>
                                            <p:strVal val="#ppt_x"/>
                                          </p:val>
                                        </p:tav>
                                      </p:tavLst>
                                    </p:anim>
                                    <p:anim calcmode="lin" valueType="num">
                                      <p:cBhvr>
                                        <p:cTn id="45" dur="250" fill="hold"/>
                                        <p:tgtEl>
                                          <p:spTgt spid="61"/>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nodeType="after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fade">
                                      <p:cBhvr>
                                        <p:cTn id="49" dur="250"/>
                                        <p:tgtEl>
                                          <p:spTgt spid="64"/>
                                        </p:tgtEl>
                                      </p:cBhvr>
                                    </p:animEffect>
                                    <p:anim calcmode="lin" valueType="num">
                                      <p:cBhvr>
                                        <p:cTn id="50" dur="250" fill="hold"/>
                                        <p:tgtEl>
                                          <p:spTgt spid="64"/>
                                        </p:tgtEl>
                                        <p:attrNameLst>
                                          <p:attrName>ppt_x</p:attrName>
                                        </p:attrNameLst>
                                      </p:cBhvr>
                                      <p:tavLst>
                                        <p:tav tm="0">
                                          <p:val>
                                            <p:strVal val="#ppt_x"/>
                                          </p:val>
                                        </p:tav>
                                        <p:tav tm="100000">
                                          <p:val>
                                            <p:strVal val="#ppt_x"/>
                                          </p:val>
                                        </p:tav>
                                      </p:tavLst>
                                    </p:anim>
                                    <p:anim calcmode="lin" valueType="num">
                                      <p:cBhvr>
                                        <p:cTn id="51" dur="250" fill="hold"/>
                                        <p:tgtEl>
                                          <p:spTgt spid="64"/>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nodeType="afterEffect">
                                  <p:stCondLst>
                                    <p:cond delay="0"/>
                                  </p:stCondLst>
                                  <p:childTnLst>
                                    <p:set>
                                      <p:cBhvr>
                                        <p:cTn id="54" dur="1" fill="hold">
                                          <p:stCondLst>
                                            <p:cond delay="0"/>
                                          </p:stCondLst>
                                        </p:cTn>
                                        <p:tgtEl>
                                          <p:spTgt spid="67"/>
                                        </p:tgtEl>
                                        <p:attrNameLst>
                                          <p:attrName>style.visibility</p:attrName>
                                        </p:attrNameLst>
                                      </p:cBhvr>
                                      <p:to>
                                        <p:strVal val="visible"/>
                                      </p:to>
                                    </p:set>
                                    <p:animEffect transition="in" filter="fade">
                                      <p:cBhvr>
                                        <p:cTn id="55" dur="250"/>
                                        <p:tgtEl>
                                          <p:spTgt spid="67"/>
                                        </p:tgtEl>
                                      </p:cBhvr>
                                    </p:animEffect>
                                    <p:anim calcmode="lin" valueType="num">
                                      <p:cBhvr>
                                        <p:cTn id="56" dur="250" fill="hold"/>
                                        <p:tgtEl>
                                          <p:spTgt spid="67"/>
                                        </p:tgtEl>
                                        <p:attrNameLst>
                                          <p:attrName>ppt_x</p:attrName>
                                        </p:attrNameLst>
                                      </p:cBhvr>
                                      <p:tavLst>
                                        <p:tav tm="0">
                                          <p:val>
                                            <p:strVal val="#ppt_x"/>
                                          </p:val>
                                        </p:tav>
                                        <p:tav tm="100000">
                                          <p:val>
                                            <p:strVal val="#ppt_x"/>
                                          </p:val>
                                        </p:tav>
                                      </p:tavLst>
                                    </p:anim>
                                    <p:anim calcmode="lin" valueType="num">
                                      <p:cBhvr>
                                        <p:cTn id="57" dur="25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398806" y="-15488"/>
            <a:ext cx="9371016" cy="1789718"/>
            <a:chOff x="1398806" y="-15488"/>
            <a:chExt cx="9371016" cy="1789718"/>
          </a:xfrm>
        </p:grpSpPr>
        <p:grpSp>
          <p:nvGrpSpPr>
            <p:cNvPr id="11" name="组合 10"/>
            <p:cNvGrpSpPr/>
            <p:nvPr/>
          </p:nvGrpSpPr>
          <p:grpSpPr>
            <a:xfrm>
              <a:off x="3774620" y="423084"/>
              <a:ext cx="4692650" cy="648971"/>
              <a:chOff x="2836636" y="544014"/>
              <a:chExt cx="4692650" cy="648971"/>
            </a:xfrm>
          </p:grpSpPr>
          <p:sp>
            <p:nvSpPr>
              <p:cNvPr id="14" name="9"/>
              <p:cNvSpPr txBox="1"/>
              <p:nvPr/>
            </p:nvSpPr>
            <p:spPr>
              <a:xfrm>
                <a:off x="2836636" y="544014"/>
                <a:ext cx="4692650" cy="430887"/>
              </a:xfrm>
              <a:prstGeom prst="rect">
                <a:avLst/>
              </a:prstGeom>
              <a:noFill/>
            </p:spPr>
            <p:txBody>
              <a:bodyPr wrap="square" lIns="0" tIns="0" rIns="0" bIns="0" rtlCol="0">
                <a:spAutoFit/>
              </a:bodyPr>
              <a:lstStyle/>
              <a:p>
                <a:pPr marL="0" lvl="1" algn="ctr"/>
                <a:r>
                  <a:rPr lang="zh-CN" altLang="en-US" sz="2800" dirty="0" smtClean="0">
                    <a:solidFill>
                      <a:srgbClr val="00B050"/>
                    </a:solidFill>
                    <a:latin typeface="微软雅黑" pitchFamily="34" charset="-122"/>
                    <a:ea typeface="微软雅黑" pitchFamily="34" charset="-122"/>
                  </a:rPr>
                  <a:t>点击加入你的标题</a:t>
                </a:r>
                <a:endParaRPr lang="zh-CN" altLang="en-US" sz="2800" dirty="0">
                  <a:solidFill>
                    <a:srgbClr val="00B050"/>
                  </a:solidFill>
                  <a:latin typeface="微软雅黑" pitchFamily="34" charset="-122"/>
                  <a:ea typeface="微软雅黑" pitchFamily="34" charset="-122"/>
                </a:endParaRPr>
              </a:p>
            </p:txBody>
          </p:sp>
          <p:sp>
            <p:nvSpPr>
              <p:cNvPr id="15" name="矩形 14"/>
              <p:cNvSpPr/>
              <p:nvPr/>
            </p:nvSpPr>
            <p:spPr>
              <a:xfrm flipV="1">
                <a:off x="3220734" y="1138259"/>
                <a:ext cx="3860954" cy="5472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398806" y="-15488"/>
              <a:ext cx="2671320" cy="1789718"/>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8502" y="-15488"/>
              <a:ext cx="2671320" cy="1789718"/>
            </a:xfrm>
            <a:prstGeom prst="rect">
              <a:avLst/>
            </a:prstGeom>
          </p:spPr>
        </p:pic>
      </p:grpSp>
      <p:sp>
        <p:nvSpPr>
          <p:cNvPr id="18" name="文本框 17"/>
          <p:cNvSpPr txBox="1">
            <a:spLocks noChangeArrowheads="1"/>
          </p:cNvSpPr>
          <p:nvPr/>
        </p:nvSpPr>
        <p:spPr bwMode="auto">
          <a:xfrm>
            <a:off x="2949575" y="2263767"/>
            <a:ext cx="11064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dirty="0">
                <a:solidFill>
                  <a:schemeClr val="bg1">
                    <a:lumMod val="50000"/>
                  </a:schemeClr>
                </a:solidFill>
                <a:latin typeface="微软雅黑" pitchFamily="34" charset="-122"/>
                <a:ea typeface="微软雅黑" pitchFamily="34" charset="-122"/>
              </a:rPr>
              <a:t>标题内容</a:t>
            </a:r>
          </a:p>
        </p:txBody>
      </p:sp>
      <p:sp>
        <p:nvSpPr>
          <p:cNvPr id="19" name="文本框 18"/>
          <p:cNvSpPr txBox="1">
            <a:spLocks noChangeArrowheads="1"/>
          </p:cNvSpPr>
          <p:nvPr/>
        </p:nvSpPr>
        <p:spPr bwMode="auto">
          <a:xfrm>
            <a:off x="2887663" y="2706680"/>
            <a:ext cx="30702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20" name="文本框 19"/>
          <p:cNvSpPr txBox="1">
            <a:spLocks noChangeArrowheads="1"/>
          </p:cNvSpPr>
          <p:nvPr/>
        </p:nvSpPr>
        <p:spPr bwMode="auto">
          <a:xfrm>
            <a:off x="8502650" y="2263767"/>
            <a:ext cx="11049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a:solidFill>
                  <a:schemeClr val="bg1">
                    <a:lumMod val="50000"/>
                  </a:schemeClr>
                </a:solidFill>
                <a:latin typeface="微软雅黑" pitchFamily="34" charset="-122"/>
                <a:ea typeface="微软雅黑" pitchFamily="34" charset="-122"/>
              </a:rPr>
              <a:t>标题内容</a:t>
            </a:r>
          </a:p>
        </p:txBody>
      </p:sp>
      <p:sp>
        <p:nvSpPr>
          <p:cNvPr id="21" name="文本框 21"/>
          <p:cNvSpPr txBox="1">
            <a:spLocks noChangeArrowheads="1"/>
          </p:cNvSpPr>
          <p:nvPr/>
        </p:nvSpPr>
        <p:spPr bwMode="auto">
          <a:xfrm>
            <a:off x="8502650" y="4598980"/>
            <a:ext cx="1104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a:solidFill>
                  <a:schemeClr val="bg1">
                    <a:lumMod val="50000"/>
                  </a:schemeClr>
                </a:solidFill>
                <a:latin typeface="微软雅黑" pitchFamily="34" charset="-122"/>
                <a:ea typeface="微软雅黑" pitchFamily="34" charset="-122"/>
              </a:rPr>
              <a:t>标题内容</a:t>
            </a:r>
          </a:p>
        </p:txBody>
      </p:sp>
      <p:sp>
        <p:nvSpPr>
          <p:cNvPr id="22" name="文本框 23"/>
          <p:cNvSpPr txBox="1">
            <a:spLocks noChangeArrowheads="1"/>
          </p:cNvSpPr>
          <p:nvPr/>
        </p:nvSpPr>
        <p:spPr bwMode="auto">
          <a:xfrm>
            <a:off x="3059113" y="4598980"/>
            <a:ext cx="11064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a:solidFill>
                  <a:schemeClr val="bg1">
                    <a:lumMod val="50000"/>
                  </a:schemeClr>
                </a:solidFill>
                <a:latin typeface="微软雅黑" pitchFamily="34" charset="-122"/>
                <a:ea typeface="微软雅黑" pitchFamily="34" charset="-122"/>
              </a:rPr>
              <a:t>标题内容</a:t>
            </a:r>
          </a:p>
        </p:txBody>
      </p:sp>
      <p:sp>
        <p:nvSpPr>
          <p:cNvPr id="23" name="文本框 26"/>
          <p:cNvSpPr txBox="1">
            <a:spLocks noChangeArrowheads="1"/>
          </p:cNvSpPr>
          <p:nvPr/>
        </p:nvSpPr>
        <p:spPr bwMode="auto">
          <a:xfrm>
            <a:off x="2887663" y="3294055"/>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24" name="文本框 27"/>
          <p:cNvSpPr txBox="1">
            <a:spLocks noChangeArrowheads="1"/>
          </p:cNvSpPr>
          <p:nvPr/>
        </p:nvSpPr>
        <p:spPr bwMode="auto">
          <a:xfrm>
            <a:off x="2887663" y="5111742"/>
            <a:ext cx="30702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25" name="文本框 28"/>
          <p:cNvSpPr txBox="1">
            <a:spLocks noChangeArrowheads="1"/>
          </p:cNvSpPr>
          <p:nvPr/>
        </p:nvSpPr>
        <p:spPr bwMode="auto">
          <a:xfrm>
            <a:off x="2887663" y="5699117"/>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26" name="文本框 29"/>
          <p:cNvSpPr txBox="1">
            <a:spLocks noChangeArrowheads="1"/>
          </p:cNvSpPr>
          <p:nvPr/>
        </p:nvSpPr>
        <p:spPr bwMode="auto">
          <a:xfrm>
            <a:off x="8585200" y="5111742"/>
            <a:ext cx="30702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27" name="文本框 30"/>
          <p:cNvSpPr txBox="1">
            <a:spLocks noChangeArrowheads="1"/>
          </p:cNvSpPr>
          <p:nvPr/>
        </p:nvSpPr>
        <p:spPr bwMode="auto">
          <a:xfrm>
            <a:off x="8585200" y="5699117"/>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28" name="文本框 31"/>
          <p:cNvSpPr txBox="1">
            <a:spLocks noChangeArrowheads="1"/>
          </p:cNvSpPr>
          <p:nvPr/>
        </p:nvSpPr>
        <p:spPr bwMode="auto">
          <a:xfrm>
            <a:off x="8585200" y="2706680"/>
            <a:ext cx="30702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29" name="文本框 32"/>
          <p:cNvSpPr txBox="1">
            <a:spLocks noChangeArrowheads="1"/>
          </p:cNvSpPr>
          <p:nvPr/>
        </p:nvSpPr>
        <p:spPr bwMode="auto">
          <a:xfrm>
            <a:off x="8585200" y="3294055"/>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30" name="Rectangle 30"/>
          <p:cNvSpPr/>
          <p:nvPr/>
        </p:nvSpPr>
        <p:spPr>
          <a:xfrm>
            <a:off x="927100" y="2263767"/>
            <a:ext cx="1807366" cy="1599615"/>
          </a:xfrm>
          <a:prstGeom prst="rect">
            <a:avLst/>
          </a:prstGeom>
          <a:blipFill dpi="0" rotWithShape="1">
            <a:blip r:embed="rId4"/>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
        <p:nvSpPr>
          <p:cNvPr id="31" name="Rectangle 30"/>
          <p:cNvSpPr/>
          <p:nvPr/>
        </p:nvSpPr>
        <p:spPr>
          <a:xfrm>
            <a:off x="927100" y="4598980"/>
            <a:ext cx="1807366" cy="1599615"/>
          </a:xfrm>
          <a:prstGeom prst="rect">
            <a:avLst/>
          </a:prstGeom>
          <a:blipFill dpi="0" rotWithShape="1">
            <a:blip r:embed="rId4"/>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
        <p:nvSpPr>
          <p:cNvPr id="32" name="Rectangle 30"/>
          <p:cNvSpPr/>
          <p:nvPr/>
        </p:nvSpPr>
        <p:spPr>
          <a:xfrm>
            <a:off x="6659904" y="2263767"/>
            <a:ext cx="1807366" cy="1599615"/>
          </a:xfrm>
          <a:prstGeom prst="rect">
            <a:avLst/>
          </a:prstGeom>
          <a:blipFill dpi="0" rotWithShape="1">
            <a:blip r:embed="rId4"/>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
        <p:nvSpPr>
          <p:cNvPr id="33" name="Rectangle 30"/>
          <p:cNvSpPr/>
          <p:nvPr/>
        </p:nvSpPr>
        <p:spPr>
          <a:xfrm>
            <a:off x="6659904" y="4573078"/>
            <a:ext cx="1807366" cy="1599615"/>
          </a:xfrm>
          <a:prstGeom prst="rect">
            <a:avLst/>
          </a:prstGeom>
          <a:blipFill dpi="0" rotWithShape="1">
            <a:blip r:embed="rId4"/>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Tree>
    <p:extLst>
      <p:ext uri="{BB962C8B-B14F-4D97-AF65-F5344CB8AC3E}">
        <p14:creationId xmlns:p14="http://schemas.microsoft.com/office/powerpoint/2010/main" val="315493168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anim calcmode="lin" valueType="num">
                                      <p:cBhvr>
                                        <p:cTn id="13" dur="1000" fill="hold"/>
                                        <p:tgtEl>
                                          <p:spTgt spid="30"/>
                                        </p:tgtEl>
                                        <p:attrNameLst>
                                          <p:attrName>ppt_x</p:attrName>
                                        </p:attrNameLst>
                                      </p:cBhvr>
                                      <p:tavLst>
                                        <p:tav tm="0">
                                          <p:val>
                                            <p:strVal val="#ppt_x"/>
                                          </p:val>
                                        </p:tav>
                                        <p:tav tm="100000">
                                          <p:val>
                                            <p:strVal val="#ppt_x"/>
                                          </p:val>
                                        </p:tav>
                                      </p:tavLst>
                                    </p:anim>
                                    <p:anim calcmode="lin" valueType="num">
                                      <p:cBhvr>
                                        <p:cTn id="14" dur="1000" fill="hold"/>
                                        <p:tgtEl>
                                          <p:spTgt spid="3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ppt_x</p:attrName>
                                        </p:attrNameLst>
                                      </p:cBhvr>
                                      <p:tavLst>
                                        <p:tav tm="0">
                                          <p:val>
                                            <p:strVal val="#ppt_x"/>
                                          </p:val>
                                        </p:tav>
                                        <p:tav tm="100000">
                                          <p:val>
                                            <p:strVal val="#ppt_x"/>
                                          </p:val>
                                        </p:tav>
                                      </p:tavLst>
                                    </p:anim>
                                    <p:anim calcmode="lin" valueType="num">
                                      <p:cBhvr>
                                        <p:cTn id="19" dur="1000" fill="hold"/>
                                        <p:tgtEl>
                                          <p:spTgt spid="3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1000"/>
                                        <p:tgtEl>
                                          <p:spTgt spid="32"/>
                                        </p:tgtEl>
                                      </p:cBhvr>
                                    </p:animEffect>
                                    <p:anim calcmode="lin" valueType="num">
                                      <p:cBhvr>
                                        <p:cTn id="23" dur="1000" fill="hold"/>
                                        <p:tgtEl>
                                          <p:spTgt spid="32"/>
                                        </p:tgtEl>
                                        <p:attrNameLst>
                                          <p:attrName>ppt_x</p:attrName>
                                        </p:attrNameLst>
                                      </p:cBhvr>
                                      <p:tavLst>
                                        <p:tav tm="0">
                                          <p:val>
                                            <p:strVal val="#ppt_x"/>
                                          </p:val>
                                        </p:tav>
                                        <p:tav tm="100000">
                                          <p:val>
                                            <p:strVal val="#ppt_x"/>
                                          </p:val>
                                        </p:tav>
                                      </p:tavLst>
                                    </p:anim>
                                    <p:anim calcmode="lin" valueType="num">
                                      <p:cBhvr>
                                        <p:cTn id="24" dur="1000" fill="hold"/>
                                        <p:tgtEl>
                                          <p:spTgt spid="3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1000"/>
                                        <p:tgtEl>
                                          <p:spTgt spid="33"/>
                                        </p:tgtEl>
                                      </p:cBhvr>
                                    </p:animEffect>
                                    <p:anim calcmode="lin" valueType="num">
                                      <p:cBhvr>
                                        <p:cTn id="28" dur="1000" fill="hold"/>
                                        <p:tgtEl>
                                          <p:spTgt spid="33"/>
                                        </p:tgtEl>
                                        <p:attrNameLst>
                                          <p:attrName>ppt_x</p:attrName>
                                        </p:attrNameLst>
                                      </p:cBhvr>
                                      <p:tavLst>
                                        <p:tav tm="0">
                                          <p:val>
                                            <p:strVal val="#ppt_x"/>
                                          </p:val>
                                        </p:tav>
                                        <p:tav tm="100000">
                                          <p:val>
                                            <p:strVal val="#ppt_x"/>
                                          </p:val>
                                        </p:tav>
                                      </p:tavLst>
                                    </p:anim>
                                    <p:anim calcmode="lin" valueType="num">
                                      <p:cBhvr>
                                        <p:cTn id="29" dur="1000" fill="hold"/>
                                        <p:tgtEl>
                                          <p:spTgt spid="33"/>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42"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anim calcmode="lin" valueType="num">
                                      <p:cBhvr>
                                        <p:cTn id="34" dur="1000" fill="hold"/>
                                        <p:tgtEl>
                                          <p:spTgt spid="18"/>
                                        </p:tgtEl>
                                        <p:attrNameLst>
                                          <p:attrName>ppt_x</p:attrName>
                                        </p:attrNameLst>
                                      </p:cBhvr>
                                      <p:tavLst>
                                        <p:tav tm="0">
                                          <p:val>
                                            <p:strVal val="#ppt_x"/>
                                          </p:val>
                                        </p:tav>
                                        <p:tav tm="100000">
                                          <p:val>
                                            <p:strVal val="#ppt_x"/>
                                          </p:val>
                                        </p:tav>
                                      </p:tavLst>
                                    </p:anim>
                                    <p:anim calcmode="lin" valueType="num">
                                      <p:cBhvr>
                                        <p:cTn id="35" dur="1000" fill="hold"/>
                                        <p:tgtEl>
                                          <p:spTgt spid="1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1000" fill="hold"/>
                                        <p:tgtEl>
                                          <p:spTgt spid="1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000"/>
                                        <p:tgtEl>
                                          <p:spTgt spid="23"/>
                                        </p:tgtEl>
                                      </p:cBhvr>
                                    </p:animEffect>
                                    <p:anim calcmode="lin" valueType="num">
                                      <p:cBhvr>
                                        <p:cTn id="44" dur="1000" fill="hold"/>
                                        <p:tgtEl>
                                          <p:spTgt spid="23"/>
                                        </p:tgtEl>
                                        <p:attrNameLst>
                                          <p:attrName>ppt_x</p:attrName>
                                        </p:attrNameLst>
                                      </p:cBhvr>
                                      <p:tavLst>
                                        <p:tav tm="0">
                                          <p:val>
                                            <p:strVal val="#ppt_x"/>
                                          </p:val>
                                        </p:tav>
                                        <p:tav tm="100000">
                                          <p:val>
                                            <p:strVal val="#ppt_x"/>
                                          </p:val>
                                        </p:tav>
                                      </p:tavLst>
                                    </p:anim>
                                    <p:anim calcmode="lin" valueType="num">
                                      <p:cBhvr>
                                        <p:cTn id="45" dur="1000" fill="hold"/>
                                        <p:tgtEl>
                                          <p:spTgt spid="23"/>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1000"/>
                                        <p:tgtEl>
                                          <p:spTgt spid="20"/>
                                        </p:tgtEl>
                                      </p:cBhvr>
                                    </p:animEffect>
                                    <p:anim calcmode="lin" valueType="num">
                                      <p:cBhvr>
                                        <p:cTn id="50" dur="1000" fill="hold"/>
                                        <p:tgtEl>
                                          <p:spTgt spid="20"/>
                                        </p:tgtEl>
                                        <p:attrNameLst>
                                          <p:attrName>ppt_x</p:attrName>
                                        </p:attrNameLst>
                                      </p:cBhvr>
                                      <p:tavLst>
                                        <p:tav tm="0">
                                          <p:val>
                                            <p:strVal val="#ppt_x"/>
                                          </p:val>
                                        </p:tav>
                                        <p:tav tm="100000">
                                          <p:val>
                                            <p:strVal val="#ppt_x"/>
                                          </p:val>
                                        </p:tav>
                                      </p:tavLst>
                                    </p:anim>
                                    <p:anim calcmode="lin" valueType="num">
                                      <p:cBhvr>
                                        <p:cTn id="51" dur="1000" fill="hold"/>
                                        <p:tgtEl>
                                          <p:spTgt spid="20"/>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1000"/>
                                        <p:tgtEl>
                                          <p:spTgt spid="28"/>
                                        </p:tgtEl>
                                      </p:cBhvr>
                                    </p:animEffect>
                                    <p:anim calcmode="lin" valueType="num">
                                      <p:cBhvr>
                                        <p:cTn id="55" dur="1000" fill="hold"/>
                                        <p:tgtEl>
                                          <p:spTgt spid="28"/>
                                        </p:tgtEl>
                                        <p:attrNameLst>
                                          <p:attrName>ppt_x</p:attrName>
                                        </p:attrNameLst>
                                      </p:cBhvr>
                                      <p:tavLst>
                                        <p:tav tm="0">
                                          <p:val>
                                            <p:strVal val="#ppt_x"/>
                                          </p:val>
                                        </p:tav>
                                        <p:tav tm="100000">
                                          <p:val>
                                            <p:strVal val="#ppt_x"/>
                                          </p:val>
                                        </p:tav>
                                      </p:tavLst>
                                    </p:anim>
                                    <p:anim calcmode="lin" valueType="num">
                                      <p:cBhvr>
                                        <p:cTn id="56" dur="1000" fill="hold"/>
                                        <p:tgtEl>
                                          <p:spTgt spid="28"/>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1000"/>
                                        <p:tgtEl>
                                          <p:spTgt spid="29"/>
                                        </p:tgtEl>
                                      </p:cBhvr>
                                    </p:animEffect>
                                    <p:anim calcmode="lin" valueType="num">
                                      <p:cBhvr>
                                        <p:cTn id="60" dur="1000" fill="hold"/>
                                        <p:tgtEl>
                                          <p:spTgt spid="29"/>
                                        </p:tgtEl>
                                        <p:attrNameLst>
                                          <p:attrName>ppt_x</p:attrName>
                                        </p:attrNameLst>
                                      </p:cBhvr>
                                      <p:tavLst>
                                        <p:tav tm="0">
                                          <p:val>
                                            <p:strVal val="#ppt_x"/>
                                          </p:val>
                                        </p:tav>
                                        <p:tav tm="100000">
                                          <p:val>
                                            <p:strVal val="#ppt_x"/>
                                          </p:val>
                                        </p:tav>
                                      </p:tavLst>
                                    </p:anim>
                                    <p:anim calcmode="lin" valueType="num">
                                      <p:cBhvr>
                                        <p:cTn id="61" dur="1000" fill="hold"/>
                                        <p:tgtEl>
                                          <p:spTgt spid="29"/>
                                        </p:tgtEl>
                                        <p:attrNameLst>
                                          <p:attrName>ppt_y</p:attrName>
                                        </p:attrNameLst>
                                      </p:cBhvr>
                                      <p:tavLst>
                                        <p:tav tm="0">
                                          <p:val>
                                            <p:strVal val="#ppt_y+.1"/>
                                          </p:val>
                                        </p:tav>
                                        <p:tav tm="100000">
                                          <p:val>
                                            <p:strVal val="#ppt_y"/>
                                          </p:val>
                                        </p:tav>
                                      </p:tavLst>
                                    </p:anim>
                                  </p:childTnLst>
                                </p:cTn>
                              </p:par>
                            </p:childTnLst>
                          </p:cTn>
                        </p:par>
                        <p:par>
                          <p:cTn id="62" fill="hold">
                            <p:stCondLst>
                              <p:cond delay="3000"/>
                            </p:stCondLst>
                            <p:childTnLst>
                              <p:par>
                                <p:cTn id="63" presetID="42" presetClass="entr" presetSubtype="0" fill="hold" grpId="0" nodeType="after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1000"/>
                                        <p:tgtEl>
                                          <p:spTgt spid="22"/>
                                        </p:tgtEl>
                                      </p:cBhvr>
                                    </p:animEffect>
                                    <p:anim calcmode="lin" valueType="num">
                                      <p:cBhvr>
                                        <p:cTn id="66" dur="1000" fill="hold"/>
                                        <p:tgtEl>
                                          <p:spTgt spid="22"/>
                                        </p:tgtEl>
                                        <p:attrNameLst>
                                          <p:attrName>ppt_x</p:attrName>
                                        </p:attrNameLst>
                                      </p:cBhvr>
                                      <p:tavLst>
                                        <p:tav tm="0">
                                          <p:val>
                                            <p:strVal val="#ppt_x"/>
                                          </p:val>
                                        </p:tav>
                                        <p:tav tm="100000">
                                          <p:val>
                                            <p:strVal val="#ppt_x"/>
                                          </p:val>
                                        </p:tav>
                                      </p:tavLst>
                                    </p:anim>
                                    <p:anim calcmode="lin" valueType="num">
                                      <p:cBhvr>
                                        <p:cTn id="67" dur="1000" fill="hold"/>
                                        <p:tgtEl>
                                          <p:spTgt spid="2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1000"/>
                                        <p:tgtEl>
                                          <p:spTgt spid="24"/>
                                        </p:tgtEl>
                                      </p:cBhvr>
                                    </p:animEffect>
                                    <p:anim calcmode="lin" valueType="num">
                                      <p:cBhvr>
                                        <p:cTn id="71" dur="1000" fill="hold"/>
                                        <p:tgtEl>
                                          <p:spTgt spid="24"/>
                                        </p:tgtEl>
                                        <p:attrNameLst>
                                          <p:attrName>ppt_x</p:attrName>
                                        </p:attrNameLst>
                                      </p:cBhvr>
                                      <p:tavLst>
                                        <p:tav tm="0">
                                          <p:val>
                                            <p:strVal val="#ppt_x"/>
                                          </p:val>
                                        </p:tav>
                                        <p:tav tm="100000">
                                          <p:val>
                                            <p:strVal val="#ppt_x"/>
                                          </p:val>
                                        </p:tav>
                                      </p:tavLst>
                                    </p:anim>
                                    <p:anim calcmode="lin" valueType="num">
                                      <p:cBhvr>
                                        <p:cTn id="72" dur="1000" fill="hold"/>
                                        <p:tgtEl>
                                          <p:spTgt spid="24"/>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1000"/>
                                        <p:tgtEl>
                                          <p:spTgt spid="25"/>
                                        </p:tgtEl>
                                      </p:cBhvr>
                                    </p:animEffect>
                                    <p:anim calcmode="lin" valueType="num">
                                      <p:cBhvr>
                                        <p:cTn id="76" dur="1000" fill="hold"/>
                                        <p:tgtEl>
                                          <p:spTgt spid="25"/>
                                        </p:tgtEl>
                                        <p:attrNameLst>
                                          <p:attrName>ppt_x</p:attrName>
                                        </p:attrNameLst>
                                      </p:cBhvr>
                                      <p:tavLst>
                                        <p:tav tm="0">
                                          <p:val>
                                            <p:strVal val="#ppt_x"/>
                                          </p:val>
                                        </p:tav>
                                        <p:tav tm="100000">
                                          <p:val>
                                            <p:strVal val="#ppt_x"/>
                                          </p:val>
                                        </p:tav>
                                      </p:tavLst>
                                    </p:anim>
                                    <p:anim calcmode="lin" valueType="num">
                                      <p:cBhvr>
                                        <p:cTn id="77" dur="1000" fill="hold"/>
                                        <p:tgtEl>
                                          <p:spTgt spid="25"/>
                                        </p:tgtEl>
                                        <p:attrNameLst>
                                          <p:attrName>ppt_y</p:attrName>
                                        </p:attrNameLst>
                                      </p:cBhvr>
                                      <p:tavLst>
                                        <p:tav tm="0">
                                          <p:val>
                                            <p:strVal val="#ppt_y+.1"/>
                                          </p:val>
                                        </p:tav>
                                        <p:tav tm="100000">
                                          <p:val>
                                            <p:strVal val="#ppt_y"/>
                                          </p:val>
                                        </p:tav>
                                      </p:tavLst>
                                    </p:anim>
                                  </p:childTnLst>
                                </p:cTn>
                              </p:par>
                            </p:childTnLst>
                          </p:cTn>
                        </p:par>
                        <p:par>
                          <p:cTn id="78" fill="hold">
                            <p:stCondLst>
                              <p:cond delay="4000"/>
                            </p:stCondLst>
                            <p:childTnLst>
                              <p:par>
                                <p:cTn id="79" presetID="42" presetClass="entr" presetSubtype="0" fill="hold" grpId="0" nodeType="after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fade">
                                      <p:cBhvr>
                                        <p:cTn id="81" dur="1000"/>
                                        <p:tgtEl>
                                          <p:spTgt spid="21"/>
                                        </p:tgtEl>
                                      </p:cBhvr>
                                    </p:animEffect>
                                    <p:anim calcmode="lin" valueType="num">
                                      <p:cBhvr>
                                        <p:cTn id="82" dur="1000" fill="hold"/>
                                        <p:tgtEl>
                                          <p:spTgt spid="21"/>
                                        </p:tgtEl>
                                        <p:attrNameLst>
                                          <p:attrName>ppt_x</p:attrName>
                                        </p:attrNameLst>
                                      </p:cBhvr>
                                      <p:tavLst>
                                        <p:tav tm="0">
                                          <p:val>
                                            <p:strVal val="#ppt_x"/>
                                          </p:val>
                                        </p:tav>
                                        <p:tav tm="100000">
                                          <p:val>
                                            <p:strVal val="#ppt_x"/>
                                          </p:val>
                                        </p:tav>
                                      </p:tavLst>
                                    </p:anim>
                                    <p:anim calcmode="lin" valueType="num">
                                      <p:cBhvr>
                                        <p:cTn id="83" dur="1000" fill="hold"/>
                                        <p:tgtEl>
                                          <p:spTgt spid="21"/>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6"/>
                                        </p:tgtEl>
                                        <p:attrNameLst>
                                          <p:attrName>style.visibility</p:attrName>
                                        </p:attrNameLst>
                                      </p:cBhvr>
                                      <p:to>
                                        <p:strVal val="visible"/>
                                      </p:to>
                                    </p:set>
                                    <p:animEffect transition="in" filter="fade">
                                      <p:cBhvr>
                                        <p:cTn id="86" dur="1000"/>
                                        <p:tgtEl>
                                          <p:spTgt spid="26"/>
                                        </p:tgtEl>
                                      </p:cBhvr>
                                    </p:animEffect>
                                    <p:anim calcmode="lin" valueType="num">
                                      <p:cBhvr>
                                        <p:cTn id="87" dur="1000" fill="hold"/>
                                        <p:tgtEl>
                                          <p:spTgt spid="26"/>
                                        </p:tgtEl>
                                        <p:attrNameLst>
                                          <p:attrName>ppt_x</p:attrName>
                                        </p:attrNameLst>
                                      </p:cBhvr>
                                      <p:tavLst>
                                        <p:tav tm="0">
                                          <p:val>
                                            <p:strVal val="#ppt_x"/>
                                          </p:val>
                                        </p:tav>
                                        <p:tav tm="100000">
                                          <p:val>
                                            <p:strVal val="#ppt_x"/>
                                          </p:val>
                                        </p:tav>
                                      </p:tavLst>
                                    </p:anim>
                                    <p:anim calcmode="lin" valueType="num">
                                      <p:cBhvr>
                                        <p:cTn id="88" dur="1000" fill="hold"/>
                                        <p:tgtEl>
                                          <p:spTgt spid="26"/>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fade">
                                      <p:cBhvr>
                                        <p:cTn id="91" dur="1000"/>
                                        <p:tgtEl>
                                          <p:spTgt spid="27"/>
                                        </p:tgtEl>
                                      </p:cBhvr>
                                    </p:animEffect>
                                    <p:anim calcmode="lin" valueType="num">
                                      <p:cBhvr>
                                        <p:cTn id="92" dur="1000" fill="hold"/>
                                        <p:tgtEl>
                                          <p:spTgt spid="27"/>
                                        </p:tgtEl>
                                        <p:attrNameLst>
                                          <p:attrName>ppt_x</p:attrName>
                                        </p:attrNameLst>
                                      </p:cBhvr>
                                      <p:tavLst>
                                        <p:tav tm="0">
                                          <p:val>
                                            <p:strVal val="#ppt_x"/>
                                          </p:val>
                                        </p:tav>
                                        <p:tav tm="100000">
                                          <p:val>
                                            <p:strVal val="#ppt_x"/>
                                          </p:val>
                                        </p:tav>
                                      </p:tavLst>
                                    </p:anim>
                                    <p:anim calcmode="lin" valueType="num">
                                      <p:cBhvr>
                                        <p:cTn id="9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utoUpdateAnimBg="0"/>
      <p:bldP spid="19" grpId="0" autoUpdateAnimBg="0"/>
      <p:bldP spid="20" grpId="0" autoUpdateAnimBg="0"/>
      <p:bldP spid="21" grpId="0" autoUpdateAnimBg="0"/>
      <p:bldP spid="22" grpId="0" autoUpdateAnimBg="0"/>
      <p:bldP spid="23" grpId="0" autoUpdateAnimBg="0"/>
      <p:bldP spid="24" grpId="0" autoUpdateAnimBg="0"/>
      <p:bldP spid="25" grpId="0" autoUpdateAnimBg="0"/>
      <p:bldP spid="26" grpId="0" autoUpdateAnimBg="0"/>
      <p:bldP spid="27" grpId="0" autoUpdateAnimBg="0"/>
      <p:bldP spid="28" grpId="0" autoUpdateAnimBg="0"/>
      <p:bldP spid="29" grpId="0" autoUpdateAnimBg="0"/>
      <p:bldP spid="30" grpId="0" animBg="1"/>
      <p:bldP spid="31" grpId="0" animBg="1"/>
      <p:bldP spid="32" grpId="0" animBg="1"/>
      <p:bldP spid="3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13200"/>
            <a:ext cx="12190413" cy="2846388"/>
          </a:xfrm>
          <a:prstGeom prst="rect">
            <a:avLst/>
          </a:prstGeom>
        </p:spPr>
      </p:pic>
      <p:pic>
        <p:nvPicPr>
          <p:cNvPr id="34" name="图片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961" y="-29816"/>
            <a:ext cx="5828902" cy="3905220"/>
          </a:xfrm>
          <a:prstGeom prst="rect">
            <a:avLst/>
          </a:prstGeom>
        </p:spPr>
      </p:pic>
      <p:pic>
        <p:nvPicPr>
          <p:cNvPr id="35" name="图片 3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66934" y="-23129"/>
            <a:ext cx="8263216" cy="2615992"/>
          </a:xfrm>
          <a:prstGeom prst="rect">
            <a:avLst/>
          </a:prstGeom>
        </p:spPr>
      </p:pic>
      <p:grpSp>
        <p:nvGrpSpPr>
          <p:cNvPr id="36" name="组合 35"/>
          <p:cNvGrpSpPr/>
          <p:nvPr/>
        </p:nvGrpSpPr>
        <p:grpSpPr>
          <a:xfrm>
            <a:off x="4214165" y="3322822"/>
            <a:ext cx="6666032" cy="1233721"/>
            <a:chOff x="3238500" y="2919354"/>
            <a:chExt cx="5715000" cy="1057708"/>
          </a:xfrm>
        </p:grpSpPr>
        <p:sp>
          <p:nvSpPr>
            <p:cNvPr id="50" name="文本框 283"/>
            <p:cNvSpPr txBox="1"/>
            <p:nvPr/>
          </p:nvSpPr>
          <p:spPr>
            <a:xfrm>
              <a:off x="3448372" y="3041689"/>
              <a:ext cx="5363647" cy="817986"/>
            </a:xfrm>
            <a:prstGeom prst="rect">
              <a:avLst/>
            </a:prstGeom>
            <a:noFill/>
          </p:spPr>
          <p:txBody>
            <a:bodyPr wrap="square" rtlCol="0">
              <a:spAutoFit/>
            </a:bodyPr>
            <a:lstStyle/>
            <a:p>
              <a:pPr algn="ctr"/>
              <a:r>
                <a:rPr lang="zh-CN" altLang="en-US" sz="5400" dirty="0" smtClean="0">
                  <a:solidFill>
                    <a:srgbClr val="00B050"/>
                  </a:solidFill>
                  <a:latin typeface="微软雅黑" pitchFamily="34" charset="-122"/>
                  <a:ea typeface="微软雅黑" pitchFamily="34" charset="-122"/>
                </a:rPr>
                <a:t>点击加入你的标题</a:t>
              </a:r>
              <a:endParaRPr lang="zh-CN" altLang="en-US" sz="5400" dirty="0">
                <a:solidFill>
                  <a:srgbClr val="00B050"/>
                </a:solidFill>
                <a:latin typeface="微软雅黑" pitchFamily="34" charset="-122"/>
                <a:ea typeface="微软雅黑" pitchFamily="34" charset="-122"/>
              </a:endParaRPr>
            </a:p>
          </p:txBody>
        </p:sp>
        <p:grpSp>
          <p:nvGrpSpPr>
            <p:cNvPr id="51" name="组合 50"/>
            <p:cNvGrpSpPr/>
            <p:nvPr/>
          </p:nvGrpSpPr>
          <p:grpSpPr>
            <a:xfrm>
              <a:off x="3238500" y="2919354"/>
              <a:ext cx="5715000" cy="1057708"/>
              <a:chOff x="3200400" y="2919354"/>
              <a:chExt cx="5715000" cy="1057708"/>
            </a:xfrm>
          </p:grpSpPr>
          <p:cxnSp>
            <p:nvCxnSpPr>
              <p:cNvPr id="53" name="直接连接符 52"/>
              <p:cNvCxnSpPr/>
              <p:nvPr/>
            </p:nvCxnSpPr>
            <p:spPr>
              <a:xfrm>
                <a:off x="3200400" y="2919354"/>
                <a:ext cx="5715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3200400" y="3977062"/>
                <a:ext cx="5715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
        <p:nvSpPr>
          <p:cNvPr id="55" name="椭圆 54"/>
          <p:cNvSpPr/>
          <p:nvPr/>
        </p:nvSpPr>
        <p:spPr>
          <a:xfrm>
            <a:off x="6821219" y="1588233"/>
            <a:ext cx="1451924" cy="145192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6000" b="1" dirty="0" smtClean="0">
                <a:solidFill>
                  <a:schemeClr val="bg1"/>
                </a:solidFill>
                <a:latin typeface="微软雅黑" pitchFamily="34" charset="-122"/>
                <a:ea typeface="微软雅黑" pitchFamily="34" charset="-122"/>
              </a:rPr>
              <a:t>2</a:t>
            </a:r>
            <a:endParaRPr lang="zh-CN" altLang="en-US" sz="60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18362903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par>
                                <p:cTn id="10" presetID="2" presetClass="entr" presetSubtype="1" fill="hold" nodeType="withEffect">
                                  <p:stCondLst>
                                    <p:cond delay="25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1000" fill="hold"/>
                                        <p:tgtEl>
                                          <p:spTgt spid="34"/>
                                        </p:tgtEl>
                                        <p:attrNameLst>
                                          <p:attrName>ppt_x</p:attrName>
                                        </p:attrNameLst>
                                      </p:cBhvr>
                                      <p:tavLst>
                                        <p:tav tm="0">
                                          <p:val>
                                            <p:strVal val="#ppt_x"/>
                                          </p:val>
                                        </p:tav>
                                        <p:tav tm="100000">
                                          <p:val>
                                            <p:strVal val="#ppt_x"/>
                                          </p:val>
                                        </p:tav>
                                      </p:tavLst>
                                    </p:anim>
                                    <p:anim calcmode="lin" valueType="num">
                                      <p:cBhvr additive="base">
                                        <p:cTn id="13" dur="10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2" presetClass="emph" presetSubtype="0" fill="hold" nodeType="clickEffect">
                                  <p:stCondLst>
                                    <p:cond delay="250"/>
                                  </p:stCondLst>
                                  <p:childTnLst>
                                    <p:animRot by="120000">
                                      <p:cBhvr>
                                        <p:cTn id="17" dur="100" fill="hold">
                                          <p:stCondLst>
                                            <p:cond delay="0"/>
                                          </p:stCondLst>
                                        </p:cTn>
                                        <p:tgtEl>
                                          <p:spTgt spid="34"/>
                                        </p:tgtEl>
                                        <p:attrNameLst>
                                          <p:attrName>r</p:attrName>
                                        </p:attrNameLst>
                                      </p:cBhvr>
                                    </p:animRot>
                                    <p:animRot by="-240000">
                                      <p:cBhvr>
                                        <p:cTn id="18" dur="200" fill="hold">
                                          <p:stCondLst>
                                            <p:cond delay="200"/>
                                          </p:stCondLst>
                                        </p:cTn>
                                        <p:tgtEl>
                                          <p:spTgt spid="34"/>
                                        </p:tgtEl>
                                        <p:attrNameLst>
                                          <p:attrName>r</p:attrName>
                                        </p:attrNameLst>
                                      </p:cBhvr>
                                    </p:animRot>
                                    <p:animRot by="240000">
                                      <p:cBhvr>
                                        <p:cTn id="19" dur="200" fill="hold">
                                          <p:stCondLst>
                                            <p:cond delay="400"/>
                                          </p:stCondLst>
                                        </p:cTn>
                                        <p:tgtEl>
                                          <p:spTgt spid="34"/>
                                        </p:tgtEl>
                                        <p:attrNameLst>
                                          <p:attrName>r</p:attrName>
                                        </p:attrNameLst>
                                      </p:cBhvr>
                                    </p:animRot>
                                    <p:animRot by="-240000">
                                      <p:cBhvr>
                                        <p:cTn id="20" dur="200" fill="hold">
                                          <p:stCondLst>
                                            <p:cond delay="600"/>
                                          </p:stCondLst>
                                        </p:cTn>
                                        <p:tgtEl>
                                          <p:spTgt spid="34"/>
                                        </p:tgtEl>
                                        <p:attrNameLst>
                                          <p:attrName>r</p:attrName>
                                        </p:attrNameLst>
                                      </p:cBhvr>
                                    </p:animRot>
                                    <p:animRot by="120000">
                                      <p:cBhvr>
                                        <p:cTn id="21" dur="200" fill="hold">
                                          <p:stCondLst>
                                            <p:cond delay="800"/>
                                          </p:stCondLst>
                                        </p:cTn>
                                        <p:tgtEl>
                                          <p:spTgt spid="34"/>
                                        </p:tgtEl>
                                        <p:attrNameLst>
                                          <p:attrName>r</p:attrName>
                                        </p:attrNameLst>
                                      </p:cBhvr>
                                    </p:animRot>
                                  </p:childTnLst>
                                </p:cTn>
                              </p:par>
                              <p:par>
                                <p:cTn id="22" presetID="2" presetClass="entr" presetSubtype="8" fill="hold" nodeType="with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1000" fill="hold"/>
                                        <p:tgtEl>
                                          <p:spTgt spid="35"/>
                                        </p:tgtEl>
                                        <p:attrNameLst>
                                          <p:attrName>ppt_x</p:attrName>
                                        </p:attrNameLst>
                                      </p:cBhvr>
                                      <p:tavLst>
                                        <p:tav tm="0">
                                          <p:val>
                                            <p:strVal val="0-#ppt_w/2"/>
                                          </p:val>
                                        </p:tav>
                                        <p:tav tm="100000">
                                          <p:val>
                                            <p:strVal val="#ppt_x"/>
                                          </p:val>
                                        </p:tav>
                                      </p:tavLst>
                                    </p:anim>
                                    <p:anim calcmode="lin" valueType="num">
                                      <p:cBhvr additive="base">
                                        <p:cTn id="25" dur="1000" fill="hold"/>
                                        <p:tgtEl>
                                          <p:spTgt spid="35"/>
                                        </p:tgtEl>
                                        <p:attrNameLst>
                                          <p:attrName>ppt_y</p:attrName>
                                        </p:attrNameLst>
                                      </p:cBhvr>
                                      <p:tavLst>
                                        <p:tav tm="0">
                                          <p:val>
                                            <p:strVal val="#ppt_y"/>
                                          </p:val>
                                        </p:tav>
                                        <p:tav tm="100000">
                                          <p:val>
                                            <p:strVal val="#ppt_y"/>
                                          </p:val>
                                        </p:tav>
                                      </p:tavLst>
                                    </p:anim>
                                  </p:childTnLst>
                                </p:cTn>
                              </p:par>
                            </p:childTnLst>
                          </p:cTn>
                        </p:par>
                        <p:par>
                          <p:cTn id="26" fill="hold">
                            <p:stCondLst>
                              <p:cond delay="1250"/>
                            </p:stCondLst>
                            <p:childTnLst>
                              <p:par>
                                <p:cTn id="27" presetID="12" presetClass="entr" presetSubtype="4"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additive="base">
                                        <p:cTn id="29" dur="500"/>
                                        <p:tgtEl>
                                          <p:spTgt spid="36"/>
                                        </p:tgtEl>
                                        <p:attrNameLst>
                                          <p:attrName>ppt_y</p:attrName>
                                        </p:attrNameLst>
                                      </p:cBhvr>
                                      <p:tavLst>
                                        <p:tav tm="0">
                                          <p:val>
                                            <p:strVal val="#ppt_y+#ppt_h*1.125000"/>
                                          </p:val>
                                        </p:tav>
                                        <p:tav tm="100000">
                                          <p:val>
                                            <p:strVal val="#ppt_y"/>
                                          </p:val>
                                        </p:tav>
                                      </p:tavLst>
                                    </p:anim>
                                    <p:animEffect transition="in" filter="wipe(up)">
                                      <p:cBhvr>
                                        <p:cTn id="30" dur="500"/>
                                        <p:tgtEl>
                                          <p:spTgt spid="36"/>
                                        </p:tgtEl>
                                      </p:cBhvr>
                                    </p:animEffect>
                                  </p:childTnLst>
                                </p:cTn>
                              </p:par>
                              <p:par>
                                <p:cTn id="31" presetID="52"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Scale>
                                      <p:cBhvr>
                                        <p:cTn id="33"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55"/>
                                        </p:tgtEl>
                                        <p:attrNameLst>
                                          <p:attrName>ppt_x</p:attrName>
                                          <p:attrName>ppt_y</p:attrName>
                                        </p:attrNameLst>
                                      </p:cBhvr>
                                    </p:animMotion>
                                    <p:animEffect transition="in" filter="fade">
                                      <p:cBhvr>
                                        <p:cTn id="35"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par>
              <p:cTn id="36"/>
            </p:par>
            <p:par>
              <p:cTn id="37"/>
            </p:par>
            <p:par>
              <p:cTn id="38"/>
            </p:par>
            <p:par>
              <p:cTn id="39"/>
            </p:par>
            <p:par>
              <p:cTn id="40"/>
            </p:par>
            <p:par>
              <p:cTn id="41"/>
            </p:par>
          </p:childTnLst>
        </p:cTn>
      </p:par>
    </p:tnLst>
    <p:bldLst>
      <p:bldP spid="5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398806" y="-15488"/>
            <a:ext cx="9371016" cy="1789718"/>
            <a:chOff x="1398806" y="-15488"/>
            <a:chExt cx="9371016" cy="1789718"/>
          </a:xfrm>
        </p:grpSpPr>
        <p:grpSp>
          <p:nvGrpSpPr>
            <p:cNvPr id="11" name="组合 10"/>
            <p:cNvGrpSpPr/>
            <p:nvPr/>
          </p:nvGrpSpPr>
          <p:grpSpPr>
            <a:xfrm>
              <a:off x="3774620" y="423084"/>
              <a:ext cx="4692650" cy="648971"/>
              <a:chOff x="2836636" y="544014"/>
              <a:chExt cx="4692650" cy="648971"/>
            </a:xfrm>
          </p:grpSpPr>
          <p:sp>
            <p:nvSpPr>
              <p:cNvPr id="14" name="9"/>
              <p:cNvSpPr txBox="1"/>
              <p:nvPr/>
            </p:nvSpPr>
            <p:spPr>
              <a:xfrm>
                <a:off x="2836636" y="544014"/>
                <a:ext cx="4692650" cy="430887"/>
              </a:xfrm>
              <a:prstGeom prst="rect">
                <a:avLst/>
              </a:prstGeom>
              <a:noFill/>
            </p:spPr>
            <p:txBody>
              <a:bodyPr wrap="square" lIns="0" tIns="0" rIns="0" bIns="0" rtlCol="0">
                <a:spAutoFit/>
              </a:bodyPr>
              <a:lstStyle/>
              <a:p>
                <a:pPr marL="0" lvl="1" algn="ctr"/>
                <a:r>
                  <a:rPr lang="zh-CN" altLang="en-US" sz="2800" dirty="0" smtClean="0">
                    <a:solidFill>
                      <a:srgbClr val="00B050"/>
                    </a:solidFill>
                    <a:latin typeface="微软雅黑" pitchFamily="34" charset="-122"/>
                    <a:ea typeface="微软雅黑" pitchFamily="34" charset="-122"/>
                  </a:rPr>
                  <a:t>点击加入你的标题</a:t>
                </a:r>
                <a:endParaRPr lang="zh-CN" altLang="en-US" sz="2800" dirty="0">
                  <a:solidFill>
                    <a:srgbClr val="00B050"/>
                  </a:solidFill>
                  <a:latin typeface="微软雅黑" pitchFamily="34" charset="-122"/>
                  <a:ea typeface="微软雅黑" pitchFamily="34" charset="-122"/>
                </a:endParaRPr>
              </a:p>
            </p:txBody>
          </p:sp>
          <p:sp>
            <p:nvSpPr>
              <p:cNvPr id="15" name="矩形 14"/>
              <p:cNvSpPr/>
              <p:nvPr/>
            </p:nvSpPr>
            <p:spPr>
              <a:xfrm flipV="1">
                <a:off x="3220734" y="1138259"/>
                <a:ext cx="3860954" cy="5472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398806" y="-15488"/>
              <a:ext cx="2671320" cy="1789718"/>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8502" y="-15488"/>
              <a:ext cx="2671320" cy="1789718"/>
            </a:xfrm>
            <a:prstGeom prst="rect">
              <a:avLst/>
            </a:prstGeom>
          </p:spPr>
        </p:pic>
      </p:grpSp>
      <p:sp>
        <p:nvSpPr>
          <p:cNvPr id="8" name="타원 219"/>
          <p:cNvSpPr>
            <a:spLocks noChangeArrowheads="1"/>
          </p:cNvSpPr>
          <p:nvPr/>
        </p:nvSpPr>
        <p:spPr bwMode="auto">
          <a:xfrm>
            <a:off x="8543589" y="2630523"/>
            <a:ext cx="1273175" cy="1274763"/>
          </a:xfrm>
          <a:prstGeom prst="ellipse">
            <a:avLst/>
          </a:prstGeom>
          <a:solidFill>
            <a:schemeClr val="accent1">
              <a:lumMod val="75000"/>
              <a:alpha val="85000"/>
            </a:schemeClr>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ko-KR" altLang="en-US">
              <a:solidFill>
                <a:srgbClr val="FFFFFF"/>
              </a:solidFill>
              <a:latin typeface="Arial" panose="020B0604020202020204" pitchFamily="34" charset="0"/>
              <a:ea typeface="Malgun Gothic" panose="020B0503020000020004" pitchFamily="34" charset="-127"/>
              <a:sym typeface="Arial" panose="020B0604020202020204" pitchFamily="34" charset="0"/>
            </a:endParaRPr>
          </a:p>
        </p:txBody>
      </p:sp>
      <p:sp>
        <p:nvSpPr>
          <p:cNvPr id="16" name="타원 217"/>
          <p:cNvSpPr>
            <a:spLocks noChangeArrowheads="1"/>
          </p:cNvSpPr>
          <p:nvPr/>
        </p:nvSpPr>
        <p:spPr bwMode="auto">
          <a:xfrm>
            <a:off x="1086985" y="2708271"/>
            <a:ext cx="1273175" cy="1274763"/>
          </a:xfrm>
          <a:prstGeom prst="ellipse">
            <a:avLst/>
          </a:prstGeom>
          <a:solidFill>
            <a:srgbClr val="00B050"/>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ko-KR" altLang="en-US">
              <a:solidFill>
                <a:srgbClr val="FFFFFF"/>
              </a:solidFill>
              <a:latin typeface="Arial" panose="020B0604020202020204" pitchFamily="34" charset="0"/>
              <a:ea typeface="Malgun Gothic" panose="020B0503020000020004" pitchFamily="34" charset="-127"/>
              <a:sym typeface="Arial" panose="020B0604020202020204" pitchFamily="34" charset="0"/>
            </a:endParaRPr>
          </a:p>
        </p:txBody>
      </p:sp>
      <p:sp>
        <p:nvSpPr>
          <p:cNvPr id="17" name="矩形 11"/>
          <p:cNvSpPr>
            <a:spLocks noChangeArrowheads="1"/>
          </p:cNvSpPr>
          <p:nvPr/>
        </p:nvSpPr>
        <p:spPr bwMode="auto">
          <a:xfrm>
            <a:off x="1086985" y="4686296"/>
            <a:ext cx="3008312"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4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3"/>
          <p:cNvSpPr txBox="1">
            <a:spLocks noChangeArrowheads="1"/>
          </p:cNvSpPr>
          <p:nvPr/>
        </p:nvSpPr>
        <p:spPr bwMode="auto">
          <a:xfrm>
            <a:off x="1086985" y="4362446"/>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13"/>
          <p:cNvSpPr>
            <a:spLocks noChangeArrowheads="1"/>
          </p:cNvSpPr>
          <p:nvPr/>
        </p:nvSpPr>
        <p:spPr bwMode="auto">
          <a:xfrm>
            <a:off x="8634413" y="4686296"/>
            <a:ext cx="3008312"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4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
          <p:cNvSpPr txBox="1">
            <a:spLocks noChangeArrowheads="1"/>
          </p:cNvSpPr>
          <p:nvPr/>
        </p:nvSpPr>
        <p:spPr bwMode="auto">
          <a:xfrm>
            <a:off x="8634413" y="4362446"/>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3"/>
          <p:cNvSpPr txBox="1">
            <a:spLocks noChangeArrowheads="1"/>
          </p:cNvSpPr>
          <p:nvPr/>
        </p:nvSpPr>
        <p:spPr bwMode="auto">
          <a:xfrm>
            <a:off x="1023485" y="3209921"/>
            <a:ext cx="13731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rgbClr val="FFFFFF"/>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6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3"/>
          <p:cNvSpPr txBox="1">
            <a:spLocks noChangeArrowheads="1"/>
          </p:cNvSpPr>
          <p:nvPr/>
        </p:nvSpPr>
        <p:spPr bwMode="auto">
          <a:xfrm>
            <a:off x="8526127" y="3182973"/>
            <a:ext cx="13731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rgbClr val="FFFFFF"/>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6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30"/>
          <p:cNvSpPr/>
          <p:nvPr/>
        </p:nvSpPr>
        <p:spPr>
          <a:xfrm>
            <a:off x="4268224" y="2123169"/>
            <a:ext cx="3640476" cy="4030888"/>
          </a:xfrm>
          <a:prstGeom prst="rect">
            <a:avLst/>
          </a:prstGeom>
          <a:blipFill dpi="0" rotWithShape="1">
            <a:blip r:embed="rId4"/>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Tree>
    <p:extLst>
      <p:ext uri="{BB962C8B-B14F-4D97-AF65-F5344CB8AC3E}">
        <p14:creationId xmlns:p14="http://schemas.microsoft.com/office/powerpoint/2010/main" val="41338494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250"/>
                                        <p:tgtEl>
                                          <p:spTgt spid="21"/>
                                        </p:tgtEl>
                                      </p:cBhvr>
                                    </p:animEffect>
                                    <p:anim calcmode="lin" valueType="num">
                                      <p:cBhvr>
                                        <p:cTn id="14" dur="250" fill="hold"/>
                                        <p:tgtEl>
                                          <p:spTgt spid="21"/>
                                        </p:tgtEl>
                                        <p:attrNameLst>
                                          <p:attrName>ppt_x</p:attrName>
                                        </p:attrNameLst>
                                      </p:cBhvr>
                                      <p:tavLst>
                                        <p:tav tm="0">
                                          <p:val>
                                            <p:strVal val="#ppt_x"/>
                                          </p:val>
                                        </p:tav>
                                        <p:tav tm="100000">
                                          <p:val>
                                            <p:strVal val="#ppt_x"/>
                                          </p:val>
                                        </p:tav>
                                      </p:tavLst>
                                    </p:anim>
                                    <p:anim calcmode="lin" valueType="num">
                                      <p:cBhvr>
                                        <p:cTn id="15" dur="250" fill="hold"/>
                                        <p:tgtEl>
                                          <p:spTgt spid="2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250"/>
                                        <p:tgtEl>
                                          <p:spTgt spid="22"/>
                                        </p:tgtEl>
                                      </p:cBhvr>
                                    </p:animEffect>
                                    <p:anim calcmode="lin" valueType="num">
                                      <p:cBhvr>
                                        <p:cTn id="20" dur="250" fill="hold"/>
                                        <p:tgtEl>
                                          <p:spTgt spid="22"/>
                                        </p:tgtEl>
                                        <p:attrNameLst>
                                          <p:attrName>ppt_x</p:attrName>
                                        </p:attrNameLst>
                                      </p:cBhvr>
                                      <p:tavLst>
                                        <p:tav tm="0">
                                          <p:val>
                                            <p:strVal val="#ppt_x"/>
                                          </p:val>
                                        </p:tav>
                                        <p:tav tm="100000">
                                          <p:val>
                                            <p:strVal val="#ppt_x"/>
                                          </p:val>
                                        </p:tav>
                                      </p:tavLst>
                                    </p:anim>
                                    <p:anim calcmode="lin" valueType="num">
                                      <p:cBhvr>
                                        <p:cTn id="21" dur="250" fill="hold"/>
                                        <p:tgtEl>
                                          <p:spTgt spid="22"/>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50"/>
                                        <p:tgtEl>
                                          <p:spTgt spid="8"/>
                                        </p:tgtEl>
                                      </p:cBhvr>
                                    </p:animEffect>
                                    <p:anim calcmode="lin" valueType="num">
                                      <p:cBhvr>
                                        <p:cTn id="26" dur="250" fill="hold"/>
                                        <p:tgtEl>
                                          <p:spTgt spid="8"/>
                                        </p:tgtEl>
                                        <p:attrNameLst>
                                          <p:attrName>ppt_x</p:attrName>
                                        </p:attrNameLst>
                                      </p:cBhvr>
                                      <p:tavLst>
                                        <p:tav tm="0">
                                          <p:val>
                                            <p:strVal val="#ppt_x"/>
                                          </p:val>
                                        </p:tav>
                                        <p:tav tm="100000">
                                          <p:val>
                                            <p:strVal val="#ppt_x"/>
                                          </p:val>
                                        </p:tav>
                                      </p:tavLst>
                                    </p:anim>
                                    <p:anim calcmode="lin" valueType="num">
                                      <p:cBhvr>
                                        <p:cTn id="27" dur="25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250"/>
                                        <p:tgtEl>
                                          <p:spTgt spid="16"/>
                                        </p:tgtEl>
                                      </p:cBhvr>
                                    </p:animEffect>
                                    <p:anim calcmode="lin" valueType="num">
                                      <p:cBhvr>
                                        <p:cTn id="32" dur="250" fill="hold"/>
                                        <p:tgtEl>
                                          <p:spTgt spid="16"/>
                                        </p:tgtEl>
                                        <p:attrNameLst>
                                          <p:attrName>ppt_x</p:attrName>
                                        </p:attrNameLst>
                                      </p:cBhvr>
                                      <p:tavLst>
                                        <p:tav tm="0">
                                          <p:val>
                                            <p:strVal val="#ppt_x"/>
                                          </p:val>
                                        </p:tav>
                                        <p:tav tm="100000">
                                          <p:val>
                                            <p:strVal val="#ppt_x"/>
                                          </p:val>
                                        </p:tav>
                                      </p:tavLst>
                                    </p:anim>
                                    <p:anim calcmode="lin" valueType="num">
                                      <p:cBhvr>
                                        <p:cTn id="33" dur="25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250"/>
                                        <p:tgtEl>
                                          <p:spTgt spid="17"/>
                                        </p:tgtEl>
                                      </p:cBhvr>
                                    </p:animEffect>
                                    <p:anim calcmode="lin" valueType="num">
                                      <p:cBhvr>
                                        <p:cTn id="38" dur="250" fill="hold"/>
                                        <p:tgtEl>
                                          <p:spTgt spid="17"/>
                                        </p:tgtEl>
                                        <p:attrNameLst>
                                          <p:attrName>ppt_x</p:attrName>
                                        </p:attrNameLst>
                                      </p:cBhvr>
                                      <p:tavLst>
                                        <p:tav tm="0">
                                          <p:val>
                                            <p:strVal val="#ppt_x"/>
                                          </p:val>
                                        </p:tav>
                                        <p:tav tm="100000">
                                          <p:val>
                                            <p:strVal val="#ppt_x"/>
                                          </p:val>
                                        </p:tav>
                                      </p:tavLst>
                                    </p:anim>
                                    <p:anim calcmode="lin" valueType="num">
                                      <p:cBhvr>
                                        <p:cTn id="39" dur="250" fill="hold"/>
                                        <p:tgtEl>
                                          <p:spTgt spid="17"/>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250"/>
                                        <p:tgtEl>
                                          <p:spTgt spid="18"/>
                                        </p:tgtEl>
                                      </p:cBhvr>
                                    </p:animEffect>
                                    <p:anim calcmode="lin" valueType="num">
                                      <p:cBhvr>
                                        <p:cTn id="44" dur="250" fill="hold"/>
                                        <p:tgtEl>
                                          <p:spTgt spid="18"/>
                                        </p:tgtEl>
                                        <p:attrNameLst>
                                          <p:attrName>ppt_x</p:attrName>
                                        </p:attrNameLst>
                                      </p:cBhvr>
                                      <p:tavLst>
                                        <p:tav tm="0">
                                          <p:val>
                                            <p:strVal val="#ppt_x"/>
                                          </p:val>
                                        </p:tav>
                                        <p:tav tm="100000">
                                          <p:val>
                                            <p:strVal val="#ppt_x"/>
                                          </p:val>
                                        </p:tav>
                                      </p:tavLst>
                                    </p:anim>
                                    <p:anim calcmode="lin" valueType="num">
                                      <p:cBhvr>
                                        <p:cTn id="45" dur="250" fill="hold"/>
                                        <p:tgtEl>
                                          <p:spTgt spid="18"/>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250"/>
                                        <p:tgtEl>
                                          <p:spTgt spid="19"/>
                                        </p:tgtEl>
                                      </p:cBhvr>
                                    </p:animEffect>
                                    <p:anim calcmode="lin" valueType="num">
                                      <p:cBhvr>
                                        <p:cTn id="50" dur="250" fill="hold"/>
                                        <p:tgtEl>
                                          <p:spTgt spid="19"/>
                                        </p:tgtEl>
                                        <p:attrNameLst>
                                          <p:attrName>ppt_x</p:attrName>
                                        </p:attrNameLst>
                                      </p:cBhvr>
                                      <p:tavLst>
                                        <p:tav tm="0">
                                          <p:val>
                                            <p:strVal val="#ppt_x"/>
                                          </p:val>
                                        </p:tav>
                                        <p:tav tm="100000">
                                          <p:val>
                                            <p:strVal val="#ppt_x"/>
                                          </p:val>
                                        </p:tav>
                                      </p:tavLst>
                                    </p:anim>
                                    <p:anim calcmode="lin" valueType="num">
                                      <p:cBhvr>
                                        <p:cTn id="51" dur="250" fill="hold"/>
                                        <p:tgtEl>
                                          <p:spTgt spid="19"/>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250"/>
                                        <p:tgtEl>
                                          <p:spTgt spid="20"/>
                                        </p:tgtEl>
                                      </p:cBhvr>
                                    </p:animEffect>
                                    <p:anim calcmode="lin" valueType="num">
                                      <p:cBhvr>
                                        <p:cTn id="56" dur="250" fill="hold"/>
                                        <p:tgtEl>
                                          <p:spTgt spid="20"/>
                                        </p:tgtEl>
                                        <p:attrNameLst>
                                          <p:attrName>ppt_x</p:attrName>
                                        </p:attrNameLst>
                                      </p:cBhvr>
                                      <p:tavLst>
                                        <p:tav tm="0">
                                          <p:val>
                                            <p:strVal val="#ppt_x"/>
                                          </p:val>
                                        </p:tav>
                                        <p:tav tm="100000">
                                          <p:val>
                                            <p:strVal val="#ppt_x"/>
                                          </p:val>
                                        </p:tav>
                                      </p:tavLst>
                                    </p:anim>
                                    <p:anim calcmode="lin" valueType="num">
                                      <p:cBhvr>
                                        <p:cTn id="57" dur="250" fill="hold"/>
                                        <p:tgtEl>
                                          <p:spTgt spid="20"/>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1000"/>
                                        <p:tgtEl>
                                          <p:spTgt spid="23"/>
                                        </p:tgtEl>
                                      </p:cBhvr>
                                    </p:animEffect>
                                    <p:anim calcmode="lin" valueType="num">
                                      <p:cBhvr>
                                        <p:cTn id="61" dur="1000" fill="hold"/>
                                        <p:tgtEl>
                                          <p:spTgt spid="23"/>
                                        </p:tgtEl>
                                        <p:attrNameLst>
                                          <p:attrName>ppt_x</p:attrName>
                                        </p:attrNameLst>
                                      </p:cBhvr>
                                      <p:tavLst>
                                        <p:tav tm="0">
                                          <p:val>
                                            <p:strVal val="#ppt_x"/>
                                          </p:val>
                                        </p:tav>
                                        <p:tav tm="100000">
                                          <p:val>
                                            <p:strVal val="#ppt_x"/>
                                          </p:val>
                                        </p:tav>
                                      </p:tavLst>
                                    </p:anim>
                                    <p:anim calcmode="lin" valueType="num">
                                      <p:cBhvr>
                                        <p:cTn id="62"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animBg="1"/>
      <p:bldP spid="17" grpId="0"/>
      <p:bldP spid="18" grpId="0"/>
      <p:bldP spid="19" grpId="0"/>
      <p:bldP spid="20" grpId="0"/>
      <p:bldP spid="21" grpId="0"/>
      <p:bldP spid="22" grpId="0"/>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398806" y="-15488"/>
            <a:ext cx="9371016" cy="1789718"/>
            <a:chOff x="1398806" y="-15488"/>
            <a:chExt cx="9371016" cy="1789718"/>
          </a:xfrm>
        </p:grpSpPr>
        <p:grpSp>
          <p:nvGrpSpPr>
            <p:cNvPr id="11" name="组合 10"/>
            <p:cNvGrpSpPr/>
            <p:nvPr/>
          </p:nvGrpSpPr>
          <p:grpSpPr>
            <a:xfrm>
              <a:off x="3774620" y="423084"/>
              <a:ext cx="4692650" cy="648971"/>
              <a:chOff x="2836636" y="544014"/>
              <a:chExt cx="4692650" cy="648971"/>
            </a:xfrm>
          </p:grpSpPr>
          <p:sp>
            <p:nvSpPr>
              <p:cNvPr id="14" name="9"/>
              <p:cNvSpPr txBox="1"/>
              <p:nvPr/>
            </p:nvSpPr>
            <p:spPr>
              <a:xfrm>
                <a:off x="2836636" y="544014"/>
                <a:ext cx="4692650" cy="430887"/>
              </a:xfrm>
              <a:prstGeom prst="rect">
                <a:avLst/>
              </a:prstGeom>
              <a:noFill/>
            </p:spPr>
            <p:txBody>
              <a:bodyPr wrap="square" lIns="0" tIns="0" rIns="0" bIns="0" rtlCol="0">
                <a:spAutoFit/>
              </a:bodyPr>
              <a:lstStyle/>
              <a:p>
                <a:pPr marL="0" lvl="1" algn="ctr"/>
                <a:r>
                  <a:rPr lang="zh-CN" altLang="en-US" sz="2800" dirty="0" smtClean="0">
                    <a:solidFill>
                      <a:srgbClr val="00B050"/>
                    </a:solidFill>
                    <a:latin typeface="微软雅黑" pitchFamily="34" charset="-122"/>
                    <a:ea typeface="微软雅黑" pitchFamily="34" charset="-122"/>
                  </a:rPr>
                  <a:t>点击加入你的标题</a:t>
                </a:r>
                <a:endParaRPr lang="zh-CN" altLang="en-US" sz="2800" dirty="0">
                  <a:solidFill>
                    <a:srgbClr val="00B050"/>
                  </a:solidFill>
                  <a:latin typeface="微软雅黑" pitchFamily="34" charset="-122"/>
                  <a:ea typeface="微软雅黑" pitchFamily="34" charset="-122"/>
                </a:endParaRPr>
              </a:p>
            </p:txBody>
          </p:sp>
          <p:sp>
            <p:nvSpPr>
              <p:cNvPr id="15" name="矩形 14"/>
              <p:cNvSpPr/>
              <p:nvPr/>
            </p:nvSpPr>
            <p:spPr>
              <a:xfrm flipV="1">
                <a:off x="3220734" y="1138259"/>
                <a:ext cx="3860954" cy="5472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398806" y="-15488"/>
              <a:ext cx="2671320" cy="1789718"/>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8502" y="-15488"/>
              <a:ext cx="2671320" cy="1789718"/>
            </a:xfrm>
            <a:prstGeom prst="rect">
              <a:avLst/>
            </a:prstGeom>
          </p:spPr>
        </p:pic>
      </p:grpSp>
      <p:grpSp>
        <p:nvGrpSpPr>
          <p:cNvPr id="8" name="组合 7"/>
          <p:cNvGrpSpPr/>
          <p:nvPr/>
        </p:nvGrpSpPr>
        <p:grpSpPr>
          <a:xfrm>
            <a:off x="567535" y="2211005"/>
            <a:ext cx="11017435" cy="4140201"/>
            <a:chOff x="533400" y="1593849"/>
            <a:chExt cx="8077200" cy="3035301"/>
          </a:xfrm>
        </p:grpSpPr>
        <p:sp>
          <p:nvSpPr>
            <p:cNvPr id="9" name="Freeform 6"/>
            <p:cNvSpPr>
              <a:spLocks/>
            </p:cNvSpPr>
            <p:nvPr/>
          </p:nvSpPr>
          <p:spPr bwMode="auto">
            <a:xfrm>
              <a:off x="2971800" y="1593849"/>
              <a:ext cx="1528763" cy="1520825"/>
            </a:xfrm>
            <a:custGeom>
              <a:avLst/>
              <a:gdLst>
                <a:gd name="T0" fmla="*/ 648 w 650"/>
                <a:gd name="T1" fmla="*/ 0 h 647"/>
                <a:gd name="T2" fmla="*/ 625 w 650"/>
                <a:gd name="T3" fmla="*/ 20 h 647"/>
                <a:gd name="T4" fmla="*/ 578 w 650"/>
                <a:gd name="T5" fmla="*/ 89 h 647"/>
                <a:gd name="T6" fmla="*/ 551 w 650"/>
                <a:gd name="T7" fmla="*/ 13 h 647"/>
                <a:gd name="T8" fmla="*/ 521 w 650"/>
                <a:gd name="T9" fmla="*/ 18 h 647"/>
                <a:gd name="T10" fmla="*/ 522 w 650"/>
                <a:gd name="T11" fmla="*/ 99 h 647"/>
                <a:gd name="T12" fmla="*/ 454 w 650"/>
                <a:gd name="T13" fmla="*/ 50 h 647"/>
                <a:gd name="T14" fmla="*/ 426 w 650"/>
                <a:gd name="T15" fmla="*/ 40 h 647"/>
                <a:gd name="T16" fmla="*/ 411 w 650"/>
                <a:gd name="T17" fmla="*/ 66 h 647"/>
                <a:gd name="T18" fmla="*/ 391 w 650"/>
                <a:gd name="T19" fmla="*/ 147 h 647"/>
                <a:gd name="T20" fmla="*/ 339 w 650"/>
                <a:gd name="T21" fmla="*/ 85 h 647"/>
                <a:gd name="T22" fmla="*/ 313 w 650"/>
                <a:gd name="T23" fmla="*/ 100 h 647"/>
                <a:gd name="T24" fmla="*/ 341 w 650"/>
                <a:gd name="T25" fmla="*/ 176 h 647"/>
                <a:gd name="T26" fmla="*/ 261 w 650"/>
                <a:gd name="T27" fmla="*/ 153 h 647"/>
                <a:gd name="T28" fmla="*/ 231 w 650"/>
                <a:gd name="T29" fmla="*/ 153 h 647"/>
                <a:gd name="T30" fmla="*/ 226 w 650"/>
                <a:gd name="T31" fmla="*/ 182 h 647"/>
                <a:gd name="T32" fmla="*/ 235 w 650"/>
                <a:gd name="T33" fmla="*/ 266 h 647"/>
                <a:gd name="T34" fmla="*/ 165 w 650"/>
                <a:gd name="T35" fmla="*/ 225 h 647"/>
                <a:gd name="T36" fmla="*/ 146 w 650"/>
                <a:gd name="T37" fmla="*/ 248 h 647"/>
                <a:gd name="T38" fmla="*/ 198 w 650"/>
                <a:gd name="T39" fmla="*/ 309 h 647"/>
                <a:gd name="T40" fmla="*/ 114 w 650"/>
                <a:gd name="T41" fmla="*/ 316 h 647"/>
                <a:gd name="T42" fmla="*/ 86 w 650"/>
                <a:gd name="T43" fmla="*/ 325 h 647"/>
                <a:gd name="T44" fmla="*/ 92 w 650"/>
                <a:gd name="T45" fmla="*/ 355 h 647"/>
                <a:gd name="T46" fmla="*/ 128 w 650"/>
                <a:gd name="T47" fmla="*/ 430 h 647"/>
                <a:gd name="T48" fmla="*/ 49 w 650"/>
                <a:gd name="T49" fmla="*/ 416 h 647"/>
                <a:gd name="T50" fmla="*/ 38 w 650"/>
                <a:gd name="T51" fmla="*/ 444 h 647"/>
                <a:gd name="T52" fmla="*/ 109 w 650"/>
                <a:gd name="T53" fmla="*/ 484 h 647"/>
                <a:gd name="T54" fmla="*/ 32 w 650"/>
                <a:gd name="T55" fmla="*/ 519 h 647"/>
                <a:gd name="T56" fmla="*/ 9 w 650"/>
                <a:gd name="T57" fmla="*/ 537 h 647"/>
                <a:gd name="T58" fmla="*/ 24 w 650"/>
                <a:gd name="T59" fmla="*/ 563 h 647"/>
                <a:gd name="T60" fmla="*/ 85 w 650"/>
                <a:gd name="T61" fmla="*/ 621 h 647"/>
                <a:gd name="T62" fmla="*/ 5 w 650"/>
                <a:gd name="T63" fmla="*/ 635 h 647"/>
                <a:gd name="T64" fmla="*/ 650 w 650"/>
                <a:gd name="T65" fmla="*/ 647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0" h="647">
                  <a:moveTo>
                    <a:pt x="650" y="1"/>
                  </a:moveTo>
                  <a:cubicBezTo>
                    <a:pt x="649" y="0"/>
                    <a:pt x="649" y="0"/>
                    <a:pt x="648" y="0"/>
                  </a:cubicBezTo>
                  <a:cubicBezTo>
                    <a:pt x="642" y="0"/>
                    <a:pt x="637" y="3"/>
                    <a:pt x="633" y="6"/>
                  </a:cubicBezTo>
                  <a:cubicBezTo>
                    <a:pt x="629" y="9"/>
                    <a:pt x="626" y="14"/>
                    <a:pt x="625" y="20"/>
                  </a:cubicBezTo>
                  <a:cubicBezTo>
                    <a:pt x="625" y="26"/>
                    <a:pt x="622" y="58"/>
                    <a:pt x="619" y="86"/>
                  </a:cubicBezTo>
                  <a:cubicBezTo>
                    <a:pt x="605" y="87"/>
                    <a:pt x="592" y="88"/>
                    <a:pt x="578" y="89"/>
                  </a:cubicBezTo>
                  <a:cubicBezTo>
                    <a:pt x="571" y="62"/>
                    <a:pt x="562" y="32"/>
                    <a:pt x="561" y="26"/>
                  </a:cubicBezTo>
                  <a:cubicBezTo>
                    <a:pt x="559" y="20"/>
                    <a:pt x="555" y="16"/>
                    <a:pt x="551" y="13"/>
                  </a:cubicBezTo>
                  <a:cubicBezTo>
                    <a:pt x="546" y="11"/>
                    <a:pt x="541" y="9"/>
                    <a:pt x="535" y="10"/>
                  </a:cubicBezTo>
                  <a:cubicBezTo>
                    <a:pt x="530" y="11"/>
                    <a:pt x="525" y="14"/>
                    <a:pt x="521" y="18"/>
                  </a:cubicBezTo>
                  <a:cubicBezTo>
                    <a:pt x="518" y="23"/>
                    <a:pt x="516" y="28"/>
                    <a:pt x="517" y="33"/>
                  </a:cubicBezTo>
                  <a:cubicBezTo>
                    <a:pt x="517" y="40"/>
                    <a:pt x="519" y="71"/>
                    <a:pt x="522" y="99"/>
                  </a:cubicBezTo>
                  <a:cubicBezTo>
                    <a:pt x="508" y="102"/>
                    <a:pt x="495" y="106"/>
                    <a:pt x="482" y="110"/>
                  </a:cubicBezTo>
                  <a:cubicBezTo>
                    <a:pt x="470" y="84"/>
                    <a:pt x="456" y="56"/>
                    <a:pt x="454" y="50"/>
                  </a:cubicBezTo>
                  <a:cubicBezTo>
                    <a:pt x="451" y="45"/>
                    <a:pt x="447" y="42"/>
                    <a:pt x="442" y="40"/>
                  </a:cubicBezTo>
                  <a:cubicBezTo>
                    <a:pt x="437" y="38"/>
                    <a:pt x="431" y="38"/>
                    <a:pt x="426" y="40"/>
                  </a:cubicBezTo>
                  <a:cubicBezTo>
                    <a:pt x="421" y="42"/>
                    <a:pt x="417" y="45"/>
                    <a:pt x="414" y="50"/>
                  </a:cubicBezTo>
                  <a:cubicBezTo>
                    <a:pt x="411" y="55"/>
                    <a:pt x="410" y="60"/>
                    <a:pt x="411" y="66"/>
                  </a:cubicBezTo>
                  <a:cubicBezTo>
                    <a:pt x="413" y="72"/>
                    <a:pt x="421" y="102"/>
                    <a:pt x="428" y="130"/>
                  </a:cubicBezTo>
                  <a:cubicBezTo>
                    <a:pt x="416" y="135"/>
                    <a:pt x="403" y="141"/>
                    <a:pt x="391" y="147"/>
                  </a:cubicBezTo>
                  <a:cubicBezTo>
                    <a:pt x="375" y="124"/>
                    <a:pt x="356" y="98"/>
                    <a:pt x="353" y="93"/>
                  </a:cubicBezTo>
                  <a:cubicBezTo>
                    <a:pt x="349" y="89"/>
                    <a:pt x="344" y="86"/>
                    <a:pt x="339" y="85"/>
                  </a:cubicBezTo>
                  <a:cubicBezTo>
                    <a:pt x="334" y="84"/>
                    <a:pt x="328" y="85"/>
                    <a:pt x="323" y="88"/>
                  </a:cubicBezTo>
                  <a:cubicBezTo>
                    <a:pt x="319" y="90"/>
                    <a:pt x="315" y="95"/>
                    <a:pt x="313" y="100"/>
                  </a:cubicBezTo>
                  <a:cubicBezTo>
                    <a:pt x="312" y="105"/>
                    <a:pt x="311" y="110"/>
                    <a:pt x="314" y="116"/>
                  </a:cubicBezTo>
                  <a:cubicBezTo>
                    <a:pt x="317" y="121"/>
                    <a:pt x="330" y="150"/>
                    <a:pt x="341" y="176"/>
                  </a:cubicBezTo>
                  <a:cubicBezTo>
                    <a:pt x="330" y="183"/>
                    <a:pt x="319" y="191"/>
                    <a:pt x="308" y="200"/>
                  </a:cubicBezTo>
                  <a:cubicBezTo>
                    <a:pt x="287" y="180"/>
                    <a:pt x="265" y="157"/>
                    <a:pt x="261" y="153"/>
                  </a:cubicBezTo>
                  <a:cubicBezTo>
                    <a:pt x="257" y="149"/>
                    <a:pt x="251" y="147"/>
                    <a:pt x="246" y="147"/>
                  </a:cubicBezTo>
                  <a:cubicBezTo>
                    <a:pt x="241" y="147"/>
                    <a:pt x="235" y="149"/>
                    <a:pt x="231" y="153"/>
                  </a:cubicBezTo>
                  <a:cubicBezTo>
                    <a:pt x="227" y="156"/>
                    <a:pt x="224" y="161"/>
                    <a:pt x="223" y="166"/>
                  </a:cubicBezTo>
                  <a:cubicBezTo>
                    <a:pt x="222" y="172"/>
                    <a:pt x="223" y="177"/>
                    <a:pt x="226" y="182"/>
                  </a:cubicBezTo>
                  <a:cubicBezTo>
                    <a:pt x="230" y="187"/>
                    <a:pt x="248" y="213"/>
                    <a:pt x="264" y="237"/>
                  </a:cubicBezTo>
                  <a:cubicBezTo>
                    <a:pt x="254" y="246"/>
                    <a:pt x="244" y="255"/>
                    <a:pt x="235" y="266"/>
                  </a:cubicBezTo>
                  <a:cubicBezTo>
                    <a:pt x="211" y="249"/>
                    <a:pt x="186" y="231"/>
                    <a:pt x="180" y="228"/>
                  </a:cubicBezTo>
                  <a:cubicBezTo>
                    <a:pt x="176" y="225"/>
                    <a:pt x="170" y="224"/>
                    <a:pt x="165" y="225"/>
                  </a:cubicBezTo>
                  <a:cubicBezTo>
                    <a:pt x="160" y="225"/>
                    <a:pt x="155" y="228"/>
                    <a:pt x="151" y="232"/>
                  </a:cubicBezTo>
                  <a:cubicBezTo>
                    <a:pt x="147" y="237"/>
                    <a:pt x="146" y="242"/>
                    <a:pt x="146" y="248"/>
                  </a:cubicBezTo>
                  <a:cubicBezTo>
                    <a:pt x="146" y="253"/>
                    <a:pt x="148" y="258"/>
                    <a:pt x="151" y="262"/>
                  </a:cubicBezTo>
                  <a:cubicBezTo>
                    <a:pt x="156" y="267"/>
                    <a:pt x="178" y="289"/>
                    <a:pt x="198" y="309"/>
                  </a:cubicBezTo>
                  <a:cubicBezTo>
                    <a:pt x="190" y="320"/>
                    <a:pt x="182" y="332"/>
                    <a:pt x="174" y="343"/>
                  </a:cubicBezTo>
                  <a:cubicBezTo>
                    <a:pt x="149" y="331"/>
                    <a:pt x="120" y="318"/>
                    <a:pt x="114" y="316"/>
                  </a:cubicBezTo>
                  <a:cubicBezTo>
                    <a:pt x="109" y="313"/>
                    <a:pt x="103" y="313"/>
                    <a:pt x="98" y="315"/>
                  </a:cubicBezTo>
                  <a:cubicBezTo>
                    <a:pt x="93" y="317"/>
                    <a:pt x="89" y="320"/>
                    <a:pt x="86" y="325"/>
                  </a:cubicBezTo>
                  <a:cubicBezTo>
                    <a:pt x="83" y="330"/>
                    <a:pt x="83" y="336"/>
                    <a:pt x="84" y="341"/>
                  </a:cubicBezTo>
                  <a:cubicBezTo>
                    <a:pt x="85" y="346"/>
                    <a:pt x="87" y="351"/>
                    <a:pt x="92" y="355"/>
                  </a:cubicBezTo>
                  <a:cubicBezTo>
                    <a:pt x="97" y="358"/>
                    <a:pt x="123" y="376"/>
                    <a:pt x="146" y="393"/>
                  </a:cubicBezTo>
                  <a:cubicBezTo>
                    <a:pt x="139" y="405"/>
                    <a:pt x="134" y="417"/>
                    <a:pt x="128" y="430"/>
                  </a:cubicBezTo>
                  <a:cubicBezTo>
                    <a:pt x="101" y="423"/>
                    <a:pt x="71" y="415"/>
                    <a:pt x="64" y="414"/>
                  </a:cubicBezTo>
                  <a:cubicBezTo>
                    <a:pt x="59" y="412"/>
                    <a:pt x="53" y="413"/>
                    <a:pt x="49" y="416"/>
                  </a:cubicBezTo>
                  <a:cubicBezTo>
                    <a:pt x="44" y="418"/>
                    <a:pt x="40" y="423"/>
                    <a:pt x="38" y="428"/>
                  </a:cubicBezTo>
                  <a:cubicBezTo>
                    <a:pt x="37" y="433"/>
                    <a:pt x="37" y="439"/>
                    <a:pt x="38" y="444"/>
                  </a:cubicBezTo>
                  <a:cubicBezTo>
                    <a:pt x="40" y="449"/>
                    <a:pt x="44" y="453"/>
                    <a:pt x="49" y="456"/>
                  </a:cubicBezTo>
                  <a:cubicBezTo>
                    <a:pt x="55" y="458"/>
                    <a:pt x="83" y="472"/>
                    <a:pt x="109" y="484"/>
                  </a:cubicBezTo>
                  <a:cubicBezTo>
                    <a:pt x="105" y="497"/>
                    <a:pt x="101" y="510"/>
                    <a:pt x="98" y="524"/>
                  </a:cubicBezTo>
                  <a:cubicBezTo>
                    <a:pt x="70" y="522"/>
                    <a:pt x="38" y="519"/>
                    <a:pt x="32" y="519"/>
                  </a:cubicBezTo>
                  <a:cubicBezTo>
                    <a:pt x="27" y="518"/>
                    <a:pt x="21" y="520"/>
                    <a:pt x="17" y="523"/>
                  </a:cubicBezTo>
                  <a:cubicBezTo>
                    <a:pt x="13" y="527"/>
                    <a:pt x="10" y="532"/>
                    <a:pt x="9" y="537"/>
                  </a:cubicBezTo>
                  <a:cubicBezTo>
                    <a:pt x="8" y="543"/>
                    <a:pt x="9" y="548"/>
                    <a:pt x="12" y="553"/>
                  </a:cubicBezTo>
                  <a:cubicBezTo>
                    <a:pt x="15" y="558"/>
                    <a:pt x="19" y="561"/>
                    <a:pt x="24" y="563"/>
                  </a:cubicBezTo>
                  <a:cubicBezTo>
                    <a:pt x="31" y="564"/>
                    <a:pt x="61" y="573"/>
                    <a:pt x="88" y="580"/>
                  </a:cubicBezTo>
                  <a:cubicBezTo>
                    <a:pt x="86" y="594"/>
                    <a:pt x="85" y="608"/>
                    <a:pt x="85" y="621"/>
                  </a:cubicBezTo>
                  <a:cubicBezTo>
                    <a:pt x="56" y="624"/>
                    <a:pt x="25" y="627"/>
                    <a:pt x="19" y="628"/>
                  </a:cubicBezTo>
                  <a:cubicBezTo>
                    <a:pt x="13" y="628"/>
                    <a:pt x="8" y="631"/>
                    <a:pt x="5" y="635"/>
                  </a:cubicBezTo>
                  <a:cubicBezTo>
                    <a:pt x="2" y="638"/>
                    <a:pt x="0" y="642"/>
                    <a:pt x="0" y="647"/>
                  </a:cubicBezTo>
                  <a:cubicBezTo>
                    <a:pt x="650" y="647"/>
                    <a:pt x="650" y="647"/>
                    <a:pt x="650" y="647"/>
                  </a:cubicBezTo>
                  <a:lnTo>
                    <a:pt x="650" y="1"/>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16" name="Freeform 7"/>
            <p:cNvSpPr>
              <a:spLocks/>
            </p:cNvSpPr>
            <p:nvPr/>
          </p:nvSpPr>
          <p:spPr bwMode="auto">
            <a:xfrm>
              <a:off x="2971800" y="3109912"/>
              <a:ext cx="1528763" cy="1519238"/>
            </a:xfrm>
            <a:custGeom>
              <a:avLst/>
              <a:gdLst>
                <a:gd name="T0" fmla="*/ 648 w 650"/>
                <a:gd name="T1" fmla="*/ 646 h 646"/>
                <a:gd name="T2" fmla="*/ 625 w 650"/>
                <a:gd name="T3" fmla="*/ 626 h 646"/>
                <a:gd name="T4" fmla="*/ 578 w 650"/>
                <a:gd name="T5" fmla="*/ 557 h 646"/>
                <a:gd name="T6" fmla="*/ 551 w 650"/>
                <a:gd name="T7" fmla="*/ 633 h 646"/>
                <a:gd name="T8" fmla="*/ 521 w 650"/>
                <a:gd name="T9" fmla="*/ 628 h 646"/>
                <a:gd name="T10" fmla="*/ 522 w 650"/>
                <a:gd name="T11" fmla="*/ 547 h 646"/>
                <a:gd name="T12" fmla="*/ 454 w 650"/>
                <a:gd name="T13" fmla="*/ 596 h 646"/>
                <a:gd name="T14" fmla="*/ 426 w 650"/>
                <a:gd name="T15" fmla="*/ 607 h 646"/>
                <a:gd name="T16" fmla="*/ 411 w 650"/>
                <a:gd name="T17" fmla="*/ 581 h 646"/>
                <a:gd name="T18" fmla="*/ 391 w 650"/>
                <a:gd name="T19" fmla="*/ 499 h 646"/>
                <a:gd name="T20" fmla="*/ 339 w 650"/>
                <a:gd name="T21" fmla="*/ 561 h 646"/>
                <a:gd name="T22" fmla="*/ 313 w 650"/>
                <a:gd name="T23" fmla="*/ 547 h 646"/>
                <a:gd name="T24" fmla="*/ 341 w 650"/>
                <a:gd name="T25" fmla="*/ 470 h 646"/>
                <a:gd name="T26" fmla="*/ 261 w 650"/>
                <a:gd name="T27" fmla="*/ 493 h 646"/>
                <a:gd name="T28" fmla="*/ 231 w 650"/>
                <a:gd name="T29" fmla="*/ 494 h 646"/>
                <a:gd name="T30" fmla="*/ 226 w 650"/>
                <a:gd name="T31" fmla="*/ 465 h 646"/>
                <a:gd name="T32" fmla="*/ 235 w 650"/>
                <a:gd name="T33" fmla="*/ 381 h 646"/>
                <a:gd name="T34" fmla="*/ 165 w 650"/>
                <a:gd name="T35" fmla="*/ 422 h 646"/>
                <a:gd name="T36" fmla="*/ 146 w 650"/>
                <a:gd name="T37" fmla="*/ 399 h 646"/>
                <a:gd name="T38" fmla="*/ 198 w 650"/>
                <a:gd name="T39" fmla="*/ 337 h 646"/>
                <a:gd name="T40" fmla="*/ 114 w 650"/>
                <a:gd name="T41" fmla="*/ 331 h 646"/>
                <a:gd name="T42" fmla="*/ 86 w 650"/>
                <a:gd name="T43" fmla="*/ 321 h 646"/>
                <a:gd name="T44" fmla="*/ 92 w 650"/>
                <a:gd name="T45" fmla="*/ 292 h 646"/>
                <a:gd name="T46" fmla="*/ 128 w 650"/>
                <a:gd name="T47" fmla="*/ 216 h 646"/>
                <a:gd name="T48" fmla="*/ 49 w 650"/>
                <a:gd name="T49" fmla="*/ 230 h 646"/>
                <a:gd name="T50" fmla="*/ 38 w 650"/>
                <a:gd name="T51" fmla="*/ 202 h 646"/>
                <a:gd name="T52" fmla="*/ 109 w 650"/>
                <a:gd name="T53" fmla="*/ 162 h 646"/>
                <a:gd name="T54" fmla="*/ 32 w 650"/>
                <a:gd name="T55" fmla="*/ 128 h 646"/>
                <a:gd name="T56" fmla="*/ 9 w 650"/>
                <a:gd name="T57" fmla="*/ 109 h 646"/>
                <a:gd name="T58" fmla="*/ 24 w 650"/>
                <a:gd name="T59" fmla="*/ 84 h 646"/>
                <a:gd name="T60" fmla="*/ 85 w 650"/>
                <a:gd name="T61" fmla="*/ 25 h 646"/>
                <a:gd name="T62" fmla="*/ 5 w 650"/>
                <a:gd name="T63" fmla="*/ 11 h 646"/>
                <a:gd name="T64" fmla="*/ 650 w 650"/>
                <a:gd name="T65" fmla="*/ 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0" h="646">
                  <a:moveTo>
                    <a:pt x="650" y="646"/>
                  </a:moveTo>
                  <a:cubicBezTo>
                    <a:pt x="649" y="646"/>
                    <a:pt x="649" y="646"/>
                    <a:pt x="648" y="646"/>
                  </a:cubicBezTo>
                  <a:cubicBezTo>
                    <a:pt x="642" y="646"/>
                    <a:pt x="637" y="644"/>
                    <a:pt x="633" y="640"/>
                  </a:cubicBezTo>
                  <a:cubicBezTo>
                    <a:pt x="629" y="637"/>
                    <a:pt x="626" y="632"/>
                    <a:pt x="625" y="626"/>
                  </a:cubicBezTo>
                  <a:cubicBezTo>
                    <a:pt x="625" y="620"/>
                    <a:pt x="622" y="589"/>
                    <a:pt x="619" y="560"/>
                  </a:cubicBezTo>
                  <a:cubicBezTo>
                    <a:pt x="605" y="560"/>
                    <a:pt x="592" y="558"/>
                    <a:pt x="578" y="557"/>
                  </a:cubicBezTo>
                  <a:cubicBezTo>
                    <a:pt x="571" y="584"/>
                    <a:pt x="562" y="614"/>
                    <a:pt x="561" y="621"/>
                  </a:cubicBezTo>
                  <a:cubicBezTo>
                    <a:pt x="559" y="626"/>
                    <a:pt x="555" y="630"/>
                    <a:pt x="551" y="633"/>
                  </a:cubicBezTo>
                  <a:cubicBezTo>
                    <a:pt x="546" y="636"/>
                    <a:pt x="541" y="637"/>
                    <a:pt x="535" y="636"/>
                  </a:cubicBezTo>
                  <a:cubicBezTo>
                    <a:pt x="530" y="635"/>
                    <a:pt x="525" y="632"/>
                    <a:pt x="521" y="628"/>
                  </a:cubicBezTo>
                  <a:cubicBezTo>
                    <a:pt x="518" y="624"/>
                    <a:pt x="516" y="619"/>
                    <a:pt x="517" y="613"/>
                  </a:cubicBezTo>
                  <a:cubicBezTo>
                    <a:pt x="517" y="607"/>
                    <a:pt x="519" y="575"/>
                    <a:pt x="522" y="547"/>
                  </a:cubicBezTo>
                  <a:cubicBezTo>
                    <a:pt x="508" y="544"/>
                    <a:pt x="495" y="540"/>
                    <a:pt x="482" y="536"/>
                  </a:cubicBezTo>
                  <a:cubicBezTo>
                    <a:pt x="470" y="562"/>
                    <a:pt x="456" y="590"/>
                    <a:pt x="454" y="596"/>
                  </a:cubicBezTo>
                  <a:cubicBezTo>
                    <a:pt x="451" y="601"/>
                    <a:pt x="447" y="605"/>
                    <a:pt x="442" y="607"/>
                  </a:cubicBezTo>
                  <a:cubicBezTo>
                    <a:pt x="437" y="608"/>
                    <a:pt x="431" y="608"/>
                    <a:pt x="426" y="607"/>
                  </a:cubicBezTo>
                  <a:cubicBezTo>
                    <a:pt x="421" y="605"/>
                    <a:pt x="417" y="601"/>
                    <a:pt x="414" y="596"/>
                  </a:cubicBezTo>
                  <a:cubicBezTo>
                    <a:pt x="411" y="592"/>
                    <a:pt x="410" y="586"/>
                    <a:pt x="411" y="581"/>
                  </a:cubicBezTo>
                  <a:cubicBezTo>
                    <a:pt x="413" y="574"/>
                    <a:pt x="421" y="544"/>
                    <a:pt x="428" y="517"/>
                  </a:cubicBezTo>
                  <a:cubicBezTo>
                    <a:pt x="416" y="511"/>
                    <a:pt x="403" y="505"/>
                    <a:pt x="391" y="499"/>
                  </a:cubicBezTo>
                  <a:cubicBezTo>
                    <a:pt x="375" y="522"/>
                    <a:pt x="356" y="548"/>
                    <a:pt x="353" y="553"/>
                  </a:cubicBezTo>
                  <a:cubicBezTo>
                    <a:pt x="349" y="558"/>
                    <a:pt x="344" y="560"/>
                    <a:pt x="339" y="561"/>
                  </a:cubicBezTo>
                  <a:cubicBezTo>
                    <a:pt x="334" y="562"/>
                    <a:pt x="328" y="562"/>
                    <a:pt x="323" y="559"/>
                  </a:cubicBezTo>
                  <a:cubicBezTo>
                    <a:pt x="319" y="556"/>
                    <a:pt x="315" y="552"/>
                    <a:pt x="313" y="547"/>
                  </a:cubicBezTo>
                  <a:cubicBezTo>
                    <a:pt x="312" y="542"/>
                    <a:pt x="311" y="536"/>
                    <a:pt x="314" y="531"/>
                  </a:cubicBezTo>
                  <a:cubicBezTo>
                    <a:pt x="317" y="525"/>
                    <a:pt x="330" y="496"/>
                    <a:pt x="341" y="470"/>
                  </a:cubicBezTo>
                  <a:cubicBezTo>
                    <a:pt x="330" y="463"/>
                    <a:pt x="319" y="455"/>
                    <a:pt x="308" y="447"/>
                  </a:cubicBezTo>
                  <a:cubicBezTo>
                    <a:pt x="287" y="467"/>
                    <a:pt x="265" y="489"/>
                    <a:pt x="261" y="493"/>
                  </a:cubicBezTo>
                  <a:cubicBezTo>
                    <a:pt x="257" y="497"/>
                    <a:pt x="251" y="499"/>
                    <a:pt x="246" y="499"/>
                  </a:cubicBezTo>
                  <a:cubicBezTo>
                    <a:pt x="241" y="499"/>
                    <a:pt x="235" y="497"/>
                    <a:pt x="231" y="494"/>
                  </a:cubicBezTo>
                  <a:cubicBezTo>
                    <a:pt x="227" y="490"/>
                    <a:pt x="224" y="485"/>
                    <a:pt x="223" y="480"/>
                  </a:cubicBezTo>
                  <a:cubicBezTo>
                    <a:pt x="222" y="475"/>
                    <a:pt x="223" y="469"/>
                    <a:pt x="226" y="465"/>
                  </a:cubicBezTo>
                  <a:cubicBezTo>
                    <a:pt x="230" y="459"/>
                    <a:pt x="248" y="433"/>
                    <a:pt x="264" y="410"/>
                  </a:cubicBezTo>
                  <a:cubicBezTo>
                    <a:pt x="254" y="400"/>
                    <a:pt x="244" y="391"/>
                    <a:pt x="235" y="381"/>
                  </a:cubicBezTo>
                  <a:cubicBezTo>
                    <a:pt x="211" y="397"/>
                    <a:pt x="186" y="415"/>
                    <a:pt x="180" y="418"/>
                  </a:cubicBezTo>
                  <a:cubicBezTo>
                    <a:pt x="176" y="422"/>
                    <a:pt x="170" y="423"/>
                    <a:pt x="165" y="422"/>
                  </a:cubicBezTo>
                  <a:cubicBezTo>
                    <a:pt x="160" y="421"/>
                    <a:pt x="155" y="418"/>
                    <a:pt x="151" y="414"/>
                  </a:cubicBezTo>
                  <a:cubicBezTo>
                    <a:pt x="147" y="409"/>
                    <a:pt x="146" y="404"/>
                    <a:pt x="146" y="399"/>
                  </a:cubicBezTo>
                  <a:cubicBezTo>
                    <a:pt x="146" y="394"/>
                    <a:pt x="148" y="388"/>
                    <a:pt x="151" y="384"/>
                  </a:cubicBezTo>
                  <a:cubicBezTo>
                    <a:pt x="156" y="379"/>
                    <a:pt x="178" y="357"/>
                    <a:pt x="198" y="337"/>
                  </a:cubicBezTo>
                  <a:cubicBezTo>
                    <a:pt x="190" y="326"/>
                    <a:pt x="182" y="315"/>
                    <a:pt x="174" y="303"/>
                  </a:cubicBezTo>
                  <a:cubicBezTo>
                    <a:pt x="149" y="315"/>
                    <a:pt x="120" y="328"/>
                    <a:pt x="114" y="331"/>
                  </a:cubicBezTo>
                  <a:cubicBezTo>
                    <a:pt x="109" y="333"/>
                    <a:pt x="103" y="333"/>
                    <a:pt x="98" y="331"/>
                  </a:cubicBezTo>
                  <a:cubicBezTo>
                    <a:pt x="93" y="329"/>
                    <a:pt x="89" y="326"/>
                    <a:pt x="86" y="321"/>
                  </a:cubicBezTo>
                  <a:cubicBezTo>
                    <a:pt x="83" y="316"/>
                    <a:pt x="83" y="311"/>
                    <a:pt x="84" y="305"/>
                  </a:cubicBezTo>
                  <a:cubicBezTo>
                    <a:pt x="85" y="300"/>
                    <a:pt x="87" y="295"/>
                    <a:pt x="92" y="292"/>
                  </a:cubicBezTo>
                  <a:cubicBezTo>
                    <a:pt x="97" y="288"/>
                    <a:pt x="123" y="270"/>
                    <a:pt x="146" y="253"/>
                  </a:cubicBezTo>
                  <a:cubicBezTo>
                    <a:pt x="139" y="241"/>
                    <a:pt x="134" y="229"/>
                    <a:pt x="128" y="216"/>
                  </a:cubicBezTo>
                  <a:cubicBezTo>
                    <a:pt x="101" y="223"/>
                    <a:pt x="71" y="231"/>
                    <a:pt x="64" y="233"/>
                  </a:cubicBezTo>
                  <a:cubicBezTo>
                    <a:pt x="59" y="234"/>
                    <a:pt x="53" y="233"/>
                    <a:pt x="49" y="230"/>
                  </a:cubicBezTo>
                  <a:cubicBezTo>
                    <a:pt x="44" y="228"/>
                    <a:pt x="40" y="224"/>
                    <a:pt x="38" y="218"/>
                  </a:cubicBezTo>
                  <a:cubicBezTo>
                    <a:pt x="37" y="213"/>
                    <a:pt x="37" y="207"/>
                    <a:pt x="38" y="202"/>
                  </a:cubicBezTo>
                  <a:cubicBezTo>
                    <a:pt x="40" y="198"/>
                    <a:pt x="44" y="193"/>
                    <a:pt x="49" y="191"/>
                  </a:cubicBezTo>
                  <a:cubicBezTo>
                    <a:pt x="55" y="188"/>
                    <a:pt x="83" y="174"/>
                    <a:pt x="109" y="162"/>
                  </a:cubicBezTo>
                  <a:cubicBezTo>
                    <a:pt x="105" y="149"/>
                    <a:pt x="101" y="136"/>
                    <a:pt x="98" y="122"/>
                  </a:cubicBezTo>
                  <a:cubicBezTo>
                    <a:pt x="70" y="125"/>
                    <a:pt x="38" y="127"/>
                    <a:pt x="32" y="128"/>
                  </a:cubicBezTo>
                  <a:cubicBezTo>
                    <a:pt x="27" y="128"/>
                    <a:pt x="21" y="126"/>
                    <a:pt x="17" y="123"/>
                  </a:cubicBezTo>
                  <a:cubicBezTo>
                    <a:pt x="13" y="119"/>
                    <a:pt x="10" y="115"/>
                    <a:pt x="9" y="109"/>
                  </a:cubicBezTo>
                  <a:cubicBezTo>
                    <a:pt x="8" y="103"/>
                    <a:pt x="9" y="98"/>
                    <a:pt x="12" y="93"/>
                  </a:cubicBezTo>
                  <a:cubicBezTo>
                    <a:pt x="15" y="89"/>
                    <a:pt x="19" y="85"/>
                    <a:pt x="24" y="84"/>
                  </a:cubicBezTo>
                  <a:cubicBezTo>
                    <a:pt x="31" y="82"/>
                    <a:pt x="61" y="73"/>
                    <a:pt x="88" y="66"/>
                  </a:cubicBezTo>
                  <a:cubicBezTo>
                    <a:pt x="86" y="52"/>
                    <a:pt x="85" y="39"/>
                    <a:pt x="85" y="25"/>
                  </a:cubicBezTo>
                  <a:cubicBezTo>
                    <a:pt x="56" y="22"/>
                    <a:pt x="25" y="19"/>
                    <a:pt x="19" y="19"/>
                  </a:cubicBezTo>
                  <a:cubicBezTo>
                    <a:pt x="13" y="18"/>
                    <a:pt x="8" y="15"/>
                    <a:pt x="5" y="11"/>
                  </a:cubicBezTo>
                  <a:cubicBezTo>
                    <a:pt x="2" y="8"/>
                    <a:pt x="0" y="4"/>
                    <a:pt x="0" y="0"/>
                  </a:cubicBezTo>
                  <a:cubicBezTo>
                    <a:pt x="650" y="0"/>
                    <a:pt x="650" y="0"/>
                    <a:pt x="650" y="0"/>
                  </a:cubicBezTo>
                  <a:lnTo>
                    <a:pt x="650" y="646"/>
                  </a:lnTo>
                  <a:close/>
                </a:path>
              </a:pathLst>
            </a:custGeom>
            <a:solidFill>
              <a:srgbClr val="00B050">
                <a:alpha val="80000"/>
              </a:srgbClr>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17" name="Freeform 8"/>
            <p:cNvSpPr>
              <a:spLocks/>
            </p:cNvSpPr>
            <p:nvPr/>
          </p:nvSpPr>
          <p:spPr bwMode="auto">
            <a:xfrm>
              <a:off x="4495800" y="1593849"/>
              <a:ext cx="1530350" cy="1520825"/>
            </a:xfrm>
            <a:custGeom>
              <a:avLst/>
              <a:gdLst>
                <a:gd name="T0" fmla="*/ 3 w 651"/>
                <a:gd name="T1" fmla="*/ 0 h 647"/>
                <a:gd name="T2" fmla="*/ 25 w 651"/>
                <a:gd name="T3" fmla="*/ 20 h 647"/>
                <a:gd name="T4" fmla="*/ 72 w 651"/>
                <a:gd name="T5" fmla="*/ 89 h 647"/>
                <a:gd name="T6" fmla="*/ 100 w 651"/>
                <a:gd name="T7" fmla="*/ 13 h 647"/>
                <a:gd name="T8" fmla="*/ 129 w 651"/>
                <a:gd name="T9" fmla="*/ 18 h 647"/>
                <a:gd name="T10" fmla="*/ 129 w 651"/>
                <a:gd name="T11" fmla="*/ 99 h 647"/>
                <a:gd name="T12" fmla="*/ 197 w 651"/>
                <a:gd name="T13" fmla="*/ 50 h 647"/>
                <a:gd name="T14" fmla="*/ 224 w 651"/>
                <a:gd name="T15" fmla="*/ 40 h 647"/>
                <a:gd name="T16" fmla="*/ 239 w 651"/>
                <a:gd name="T17" fmla="*/ 66 h 647"/>
                <a:gd name="T18" fmla="*/ 259 w 651"/>
                <a:gd name="T19" fmla="*/ 147 h 647"/>
                <a:gd name="T20" fmla="*/ 311 w 651"/>
                <a:gd name="T21" fmla="*/ 85 h 647"/>
                <a:gd name="T22" fmla="*/ 337 w 651"/>
                <a:gd name="T23" fmla="*/ 100 h 647"/>
                <a:gd name="T24" fmla="*/ 309 w 651"/>
                <a:gd name="T25" fmla="*/ 176 h 647"/>
                <a:gd name="T26" fmla="*/ 390 w 651"/>
                <a:gd name="T27" fmla="*/ 153 h 647"/>
                <a:gd name="T28" fmla="*/ 419 w 651"/>
                <a:gd name="T29" fmla="*/ 153 h 647"/>
                <a:gd name="T30" fmla="*/ 424 w 651"/>
                <a:gd name="T31" fmla="*/ 182 h 647"/>
                <a:gd name="T32" fmla="*/ 416 w 651"/>
                <a:gd name="T33" fmla="*/ 266 h 647"/>
                <a:gd name="T34" fmla="*/ 486 w 651"/>
                <a:gd name="T35" fmla="*/ 225 h 647"/>
                <a:gd name="T36" fmla="*/ 505 w 651"/>
                <a:gd name="T37" fmla="*/ 248 h 647"/>
                <a:gd name="T38" fmla="*/ 452 w 651"/>
                <a:gd name="T39" fmla="*/ 309 h 647"/>
                <a:gd name="T40" fmla="*/ 536 w 651"/>
                <a:gd name="T41" fmla="*/ 316 h 647"/>
                <a:gd name="T42" fmla="*/ 564 w 651"/>
                <a:gd name="T43" fmla="*/ 325 h 647"/>
                <a:gd name="T44" fmla="*/ 558 w 651"/>
                <a:gd name="T45" fmla="*/ 355 h 647"/>
                <a:gd name="T46" fmla="*/ 522 w 651"/>
                <a:gd name="T47" fmla="*/ 430 h 647"/>
                <a:gd name="T48" fmla="*/ 602 w 651"/>
                <a:gd name="T49" fmla="*/ 416 h 647"/>
                <a:gd name="T50" fmla="*/ 612 w 651"/>
                <a:gd name="T51" fmla="*/ 444 h 647"/>
                <a:gd name="T52" fmla="*/ 542 w 651"/>
                <a:gd name="T53" fmla="*/ 484 h 647"/>
                <a:gd name="T54" fmla="*/ 618 w 651"/>
                <a:gd name="T55" fmla="*/ 519 h 647"/>
                <a:gd name="T56" fmla="*/ 641 w 651"/>
                <a:gd name="T57" fmla="*/ 537 h 647"/>
                <a:gd name="T58" fmla="*/ 626 w 651"/>
                <a:gd name="T59" fmla="*/ 563 h 647"/>
                <a:gd name="T60" fmla="*/ 566 w 651"/>
                <a:gd name="T61" fmla="*/ 621 h 647"/>
                <a:gd name="T62" fmla="*/ 646 w 651"/>
                <a:gd name="T63" fmla="*/ 635 h 647"/>
                <a:gd name="T64" fmla="*/ 0 w 651"/>
                <a:gd name="T65" fmla="*/ 647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1" h="647">
                  <a:moveTo>
                    <a:pt x="0" y="1"/>
                  </a:moveTo>
                  <a:cubicBezTo>
                    <a:pt x="1" y="0"/>
                    <a:pt x="2" y="0"/>
                    <a:pt x="3" y="0"/>
                  </a:cubicBezTo>
                  <a:cubicBezTo>
                    <a:pt x="8" y="0"/>
                    <a:pt x="13" y="3"/>
                    <a:pt x="18" y="6"/>
                  </a:cubicBezTo>
                  <a:cubicBezTo>
                    <a:pt x="22" y="9"/>
                    <a:pt x="24" y="14"/>
                    <a:pt x="25" y="20"/>
                  </a:cubicBezTo>
                  <a:cubicBezTo>
                    <a:pt x="26" y="26"/>
                    <a:pt x="29" y="58"/>
                    <a:pt x="31" y="86"/>
                  </a:cubicBezTo>
                  <a:cubicBezTo>
                    <a:pt x="45" y="87"/>
                    <a:pt x="59" y="88"/>
                    <a:pt x="72" y="89"/>
                  </a:cubicBezTo>
                  <a:cubicBezTo>
                    <a:pt x="80" y="62"/>
                    <a:pt x="88" y="32"/>
                    <a:pt x="90" y="26"/>
                  </a:cubicBezTo>
                  <a:cubicBezTo>
                    <a:pt x="91" y="20"/>
                    <a:pt x="95" y="16"/>
                    <a:pt x="100" y="13"/>
                  </a:cubicBezTo>
                  <a:cubicBezTo>
                    <a:pt x="104" y="11"/>
                    <a:pt x="110" y="9"/>
                    <a:pt x="115" y="10"/>
                  </a:cubicBezTo>
                  <a:cubicBezTo>
                    <a:pt x="121" y="11"/>
                    <a:pt x="125" y="14"/>
                    <a:pt x="129" y="18"/>
                  </a:cubicBezTo>
                  <a:cubicBezTo>
                    <a:pt x="132" y="23"/>
                    <a:pt x="134" y="28"/>
                    <a:pt x="134" y="33"/>
                  </a:cubicBezTo>
                  <a:cubicBezTo>
                    <a:pt x="133" y="40"/>
                    <a:pt x="131" y="71"/>
                    <a:pt x="129" y="99"/>
                  </a:cubicBezTo>
                  <a:cubicBezTo>
                    <a:pt x="142" y="102"/>
                    <a:pt x="155" y="106"/>
                    <a:pt x="168" y="110"/>
                  </a:cubicBezTo>
                  <a:cubicBezTo>
                    <a:pt x="180" y="84"/>
                    <a:pt x="194" y="56"/>
                    <a:pt x="197" y="50"/>
                  </a:cubicBezTo>
                  <a:cubicBezTo>
                    <a:pt x="199" y="45"/>
                    <a:pt x="203" y="42"/>
                    <a:pt x="208" y="40"/>
                  </a:cubicBezTo>
                  <a:cubicBezTo>
                    <a:pt x="214" y="38"/>
                    <a:pt x="219" y="38"/>
                    <a:pt x="224" y="40"/>
                  </a:cubicBezTo>
                  <a:cubicBezTo>
                    <a:pt x="230" y="42"/>
                    <a:pt x="234" y="45"/>
                    <a:pt x="236" y="50"/>
                  </a:cubicBezTo>
                  <a:cubicBezTo>
                    <a:pt x="239" y="55"/>
                    <a:pt x="240" y="60"/>
                    <a:pt x="239" y="66"/>
                  </a:cubicBezTo>
                  <a:cubicBezTo>
                    <a:pt x="237" y="72"/>
                    <a:pt x="229" y="102"/>
                    <a:pt x="222" y="130"/>
                  </a:cubicBezTo>
                  <a:cubicBezTo>
                    <a:pt x="235" y="135"/>
                    <a:pt x="247" y="141"/>
                    <a:pt x="259" y="147"/>
                  </a:cubicBezTo>
                  <a:cubicBezTo>
                    <a:pt x="276" y="124"/>
                    <a:pt x="294" y="98"/>
                    <a:pt x="298" y="93"/>
                  </a:cubicBezTo>
                  <a:cubicBezTo>
                    <a:pt x="301" y="89"/>
                    <a:pt x="306" y="86"/>
                    <a:pt x="311" y="85"/>
                  </a:cubicBezTo>
                  <a:cubicBezTo>
                    <a:pt x="316" y="84"/>
                    <a:pt x="322" y="85"/>
                    <a:pt x="327" y="88"/>
                  </a:cubicBezTo>
                  <a:cubicBezTo>
                    <a:pt x="332" y="90"/>
                    <a:pt x="335" y="95"/>
                    <a:pt x="337" y="100"/>
                  </a:cubicBezTo>
                  <a:cubicBezTo>
                    <a:pt x="339" y="105"/>
                    <a:pt x="339" y="110"/>
                    <a:pt x="336" y="116"/>
                  </a:cubicBezTo>
                  <a:cubicBezTo>
                    <a:pt x="334" y="121"/>
                    <a:pt x="321" y="150"/>
                    <a:pt x="309" y="176"/>
                  </a:cubicBezTo>
                  <a:cubicBezTo>
                    <a:pt x="321" y="183"/>
                    <a:pt x="332" y="191"/>
                    <a:pt x="343" y="200"/>
                  </a:cubicBezTo>
                  <a:cubicBezTo>
                    <a:pt x="363" y="180"/>
                    <a:pt x="385" y="157"/>
                    <a:pt x="390" y="153"/>
                  </a:cubicBezTo>
                  <a:cubicBezTo>
                    <a:pt x="394" y="149"/>
                    <a:pt x="399" y="147"/>
                    <a:pt x="404" y="147"/>
                  </a:cubicBezTo>
                  <a:cubicBezTo>
                    <a:pt x="410" y="147"/>
                    <a:pt x="415" y="149"/>
                    <a:pt x="419" y="153"/>
                  </a:cubicBezTo>
                  <a:cubicBezTo>
                    <a:pt x="424" y="156"/>
                    <a:pt x="426" y="161"/>
                    <a:pt x="427" y="166"/>
                  </a:cubicBezTo>
                  <a:cubicBezTo>
                    <a:pt x="428" y="172"/>
                    <a:pt x="427" y="177"/>
                    <a:pt x="424" y="182"/>
                  </a:cubicBezTo>
                  <a:cubicBezTo>
                    <a:pt x="420" y="187"/>
                    <a:pt x="403" y="213"/>
                    <a:pt x="386" y="237"/>
                  </a:cubicBezTo>
                  <a:cubicBezTo>
                    <a:pt x="397" y="246"/>
                    <a:pt x="406" y="255"/>
                    <a:pt x="416" y="266"/>
                  </a:cubicBezTo>
                  <a:cubicBezTo>
                    <a:pt x="439" y="249"/>
                    <a:pt x="465" y="231"/>
                    <a:pt x="470" y="228"/>
                  </a:cubicBezTo>
                  <a:cubicBezTo>
                    <a:pt x="475" y="225"/>
                    <a:pt x="480" y="224"/>
                    <a:pt x="486" y="225"/>
                  </a:cubicBezTo>
                  <a:cubicBezTo>
                    <a:pt x="491" y="225"/>
                    <a:pt x="496" y="228"/>
                    <a:pt x="499" y="232"/>
                  </a:cubicBezTo>
                  <a:cubicBezTo>
                    <a:pt x="503" y="237"/>
                    <a:pt x="505" y="242"/>
                    <a:pt x="505" y="248"/>
                  </a:cubicBezTo>
                  <a:cubicBezTo>
                    <a:pt x="505" y="253"/>
                    <a:pt x="503" y="258"/>
                    <a:pt x="499" y="262"/>
                  </a:cubicBezTo>
                  <a:cubicBezTo>
                    <a:pt x="494" y="267"/>
                    <a:pt x="472" y="289"/>
                    <a:pt x="452" y="309"/>
                  </a:cubicBezTo>
                  <a:cubicBezTo>
                    <a:pt x="461" y="320"/>
                    <a:pt x="469" y="332"/>
                    <a:pt x="476" y="343"/>
                  </a:cubicBezTo>
                  <a:cubicBezTo>
                    <a:pt x="502" y="331"/>
                    <a:pt x="530" y="318"/>
                    <a:pt x="536" y="316"/>
                  </a:cubicBezTo>
                  <a:cubicBezTo>
                    <a:pt x="541" y="313"/>
                    <a:pt x="547" y="313"/>
                    <a:pt x="552" y="315"/>
                  </a:cubicBezTo>
                  <a:cubicBezTo>
                    <a:pt x="557" y="317"/>
                    <a:pt x="561" y="320"/>
                    <a:pt x="564" y="325"/>
                  </a:cubicBezTo>
                  <a:cubicBezTo>
                    <a:pt x="567" y="330"/>
                    <a:pt x="568" y="336"/>
                    <a:pt x="567" y="341"/>
                  </a:cubicBezTo>
                  <a:cubicBezTo>
                    <a:pt x="566" y="346"/>
                    <a:pt x="563" y="351"/>
                    <a:pt x="558" y="355"/>
                  </a:cubicBezTo>
                  <a:cubicBezTo>
                    <a:pt x="553" y="358"/>
                    <a:pt x="528" y="376"/>
                    <a:pt x="505" y="393"/>
                  </a:cubicBezTo>
                  <a:cubicBezTo>
                    <a:pt x="511" y="405"/>
                    <a:pt x="517" y="417"/>
                    <a:pt x="522" y="430"/>
                  </a:cubicBezTo>
                  <a:cubicBezTo>
                    <a:pt x="549" y="423"/>
                    <a:pt x="580" y="415"/>
                    <a:pt x="586" y="414"/>
                  </a:cubicBezTo>
                  <a:cubicBezTo>
                    <a:pt x="591" y="412"/>
                    <a:pt x="597" y="413"/>
                    <a:pt x="602" y="416"/>
                  </a:cubicBezTo>
                  <a:cubicBezTo>
                    <a:pt x="606" y="418"/>
                    <a:pt x="610" y="423"/>
                    <a:pt x="612" y="428"/>
                  </a:cubicBezTo>
                  <a:cubicBezTo>
                    <a:pt x="614" y="433"/>
                    <a:pt x="614" y="439"/>
                    <a:pt x="612" y="444"/>
                  </a:cubicBezTo>
                  <a:cubicBezTo>
                    <a:pt x="610" y="449"/>
                    <a:pt x="606" y="453"/>
                    <a:pt x="601" y="456"/>
                  </a:cubicBezTo>
                  <a:cubicBezTo>
                    <a:pt x="595" y="458"/>
                    <a:pt x="567" y="472"/>
                    <a:pt x="542" y="484"/>
                  </a:cubicBezTo>
                  <a:cubicBezTo>
                    <a:pt x="546" y="497"/>
                    <a:pt x="549" y="510"/>
                    <a:pt x="552" y="524"/>
                  </a:cubicBezTo>
                  <a:cubicBezTo>
                    <a:pt x="581" y="522"/>
                    <a:pt x="612" y="519"/>
                    <a:pt x="618" y="519"/>
                  </a:cubicBezTo>
                  <a:cubicBezTo>
                    <a:pt x="624" y="518"/>
                    <a:pt x="629" y="520"/>
                    <a:pt x="633" y="523"/>
                  </a:cubicBezTo>
                  <a:cubicBezTo>
                    <a:pt x="637" y="527"/>
                    <a:pt x="640" y="532"/>
                    <a:pt x="641" y="537"/>
                  </a:cubicBezTo>
                  <a:cubicBezTo>
                    <a:pt x="642" y="543"/>
                    <a:pt x="641" y="548"/>
                    <a:pt x="638" y="553"/>
                  </a:cubicBezTo>
                  <a:cubicBezTo>
                    <a:pt x="636" y="558"/>
                    <a:pt x="631" y="561"/>
                    <a:pt x="626" y="563"/>
                  </a:cubicBezTo>
                  <a:cubicBezTo>
                    <a:pt x="620" y="564"/>
                    <a:pt x="589" y="573"/>
                    <a:pt x="562" y="580"/>
                  </a:cubicBezTo>
                  <a:cubicBezTo>
                    <a:pt x="564" y="594"/>
                    <a:pt x="565" y="608"/>
                    <a:pt x="566" y="621"/>
                  </a:cubicBezTo>
                  <a:cubicBezTo>
                    <a:pt x="594" y="624"/>
                    <a:pt x="625" y="627"/>
                    <a:pt x="632" y="628"/>
                  </a:cubicBezTo>
                  <a:cubicBezTo>
                    <a:pt x="637" y="628"/>
                    <a:pt x="642" y="631"/>
                    <a:pt x="646" y="635"/>
                  </a:cubicBezTo>
                  <a:cubicBezTo>
                    <a:pt x="648" y="638"/>
                    <a:pt x="650" y="642"/>
                    <a:pt x="651" y="647"/>
                  </a:cubicBezTo>
                  <a:cubicBezTo>
                    <a:pt x="0" y="647"/>
                    <a:pt x="0" y="647"/>
                    <a:pt x="0" y="647"/>
                  </a:cubicBezTo>
                  <a:lnTo>
                    <a:pt x="0" y="1"/>
                  </a:lnTo>
                  <a:close/>
                </a:path>
              </a:pathLst>
            </a:custGeom>
            <a:solidFill>
              <a:srgbClr val="00B050">
                <a:alpha val="80000"/>
              </a:srgbClr>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18" name="Freeform 9"/>
            <p:cNvSpPr>
              <a:spLocks/>
            </p:cNvSpPr>
            <p:nvPr/>
          </p:nvSpPr>
          <p:spPr bwMode="auto">
            <a:xfrm>
              <a:off x="4495800" y="3109912"/>
              <a:ext cx="1530350" cy="1519238"/>
            </a:xfrm>
            <a:custGeom>
              <a:avLst/>
              <a:gdLst>
                <a:gd name="T0" fmla="*/ 3 w 651"/>
                <a:gd name="T1" fmla="*/ 646 h 646"/>
                <a:gd name="T2" fmla="*/ 25 w 651"/>
                <a:gd name="T3" fmla="*/ 626 h 646"/>
                <a:gd name="T4" fmla="*/ 72 w 651"/>
                <a:gd name="T5" fmla="*/ 557 h 646"/>
                <a:gd name="T6" fmla="*/ 100 w 651"/>
                <a:gd name="T7" fmla="*/ 633 h 646"/>
                <a:gd name="T8" fmla="*/ 129 w 651"/>
                <a:gd name="T9" fmla="*/ 628 h 646"/>
                <a:gd name="T10" fmla="*/ 129 w 651"/>
                <a:gd name="T11" fmla="*/ 547 h 646"/>
                <a:gd name="T12" fmla="*/ 197 w 651"/>
                <a:gd name="T13" fmla="*/ 596 h 646"/>
                <a:gd name="T14" fmla="*/ 224 w 651"/>
                <a:gd name="T15" fmla="*/ 607 h 646"/>
                <a:gd name="T16" fmla="*/ 239 w 651"/>
                <a:gd name="T17" fmla="*/ 581 h 646"/>
                <a:gd name="T18" fmla="*/ 259 w 651"/>
                <a:gd name="T19" fmla="*/ 499 h 646"/>
                <a:gd name="T20" fmla="*/ 311 w 651"/>
                <a:gd name="T21" fmla="*/ 561 h 646"/>
                <a:gd name="T22" fmla="*/ 337 w 651"/>
                <a:gd name="T23" fmla="*/ 547 h 646"/>
                <a:gd name="T24" fmla="*/ 309 w 651"/>
                <a:gd name="T25" fmla="*/ 470 h 646"/>
                <a:gd name="T26" fmla="*/ 390 w 651"/>
                <a:gd name="T27" fmla="*/ 493 h 646"/>
                <a:gd name="T28" fmla="*/ 419 w 651"/>
                <a:gd name="T29" fmla="*/ 494 h 646"/>
                <a:gd name="T30" fmla="*/ 424 w 651"/>
                <a:gd name="T31" fmla="*/ 465 h 646"/>
                <a:gd name="T32" fmla="*/ 416 w 651"/>
                <a:gd name="T33" fmla="*/ 381 h 646"/>
                <a:gd name="T34" fmla="*/ 486 w 651"/>
                <a:gd name="T35" fmla="*/ 422 h 646"/>
                <a:gd name="T36" fmla="*/ 505 w 651"/>
                <a:gd name="T37" fmla="*/ 399 h 646"/>
                <a:gd name="T38" fmla="*/ 452 w 651"/>
                <a:gd name="T39" fmla="*/ 337 h 646"/>
                <a:gd name="T40" fmla="*/ 536 w 651"/>
                <a:gd name="T41" fmla="*/ 331 h 646"/>
                <a:gd name="T42" fmla="*/ 564 w 651"/>
                <a:gd name="T43" fmla="*/ 321 h 646"/>
                <a:gd name="T44" fmla="*/ 558 w 651"/>
                <a:gd name="T45" fmla="*/ 292 h 646"/>
                <a:gd name="T46" fmla="*/ 522 w 651"/>
                <a:gd name="T47" fmla="*/ 216 h 646"/>
                <a:gd name="T48" fmla="*/ 602 w 651"/>
                <a:gd name="T49" fmla="*/ 230 h 646"/>
                <a:gd name="T50" fmla="*/ 612 w 651"/>
                <a:gd name="T51" fmla="*/ 202 h 646"/>
                <a:gd name="T52" fmla="*/ 542 w 651"/>
                <a:gd name="T53" fmla="*/ 162 h 646"/>
                <a:gd name="T54" fmla="*/ 618 w 651"/>
                <a:gd name="T55" fmla="*/ 128 h 646"/>
                <a:gd name="T56" fmla="*/ 641 w 651"/>
                <a:gd name="T57" fmla="*/ 109 h 646"/>
                <a:gd name="T58" fmla="*/ 626 w 651"/>
                <a:gd name="T59" fmla="*/ 84 h 646"/>
                <a:gd name="T60" fmla="*/ 566 w 651"/>
                <a:gd name="T61" fmla="*/ 25 h 646"/>
                <a:gd name="T62" fmla="*/ 646 w 651"/>
                <a:gd name="T63" fmla="*/ 11 h 646"/>
                <a:gd name="T64" fmla="*/ 0 w 651"/>
                <a:gd name="T65" fmla="*/ 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51" h="646">
                  <a:moveTo>
                    <a:pt x="0" y="646"/>
                  </a:moveTo>
                  <a:cubicBezTo>
                    <a:pt x="1" y="646"/>
                    <a:pt x="2" y="646"/>
                    <a:pt x="3" y="646"/>
                  </a:cubicBezTo>
                  <a:cubicBezTo>
                    <a:pt x="8" y="646"/>
                    <a:pt x="13" y="644"/>
                    <a:pt x="18" y="640"/>
                  </a:cubicBezTo>
                  <a:cubicBezTo>
                    <a:pt x="22" y="637"/>
                    <a:pt x="24" y="632"/>
                    <a:pt x="25" y="626"/>
                  </a:cubicBezTo>
                  <a:cubicBezTo>
                    <a:pt x="26" y="620"/>
                    <a:pt x="29" y="589"/>
                    <a:pt x="31" y="560"/>
                  </a:cubicBezTo>
                  <a:cubicBezTo>
                    <a:pt x="45" y="560"/>
                    <a:pt x="59" y="558"/>
                    <a:pt x="72" y="557"/>
                  </a:cubicBezTo>
                  <a:cubicBezTo>
                    <a:pt x="80" y="584"/>
                    <a:pt x="88" y="614"/>
                    <a:pt x="90" y="621"/>
                  </a:cubicBezTo>
                  <a:cubicBezTo>
                    <a:pt x="91" y="626"/>
                    <a:pt x="95" y="630"/>
                    <a:pt x="100" y="633"/>
                  </a:cubicBezTo>
                  <a:cubicBezTo>
                    <a:pt x="104" y="636"/>
                    <a:pt x="110" y="637"/>
                    <a:pt x="115" y="636"/>
                  </a:cubicBezTo>
                  <a:cubicBezTo>
                    <a:pt x="121" y="635"/>
                    <a:pt x="125" y="632"/>
                    <a:pt x="129" y="628"/>
                  </a:cubicBezTo>
                  <a:cubicBezTo>
                    <a:pt x="132" y="624"/>
                    <a:pt x="134" y="619"/>
                    <a:pt x="134" y="613"/>
                  </a:cubicBezTo>
                  <a:cubicBezTo>
                    <a:pt x="133" y="607"/>
                    <a:pt x="131" y="575"/>
                    <a:pt x="129" y="547"/>
                  </a:cubicBezTo>
                  <a:cubicBezTo>
                    <a:pt x="142" y="544"/>
                    <a:pt x="155" y="540"/>
                    <a:pt x="168" y="536"/>
                  </a:cubicBezTo>
                  <a:cubicBezTo>
                    <a:pt x="180" y="562"/>
                    <a:pt x="194" y="590"/>
                    <a:pt x="197" y="596"/>
                  </a:cubicBezTo>
                  <a:cubicBezTo>
                    <a:pt x="199" y="601"/>
                    <a:pt x="203" y="605"/>
                    <a:pt x="208" y="607"/>
                  </a:cubicBezTo>
                  <a:cubicBezTo>
                    <a:pt x="214" y="608"/>
                    <a:pt x="219" y="608"/>
                    <a:pt x="224" y="607"/>
                  </a:cubicBezTo>
                  <a:cubicBezTo>
                    <a:pt x="230" y="605"/>
                    <a:pt x="234" y="601"/>
                    <a:pt x="236" y="596"/>
                  </a:cubicBezTo>
                  <a:cubicBezTo>
                    <a:pt x="239" y="592"/>
                    <a:pt x="240" y="586"/>
                    <a:pt x="239" y="581"/>
                  </a:cubicBezTo>
                  <a:cubicBezTo>
                    <a:pt x="237" y="574"/>
                    <a:pt x="229" y="544"/>
                    <a:pt x="222" y="517"/>
                  </a:cubicBezTo>
                  <a:cubicBezTo>
                    <a:pt x="235" y="511"/>
                    <a:pt x="247" y="505"/>
                    <a:pt x="259" y="499"/>
                  </a:cubicBezTo>
                  <a:cubicBezTo>
                    <a:pt x="276" y="522"/>
                    <a:pt x="294" y="548"/>
                    <a:pt x="298" y="553"/>
                  </a:cubicBezTo>
                  <a:cubicBezTo>
                    <a:pt x="301" y="558"/>
                    <a:pt x="306" y="560"/>
                    <a:pt x="311" y="561"/>
                  </a:cubicBezTo>
                  <a:cubicBezTo>
                    <a:pt x="316" y="562"/>
                    <a:pt x="322" y="562"/>
                    <a:pt x="327" y="559"/>
                  </a:cubicBezTo>
                  <a:cubicBezTo>
                    <a:pt x="332" y="556"/>
                    <a:pt x="335" y="552"/>
                    <a:pt x="337" y="547"/>
                  </a:cubicBezTo>
                  <a:cubicBezTo>
                    <a:pt x="339" y="542"/>
                    <a:pt x="339" y="536"/>
                    <a:pt x="336" y="531"/>
                  </a:cubicBezTo>
                  <a:cubicBezTo>
                    <a:pt x="334" y="525"/>
                    <a:pt x="321" y="496"/>
                    <a:pt x="309" y="470"/>
                  </a:cubicBezTo>
                  <a:cubicBezTo>
                    <a:pt x="321" y="463"/>
                    <a:pt x="332" y="455"/>
                    <a:pt x="343" y="447"/>
                  </a:cubicBezTo>
                  <a:cubicBezTo>
                    <a:pt x="363" y="467"/>
                    <a:pt x="385" y="489"/>
                    <a:pt x="390" y="493"/>
                  </a:cubicBezTo>
                  <a:cubicBezTo>
                    <a:pt x="394" y="497"/>
                    <a:pt x="399" y="499"/>
                    <a:pt x="404" y="499"/>
                  </a:cubicBezTo>
                  <a:cubicBezTo>
                    <a:pt x="410" y="499"/>
                    <a:pt x="415" y="497"/>
                    <a:pt x="419" y="494"/>
                  </a:cubicBezTo>
                  <a:cubicBezTo>
                    <a:pt x="424" y="490"/>
                    <a:pt x="426" y="485"/>
                    <a:pt x="427" y="480"/>
                  </a:cubicBezTo>
                  <a:cubicBezTo>
                    <a:pt x="428" y="475"/>
                    <a:pt x="427" y="469"/>
                    <a:pt x="424" y="465"/>
                  </a:cubicBezTo>
                  <a:cubicBezTo>
                    <a:pt x="420" y="459"/>
                    <a:pt x="403" y="433"/>
                    <a:pt x="386" y="410"/>
                  </a:cubicBezTo>
                  <a:cubicBezTo>
                    <a:pt x="397" y="400"/>
                    <a:pt x="406" y="391"/>
                    <a:pt x="416" y="381"/>
                  </a:cubicBezTo>
                  <a:cubicBezTo>
                    <a:pt x="439" y="397"/>
                    <a:pt x="465" y="415"/>
                    <a:pt x="470" y="418"/>
                  </a:cubicBezTo>
                  <a:cubicBezTo>
                    <a:pt x="475" y="422"/>
                    <a:pt x="480" y="423"/>
                    <a:pt x="486" y="422"/>
                  </a:cubicBezTo>
                  <a:cubicBezTo>
                    <a:pt x="491" y="421"/>
                    <a:pt x="496" y="418"/>
                    <a:pt x="499" y="414"/>
                  </a:cubicBezTo>
                  <a:cubicBezTo>
                    <a:pt x="503" y="409"/>
                    <a:pt x="505" y="404"/>
                    <a:pt x="505" y="399"/>
                  </a:cubicBezTo>
                  <a:cubicBezTo>
                    <a:pt x="505" y="394"/>
                    <a:pt x="503" y="388"/>
                    <a:pt x="499" y="384"/>
                  </a:cubicBezTo>
                  <a:cubicBezTo>
                    <a:pt x="494" y="379"/>
                    <a:pt x="472" y="357"/>
                    <a:pt x="452" y="337"/>
                  </a:cubicBezTo>
                  <a:cubicBezTo>
                    <a:pt x="461" y="326"/>
                    <a:pt x="469" y="315"/>
                    <a:pt x="476" y="303"/>
                  </a:cubicBezTo>
                  <a:cubicBezTo>
                    <a:pt x="502" y="315"/>
                    <a:pt x="530" y="328"/>
                    <a:pt x="536" y="331"/>
                  </a:cubicBezTo>
                  <a:cubicBezTo>
                    <a:pt x="541" y="333"/>
                    <a:pt x="547" y="333"/>
                    <a:pt x="552" y="331"/>
                  </a:cubicBezTo>
                  <a:cubicBezTo>
                    <a:pt x="557" y="329"/>
                    <a:pt x="561" y="326"/>
                    <a:pt x="564" y="321"/>
                  </a:cubicBezTo>
                  <a:cubicBezTo>
                    <a:pt x="567" y="316"/>
                    <a:pt x="568" y="311"/>
                    <a:pt x="567" y="305"/>
                  </a:cubicBezTo>
                  <a:cubicBezTo>
                    <a:pt x="566" y="300"/>
                    <a:pt x="563" y="295"/>
                    <a:pt x="558" y="292"/>
                  </a:cubicBezTo>
                  <a:cubicBezTo>
                    <a:pt x="553" y="288"/>
                    <a:pt x="528" y="270"/>
                    <a:pt x="505" y="253"/>
                  </a:cubicBezTo>
                  <a:cubicBezTo>
                    <a:pt x="511" y="241"/>
                    <a:pt x="517" y="229"/>
                    <a:pt x="522" y="216"/>
                  </a:cubicBezTo>
                  <a:cubicBezTo>
                    <a:pt x="549" y="223"/>
                    <a:pt x="580" y="231"/>
                    <a:pt x="586" y="233"/>
                  </a:cubicBezTo>
                  <a:cubicBezTo>
                    <a:pt x="591" y="234"/>
                    <a:pt x="597" y="233"/>
                    <a:pt x="602" y="230"/>
                  </a:cubicBezTo>
                  <a:cubicBezTo>
                    <a:pt x="606" y="228"/>
                    <a:pt x="610" y="224"/>
                    <a:pt x="612" y="218"/>
                  </a:cubicBezTo>
                  <a:cubicBezTo>
                    <a:pt x="614" y="213"/>
                    <a:pt x="614" y="207"/>
                    <a:pt x="612" y="202"/>
                  </a:cubicBezTo>
                  <a:cubicBezTo>
                    <a:pt x="610" y="198"/>
                    <a:pt x="606" y="193"/>
                    <a:pt x="601" y="191"/>
                  </a:cubicBezTo>
                  <a:cubicBezTo>
                    <a:pt x="595" y="188"/>
                    <a:pt x="567" y="174"/>
                    <a:pt x="542" y="162"/>
                  </a:cubicBezTo>
                  <a:cubicBezTo>
                    <a:pt x="546" y="149"/>
                    <a:pt x="549" y="136"/>
                    <a:pt x="552" y="122"/>
                  </a:cubicBezTo>
                  <a:cubicBezTo>
                    <a:pt x="581" y="125"/>
                    <a:pt x="612" y="127"/>
                    <a:pt x="618" y="128"/>
                  </a:cubicBezTo>
                  <a:cubicBezTo>
                    <a:pt x="624" y="128"/>
                    <a:pt x="629" y="126"/>
                    <a:pt x="633" y="123"/>
                  </a:cubicBezTo>
                  <a:cubicBezTo>
                    <a:pt x="637" y="119"/>
                    <a:pt x="640" y="115"/>
                    <a:pt x="641" y="109"/>
                  </a:cubicBezTo>
                  <a:cubicBezTo>
                    <a:pt x="642" y="103"/>
                    <a:pt x="641" y="98"/>
                    <a:pt x="638" y="93"/>
                  </a:cubicBezTo>
                  <a:cubicBezTo>
                    <a:pt x="636" y="89"/>
                    <a:pt x="631" y="85"/>
                    <a:pt x="626" y="84"/>
                  </a:cubicBezTo>
                  <a:cubicBezTo>
                    <a:pt x="620" y="82"/>
                    <a:pt x="589" y="73"/>
                    <a:pt x="562" y="66"/>
                  </a:cubicBezTo>
                  <a:cubicBezTo>
                    <a:pt x="564" y="52"/>
                    <a:pt x="565" y="39"/>
                    <a:pt x="566" y="25"/>
                  </a:cubicBezTo>
                  <a:cubicBezTo>
                    <a:pt x="594" y="22"/>
                    <a:pt x="625" y="19"/>
                    <a:pt x="632" y="19"/>
                  </a:cubicBezTo>
                  <a:cubicBezTo>
                    <a:pt x="637" y="18"/>
                    <a:pt x="642" y="15"/>
                    <a:pt x="646" y="11"/>
                  </a:cubicBezTo>
                  <a:cubicBezTo>
                    <a:pt x="648" y="8"/>
                    <a:pt x="650" y="4"/>
                    <a:pt x="651" y="0"/>
                  </a:cubicBezTo>
                  <a:cubicBezTo>
                    <a:pt x="0" y="0"/>
                    <a:pt x="0" y="0"/>
                    <a:pt x="0" y="0"/>
                  </a:cubicBezTo>
                  <a:lnTo>
                    <a:pt x="0" y="646"/>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nvGrpSpPr>
            <p:cNvPr id="19" name="Group 11"/>
            <p:cNvGrpSpPr/>
            <p:nvPr/>
          </p:nvGrpSpPr>
          <p:grpSpPr>
            <a:xfrm>
              <a:off x="3733800" y="2461624"/>
              <a:ext cx="441754" cy="421788"/>
              <a:chOff x="4417791" y="3086470"/>
              <a:chExt cx="441754" cy="421788"/>
            </a:xfrm>
            <a:solidFill>
              <a:schemeClr val="bg1"/>
            </a:solidFill>
          </p:grpSpPr>
          <p:sp>
            <p:nvSpPr>
              <p:cNvPr id="53" name="Freeform 64"/>
              <p:cNvSpPr>
                <a:spLocks noEditPoints="1"/>
              </p:cNvSpPr>
              <p:nvPr/>
            </p:nvSpPr>
            <p:spPr bwMode="auto">
              <a:xfrm>
                <a:off x="4417791" y="3086470"/>
                <a:ext cx="441754" cy="421788"/>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grp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54" name="Oval 65"/>
              <p:cNvSpPr>
                <a:spLocks noChangeArrowheads="1"/>
              </p:cNvSpPr>
              <p:nvPr/>
            </p:nvSpPr>
            <p:spPr bwMode="auto">
              <a:xfrm>
                <a:off x="4627437" y="3365998"/>
                <a:ext cx="29949" cy="32446"/>
              </a:xfrm>
              <a:prstGeom prst="ellipse">
                <a:avLst/>
              </a:prstGeom>
              <a:grp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nvGrpSpPr>
            <p:cNvPr id="20" name="Group 14"/>
            <p:cNvGrpSpPr/>
            <p:nvPr/>
          </p:nvGrpSpPr>
          <p:grpSpPr>
            <a:xfrm>
              <a:off x="4803409" y="3348037"/>
              <a:ext cx="378191" cy="457200"/>
              <a:chOff x="3526798" y="4057329"/>
              <a:chExt cx="284519" cy="359394"/>
            </a:xfrm>
            <a:solidFill>
              <a:schemeClr val="bg1"/>
            </a:solidFill>
          </p:grpSpPr>
          <p:sp>
            <p:nvSpPr>
              <p:cNvPr id="50" name="Freeform 107"/>
              <p:cNvSpPr>
                <a:spLocks/>
              </p:cNvSpPr>
              <p:nvPr/>
            </p:nvSpPr>
            <p:spPr bwMode="auto">
              <a:xfrm>
                <a:off x="3561739" y="4092269"/>
                <a:ext cx="214637" cy="289511"/>
              </a:xfrm>
              <a:custGeom>
                <a:avLst/>
                <a:gdLst>
                  <a:gd name="T0" fmla="*/ 0 w 86"/>
                  <a:gd name="T1" fmla="*/ 10 h 116"/>
                  <a:gd name="T2" fmla="*/ 76 w 86"/>
                  <a:gd name="T3" fmla="*/ 10 h 116"/>
                  <a:gd name="T4" fmla="*/ 76 w 86"/>
                  <a:gd name="T5" fmla="*/ 116 h 116"/>
                  <a:gd name="T6" fmla="*/ 86 w 86"/>
                  <a:gd name="T7" fmla="*/ 116 h 116"/>
                  <a:gd name="T8" fmla="*/ 86 w 86"/>
                  <a:gd name="T9" fmla="*/ 0 h 116"/>
                  <a:gd name="T10" fmla="*/ 0 w 86"/>
                  <a:gd name="T11" fmla="*/ 0 h 116"/>
                  <a:gd name="T12" fmla="*/ 0 w 86"/>
                  <a:gd name="T13" fmla="*/ 10 h 116"/>
                </a:gdLst>
                <a:ahLst/>
                <a:cxnLst>
                  <a:cxn ang="0">
                    <a:pos x="T0" y="T1"/>
                  </a:cxn>
                  <a:cxn ang="0">
                    <a:pos x="T2" y="T3"/>
                  </a:cxn>
                  <a:cxn ang="0">
                    <a:pos x="T4" y="T5"/>
                  </a:cxn>
                  <a:cxn ang="0">
                    <a:pos x="T6" y="T7"/>
                  </a:cxn>
                  <a:cxn ang="0">
                    <a:pos x="T8" y="T9"/>
                  </a:cxn>
                  <a:cxn ang="0">
                    <a:pos x="T10" y="T11"/>
                  </a:cxn>
                  <a:cxn ang="0">
                    <a:pos x="T12" y="T13"/>
                  </a:cxn>
                </a:cxnLst>
                <a:rect l="0" t="0" r="r" b="b"/>
                <a:pathLst>
                  <a:path w="86" h="116">
                    <a:moveTo>
                      <a:pt x="0" y="10"/>
                    </a:moveTo>
                    <a:lnTo>
                      <a:pt x="76" y="10"/>
                    </a:lnTo>
                    <a:lnTo>
                      <a:pt x="76" y="116"/>
                    </a:lnTo>
                    <a:lnTo>
                      <a:pt x="86" y="116"/>
                    </a:lnTo>
                    <a:lnTo>
                      <a:pt x="86" y="0"/>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51" name="Freeform 108"/>
              <p:cNvSpPr>
                <a:spLocks/>
              </p:cNvSpPr>
              <p:nvPr/>
            </p:nvSpPr>
            <p:spPr bwMode="auto">
              <a:xfrm>
                <a:off x="3599175" y="4057329"/>
                <a:ext cx="212142" cy="284519"/>
              </a:xfrm>
              <a:custGeom>
                <a:avLst/>
                <a:gdLst>
                  <a:gd name="T0" fmla="*/ 0 w 85"/>
                  <a:gd name="T1" fmla="*/ 0 h 114"/>
                  <a:gd name="T2" fmla="*/ 0 w 85"/>
                  <a:gd name="T3" fmla="*/ 9 h 114"/>
                  <a:gd name="T4" fmla="*/ 76 w 85"/>
                  <a:gd name="T5" fmla="*/ 9 h 114"/>
                  <a:gd name="T6" fmla="*/ 76 w 85"/>
                  <a:gd name="T7" fmla="*/ 114 h 114"/>
                  <a:gd name="T8" fmla="*/ 85 w 85"/>
                  <a:gd name="T9" fmla="*/ 114 h 114"/>
                  <a:gd name="T10" fmla="*/ 85 w 85"/>
                  <a:gd name="T11" fmla="*/ 0 h 114"/>
                  <a:gd name="T12" fmla="*/ 0 w 85"/>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85" h="114">
                    <a:moveTo>
                      <a:pt x="0" y="0"/>
                    </a:moveTo>
                    <a:lnTo>
                      <a:pt x="0" y="9"/>
                    </a:lnTo>
                    <a:lnTo>
                      <a:pt x="76" y="9"/>
                    </a:lnTo>
                    <a:lnTo>
                      <a:pt x="76" y="114"/>
                    </a:lnTo>
                    <a:lnTo>
                      <a:pt x="85" y="114"/>
                    </a:lnTo>
                    <a:lnTo>
                      <a:pt x="8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52" name="Freeform 109"/>
              <p:cNvSpPr>
                <a:spLocks/>
              </p:cNvSpPr>
              <p:nvPr/>
            </p:nvSpPr>
            <p:spPr bwMode="auto">
              <a:xfrm>
                <a:off x="3526798" y="4129707"/>
                <a:ext cx="212142" cy="287016"/>
              </a:xfrm>
              <a:custGeom>
                <a:avLst/>
                <a:gdLst>
                  <a:gd name="T0" fmla="*/ 0 w 85"/>
                  <a:gd name="T1" fmla="*/ 0 h 115"/>
                  <a:gd name="T2" fmla="*/ 0 w 85"/>
                  <a:gd name="T3" fmla="*/ 115 h 115"/>
                  <a:gd name="T4" fmla="*/ 85 w 85"/>
                  <a:gd name="T5" fmla="*/ 115 h 115"/>
                  <a:gd name="T6" fmla="*/ 85 w 85"/>
                  <a:gd name="T7" fmla="*/ 105 h 115"/>
                  <a:gd name="T8" fmla="*/ 85 w 85"/>
                  <a:gd name="T9" fmla="*/ 0 h 115"/>
                  <a:gd name="T10" fmla="*/ 10 w 85"/>
                  <a:gd name="T11" fmla="*/ 0 h 115"/>
                  <a:gd name="T12" fmla="*/ 0 w 85"/>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85" h="115">
                    <a:moveTo>
                      <a:pt x="0" y="0"/>
                    </a:moveTo>
                    <a:lnTo>
                      <a:pt x="0" y="115"/>
                    </a:lnTo>
                    <a:lnTo>
                      <a:pt x="85" y="115"/>
                    </a:lnTo>
                    <a:lnTo>
                      <a:pt x="85" y="105"/>
                    </a:lnTo>
                    <a:lnTo>
                      <a:pt x="85" y="0"/>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nvGrpSpPr>
            <p:cNvPr id="21" name="Group 18"/>
            <p:cNvGrpSpPr/>
            <p:nvPr/>
          </p:nvGrpSpPr>
          <p:grpSpPr>
            <a:xfrm>
              <a:off x="4825873" y="2395483"/>
              <a:ext cx="279527" cy="509141"/>
              <a:chOff x="3536781" y="2689641"/>
              <a:chExt cx="279527" cy="509141"/>
            </a:xfrm>
            <a:solidFill>
              <a:schemeClr val="bg1"/>
            </a:solidFill>
          </p:grpSpPr>
          <p:sp>
            <p:nvSpPr>
              <p:cNvPr id="45" name="Freeform 121"/>
              <p:cNvSpPr>
                <a:spLocks noEditPoints="1"/>
              </p:cNvSpPr>
              <p:nvPr/>
            </p:nvSpPr>
            <p:spPr bwMode="auto">
              <a:xfrm>
                <a:off x="3536781" y="2689641"/>
                <a:ext cx="279527" cy="381855"/>
              </a:xfrm>
              <a:custGeom>
                <a:avLst/>
                <a:gdLst>
                  <a:gd name="T0" fmla="*/ 42 w 84"/>
                  <a:gd name="T1" fmla="*/ 5 h 115"/>
                  <a:gd name="T2" fmla="*/ 79 w 84"/>
                  <a:gd name="T3" fmla="*/ 42 h 115"/>
                  <a:gd name="T4" fmla="*/ 56 w 84"/>
                  <a:gd name="T5" fmla="*/ 111 h 115"/>
                  <a:gd name="T6" fmla="*/ 31 w 84"/>
                  <a:gd name="T7" fmla="*/ 111 h 115"/>
                  <a:gd name="T8" fmla="*/ 4 w 84"/>
                  <a:gd name="T9" fmla="*/ 42 h 115"/>
                  <a:gd name="T10" fmla="*/ 42 w 84"/>
                  <a:gd name="T11" fmla="*/ 5 h 115"/>
                  <a:gd name="T12" fmla="*/ 42 w 84"/>
                  <a:gd name="T13" fmla="*/ 0 h 115"/>
                  <a:gd name="T14" fmla="*/ 0 w 84"/>
                  <a:gd name="T15" fmla="*/ 42 h 115"/>
                  <a:gd name="T16" fmla="*/ 29 w 84"/>
                  <a:gd name="T17" fmla="*/ 115 h 115"/>
                  <a:gd name="T18" fmla="*/ 58 w 84"/>
                  <a:gd name="T19" fmla="*/ 115 h 115"/>
                  <a:gd name="T20" fmla="*/ 84 w 84"/>
                  <a:gd name="T21" fmla="*/ 42 h 115"/>
                  <a:gd name="T22" fmla="*/ 42 w 84"/>
                  <a:gd name="T2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15">
                    <a:moveTo>
                      <a:pt x="42" y="5"/>
                    </a:moveTo>
                    <a:cubicBezTo>
                      <a:pt x="63" y="5"/>
                      <a:pt x="79" y="22"/>
                      <a:pt x="79" y="42"/>
                    </a:cubicBezTo>
                    <a:cubicBezTo>
                      <a:pt x="79" y="60"/>
                      <a:pt x="60" y="101"/>
                      <a:pt x="56" y="111"/>
                    </a:cubicBezTo>
                    <a:cubicBezTo>
                      <a:pt x="31" y="111"/>
                      <a:pt x="31" y="111"/>
                      <a:pt x="31" y="111"/>
                    </a:cubicBezTo>
                    <a:cubicBezTo>
                      <a:pt x="23" y="95"/>
                      <a:pt x="4" y="58"/>
                      <a:pt x="4" y="42"/>
                    </a:cubicBezTo>
                    <a:cubicBezTo>
                      <a:pt x="4" y="22"/>
                      <a:pt x="21" y="5"/>
                      <a:pt x="42" y="5"/>
                    </a:cubicBezTo>
                    <a:moveTo>
                      <a:pt x="42" y="0"/>
                    </a:moveTo>
                    <a:cubicBezTo>
                      <a:pt x="19" y="0"/>
                      <a:pt x="0" y="19"/>
                      <a:pt x="0" y="42"/>
                    </a:cubicBezTo>
                    <a:cubicBezTo>
                      <a:pt x="0" y="63"/>
                      <a:pt x="29" y="115"/>
                      <a:pt x="29" y="115"/>
                    </a:cubicBezTo>
                    <a:cubicBezTo>
                      <a:pt x="58" y="115"/>
                      <a:pt x="58" y="115"/>
                      <a:pt x="58" y="115"/>
                    </a:cubicBezTo>
                    <a:cubicBezTo>
                      <a:pt x="58" y="115"/>
                      <a:pt x="84" y="63"/>
                      <a:pt x="84" y="42"/>
                    </a:cubicBezTo>
                    <a:cubicBezTo>
                      <a:pt x="84" y="19"/>
                      <a:pt x="65" y="0"/>
                      <a:pt x="4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6" name="Freeform 122"/>
              <p:cNvSpPr>
                <a:spLocks/>
              </p:cNvSpPr>
              <p:nvPr/>
            </p:nvSpPr>
            <p:spPr bwMode="auto">
              <a:xfrm>
                <a:off x="3631621" y="3166335"/>
                <a:ext cx="97336" cy="9983"/>
              </a:xfrm>
              <a:custGeom>
                <a:avLst/>
                <a:gdLst>
                  <a:gd name="T0" fmla="*/ 1 w 29"/>
                  <a:gd name="T1" fmla="*/ 3 h 3"/>
                  <a:gd name="T2" fmla="*/ 27 w 29"/>
                  <a:gd name="T3" fmla="*/ 3 h 3"/>
                  <a:gd name="T4" fmla="*/ 29 w 29"/>
                  <a:gd name="T5" fmla="*/ 0 h 3"/>
                  <a:gd name="T6" fmla="*/ 0 w 29"/>
                  <a:gd name="T7" fmla="*/ 0 h 3"/>
                  <a:gd name="T8" fmla="*/ 1 w 29"/>
                  <a:gd name="T9" fmla="*/ 3 h 3"/>
                </a:gdLst>
                <a:ahLst/>
                <a:cxnLst>
                  <a:cxn ang="0">
                    <a:pos x="T0" y="T1"/>
                  </a:cxn>
                  <a:cxn ang="0">
                    <a:pos x="T2" y="T3"/>
                  </a:cxn>
                  <a:cxn ang="0">
                    <a:pos x="T4" y="T5"/>
                  </a:cxn>
                  <a:cxn ang="0">
                    <a:pos x="T6" y="T7"/>
                  </a:cxn>
                  <a:cxn ang="0">
                    <a:pos x="T8" y="T9"/>
                  </a:cxn>
                </a:cxnLst>
                <a:rect l="0" t="0" r="r" b="b"/>
                <a:pathLst>
                  <a:path w="29" h="3">
                    <a:moveTo>
                      <a:pt x="1" y="3"/>
                    </a:moveTo>
                    <a:cubicBezTo>
                      <a:pt x="27" y="3"/>
                      <a:pt x="27" y="3"/>
                      <a:pt x="27" y="3"/>
                    </a:cubicBezTo>
                    <a:cubicBezTo>
                      <a:pt x="28" y="2"/>
                      <a:pt x="28" y="1"/>
                      <a:pt x="29" y="0"/>
                    </a:cubicBezTo>
                    <a:cubicBezTo>
                      <a:pt x="0" y="0"/>
                      <a:pt x="0" y="0"/>
                      <a:pt x="0" y="0"/>
                    </a:cubicBezTo>
                    <a:cubicBezTo>
                      <a:pt x="0" y="1"/>
                      <a:pt x="1"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7" name="Freeform 123"/>
              <p:cNvSpPr>
                <a:spLocks/>
              </p:cNvSpPr>
              <p:nvPr/>
            </p:nvSpPr>
            <p:spPr bwMode="auto">
              <a:xfrm>
                <a:off x="3646596" y="3186302"/>
                <a:ext cx="69882" cy="12480"/>
              </a:xfrm>
              <a:custGeom>
                <a:avLst/>
                <a:gdLst>
                  <a:gd name="T0" fmla="*/ 10 w 21"/>
                  <a:gd name="T1" fmla="*/ 4 h 4"/>
                  <a:gd name="T2" fmla="*/ 21 w 21"/>
                  <a:gd name="T3" fmla="*/ 0 h 4"/>
                  <a:gd name="T4" fmla="*/ 0 w 21"/>
                  <a:gd name="T5" fmla="*/ 0 h 4"/>
                  <a:gd name="T6" fmla="*/ 10 w 21"/>
                  <a:gd name="T7" fmla="*/ 4 h 4"/>
                </a:gdLst>
                <a:ahLst/>
                <a:cxnLst>
                  <a:cxn ang="0">
                    <a:pos x="T0" y="T1"/>
                  </a:cxn>
                  <a:cxn ang="0">
                    <a:pos x="T2" y="T3"/>
                  </a:cxn>
                  <a:cxn ang="0">
                    <a:pos x="T4" y="T5"/>
                  </a:cxn>
                  <a:cxn ang="0">
                    <a:pos x="T6" y="T7"/>
                  </a:cxn>
                </a:cxnLst>
                <a:rect l="0" t="0" r="r" b="b"/>
                <a:pathLst>
                  <a:path w="21" h="4">
                    <a:moveTo>
                      <a:pt x="10" y="4"/>
                    </a:moveTo>
                    <a:cubicBezTo>
                      <a:pt x="14" y="4"/>
                      <a:pt x="18" y="2"/>
                      <a:pt x="21" y="0"/>
                    </a:cubicBezTo>
                    <a:cubicBezTo>
                      <a:pt x="0" y="0"/>
                      <a:pt x="0" y="0"/>
                      <a:pt x="0" y="0"/>
                    </a:cubicBezTo>
                    <a:cubicBezTo>
                      <a:pt x="2" y="2"/>
                      <a:pt x="6" y="4"/>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8" name="Freeform 124"/>
              <p:cNvSpPr>
                <a:spLocks/>
              </p:cNvSpPr>
              <p:nvPr/>
            </p:nvSpPr>
            <p:spPr bwMode="auto">
              <a:xfrm>
                <a:off x="3629124" y="3086470"/>
                <a:ext cx="102328" cy="69882"/>
              </a:xfrm>
              <a:custGeom>
                <a:avLst/>
                <a:gdLst>
                  <a:gd name="T0" fmla="*/ 31 w 31"/>
                  <a:gd name="T1" fmla="*/ 0 h 21"/>
                  <a:gd name="T2" fmla="*/ 0 w 31"/>
                  <a:gd name="T3" fmla="*/ 0 h 21"/>
                  <a:gd name="T4" fmla="*/ 0 w 31"/>
                  <a:gd name="T5" fmla="*/ 19 h 21"/>
                  <a:gd name="T6" fmla="*/ 0 w 31"/>
                  <a:gd name="T7" fmla="*/ 21 h 21"/>
                  <a:gd name="T8" fmla="*/ 30 w 31"/>
                  <a:gd name="T9" fmla="*/ 21 h 21"/>
                  <a:gd name="T10" fmla="*/ 31 w 31"/>
                  <a:gd name="T11" fmla="*/ 19 h 21"/>
                  <a:gd name="T12" fmla="*/ 31 w 31"/>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1" h="21">
                    <a:moveTo>
                      <a:pt x="31" y="0"/>
                    </a:moveTo>
                    <a:cubicBezTo>
                      <a:pt x="0" y="0"/>
                      <a:pt x="0" y="0"/>
                      <a:pt x="0" y="0"/>
                    </a:cubicBezTo>
                    <a:cubicBezTo>
                      <a:pt x="0" y="19"/>
                      <a:pt x="0" y="19"/>
                      <a:pt x="0" y="19"/>
                    </a:cubicBezTo>
                    <a:cubicBezTo>
                      <a:pt x="0" y="20"/>
                      <a:pt x="0" y="20"/>
                      <a:pt x="0" y="21"/>
                    </a:cubicBezTo>
                    <a:cubicBezTo>
                      <a:pt x="30" y="21"/>
                      <a:pt x="30" y="21"/>
                      <a:pt x="30" y="21"/>
                    </a:cubicBezTo>
                    <a:cubicBezTo>
                      <a:pt x="30" y="20"/>
                      <a:pt x="31" y="20"/>
                      <a:pt x="31" y="19"/>
                    </a:cubicBez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9" name="Freeform 125"/>
              <p:cNvSpPr>
                <a:spLocks noEditPoints="1"/>
              </p:cNvSpPr>
              <p:nvPr/>
            </p:nvSpPr>
            <p:spPr bwMode="auto">
              <a:xfrm>
                <a:off x="3626629" y="2864345"/>
                <a:ext cx="104823" cy="207151"/>
              </a:xfrm>
              <a:custGeom>
                <a:avLst/>
                <a:gdLst>
                  <a:gd name="T0" fmla="*/ 42 w 42"/>
                  <a:gd name="T1" fmla="*/ 2 h 83"/>
                  <a:gd name="T2" fmla="*/ 42 w 42"/>
                  <a:gd name="T3" fmla="*/ 2 h 83"/>
                  <a:gd name="T4" fmla="*/ 42 w 42"/>
                  <a:gd name="T5" fmla="*/ 2 h 83"/>
                  <a:gd name="T6" fmla="*/ 37 w 42"/>
                  <a:gd name="T7" fmla="*/ 0 h 83"/>
                  <a:gd name="T8" fmla="*/ 20 w 42"/>
                  <a:gd name="T9" fmla="*/ 6 h 83"/>
                  <a:gd name="T10" fmla="*/ 5 w 42"/>
                  <a:gd name="T11" fmla="*/ 0 h 83"/>
                  <a:gd name="T12" fmla="*/ 0 w 42"/>
                  <a:gd name="T13" fmla="*/ 1 h 83"/>
                  <a:gd name="T14" fmla="*/ 0 w 42"/>
                  <a:gd name="T15" fmla="*/ 2 h 83"/>
                  <a:gd name="T16" fmla="*/ 0 w 42"/>
                  <a:gd name="T17" fmla="*/ 2 h 83"/>
                  <a:gd name="T18" fmla="*/ 18 w 42"/>
                  <a:gd name="T19" fmla="*/ 83 h 83"/>
                  <a:gd name="T20" fmla="*/ 24 w 42"/>
                  <a:gd name="T21" fmla="*/ 83 h 83"/>
                  <a:gd name="T22" fmla="*/ 42 w 42"/>
                  <a:gd name="T23" fmla="*/ 2 h 83"/>
                  <a:gd name="T24" fmla="*/ 42 w 42"/>
                  <a:gd name="T25" fmla="*/ 2 h 83"/>
                  <a:gd name="T26" fmla="*/ 42 w 42"/>
                  <a:gd name="T27" fmla="*/ 2 h 83"/>
                  <a:gd name="T28" fmla="*/ 21 w 42"/>
                  <a:gd name="T29" fmla="*/ 73 h 83"/>
                  <a:gd name="T30" fmla="*/ 5 w 42"/>
                  <a:gd name="T31" fmla="*/ 4 h 83"/>
                  <a:gd name="T32" fmla="*/ 20 w 42"/>
                  <a:gd name="T33" fmla="*/ 9 h 83"/>
                  <a:gd name="T34" fmla="*/ 37 w 42"/>
                  <a:gd name="T35" fmla="*/ 4 h 83"/>
                  <a:gd name="T36" fmla="*/ 21 w 42"/>
                  <a:gd name="T37" fmla="*/ 7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83">
                    <a:moveTo>
                      <a:pt x="42" y="2"/>
                    </a:moveTo>
                    <a:lnTo>
                      <a:pt x="42" y="2"/>
                    </a:lnTo>
                    <a:lnTo>
                      <a:pt x="42" y="2"/>
                    </a:lnTo>
                    <a:lnTo>
                      <a:pt x="37" y="0"/>
                    </a:lnTo>
                    <a:lnTo>
                      <a:pt x="20" y="6"/>
                    </a:lnTo>
                    <a:lnTo>
                      <a:pt x="5" y="0"/>
                    </a:lnTo>
                    <a:lnTo>
                      <a:pt x="0" y="1"/>
                    </a:lnTo>
                    <a:lnTo>
                      <a:pt x="0" y="2"/>
                    </a:lnTo>
                    <a:lnTo>
                      <a:pt x="0" y="2"/>
                    </a:lnTo>
                    <a:lnTo>
                      <a:pt x="18" y="83"/>
                    </a:lnTo>
                    <a:lnTo>
                      <a:pt x="24" y="83"/>
                    </a:lnTo>
                    <a:lnTo>
                      <a:pt x="42" y="2"/>
                    </a:lnTo>
                    <a:lnTo>
                      <a:pt x="42" y="2"/>
                    </a:lnTo>
                    <a:lnTo>
                      <a:pt x="42" y="2"/>
                    </a:lnTo>
                    <a:close/>
                    <a:moveTo>
                      <a:pt x="21" y="73"/>
                    </a:moveTo>
                    <a:lnTo>
                      <a:pt x="5" y="4"/>
                    </a:lnTo>
                    <a:lnTo>
                      <a:pt x="20" y="9"/>
                    </a:lnTo>
                    <a:lnTo>
                      <a:pt x="37" y="4"/>
                    </a:lnTo>
                    <a:lnTo>
                      <a:pt x="21"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grpSp>
          <p:nvGrpSpPr>
            <p:cNvPr id="22" name="Group 24"/>
            <p:cNvGrpSpPr/>
            <p:nvPr/>
          </p:nvGrpSpPr>
          <p:grpSpPr>
            <a:xfrm>
              <a:off x="3736182" y="3348037"/>
              <a:ext cx="444744" cy="429583"/>
              <a:chOff x="5099140" y="1309474"/>
              <a:chExt cx="439257" cy="424283"/>
            </a:xfrm>
            <a:solidFill>
              <a:schemeClr val="bg1"/>
            </a:solidFill>
          </p:grpSpPr>
          <p:sp>
            <p:nvSpPr>
              <p:cNvPr id="31" name="Rectangle 18"/>
              <p:cNvSpPr>
                <a:spLocks noChangeArrowheads="1"/>
              </p:cNvSpPr>
              <p:nvPr/>
            </p:nvSpPr>
            <p:spPr bwMode="auto">
              <a:xfrm>
                <a:off x="5256374" y="1479187"/>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2" name="Rectangle 19"/>
              <p:cNvSpPr>
                <a:spLocks noChangeArrowheads="1"/>
              </p:cNvSpPr>
              <p:nvPr/>
            </p:nvSpPr>
            <p:spPr bwMode="auto">
              <a:xfrm>
                <a:off x="533124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3" name="Rectangle 20"/>
              <p:cNvSpPr>
                <a:spLocks noChangeArrowheads="1"/>
              </p:cNvSpPr>
              <p:nvPr/>
            </p:nvSpPr>
            <p:spPr bwMode="auto">
              <a:xfrm>
                <a:off x="540861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4" name="Rectangle 21"/>
              <p:cNvSpPr>
                <a:spLocks noChangeArrowheads="1"/>
              </p:cNvSpPr>
              <p:nvPr/>
            </p:nvSpPr>
            <p:spPr bwMode="auto">
              <a:xfrm>
                <a:off x="5256374" y="1546573"/>
                <a:ext cx="47421"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5" name="Rectangle 22"/>
              <p:cNvSpPr>
                <a:spLocks noChangeArrowheads="1"/>
              </p:cNvSpPr>
              <p:nvPr/>
            </p:nvSpPr>
            <p:spPr bwMode="auto">
              <a:xfrm>
                <a:off x="533124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6" name="Rectangle 23"/>
              <p:cNvSpPr>
                <a:spLocks noChangeArrowheads="1"/>
              </p:cNvSpPr>
              <p:nvPr/>
            </p:nvSpPr>
            <p:spPr bwMode="auto">
              <a:xfrm>
                <a:off x="540861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7" name="Rectangle 24"/>
              <p:cNvSpPr>
                <a:spLocks noChangeArrowheads="1"/>
              </p:cNvSpPr>
              <p:nvPr/>
            </p:nvSpPr>
            <p:spPr bwMode="auto">
              <a:xfrm>
                <a:off x="5256374" y="1618951"/>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8" name="Rectangle 25"/>
              <p:cNvSpPr>
                <a:spLocks noChangeArrowheads="1"/>
              </p:cNvSpPr>
              <p:nvPr/>
            </p:nvSpPr>
            <p:spPr bwMode="auto">
              <a:xfrm>
                <a:off x="5179005"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9" name="Rectangle 26"/>
              <p:cNvSpPr>
                <a:spLocks noChangeArrowheads="1"/>
              </p:cNvSpPr>
              <p:nvPr/>
            </p:nvSpPr>
            <p:spPr bwMode="auto">
              <a:xfrm>
                <a:off x="5179005"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0" name="Rectangle 27"/>
              <p:cNvSpPr>
                <a:spLocks noChangeArrowheads="1"/>
              </p:cNvSpPr>
              <p:nvPr/>
            </p:nvSpPr>
            <p:spPr bwMode="auto">
              <a:xfrm>
                <a:off x="533124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1" name="Rectangle 28"/>
              <p:cNvSpPr>
                <a:spLocks noChangeArrowheads="1"/>
              </p:cNvSpPr>
              <p:nvPr/>
            </p:nvSpPr>
            <p:spPr bwMode="auto">
              <a:xfrm>
                <a:off x="540861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2" name="Freeform 29"/>
              <p:cNvSpPr>
                <a:spLocks noEditPoints="1"/>
              </p:cNvSpPr>
              <p:nvPr/>
            </p:nvSpPr>
            <p:spPr bwMode="auto">
              <a:xfrm>
                <a:off x="5099140" y="1339424"/>
                <a:ext cx="439257" cy="394333"/>
              </a:xfrm>
              <a:custGeom>
                <a:avLst/>
                <a:gdLst>
                  <a:gd name="T0" fmla="*/ 174 w 176"/>
                  <a:gd name="T1" fmla="*/ 0 h 158"/>
                  <a:gd name="T2" fmla="*/ 150 w 176"/>
                  <a:gd name="T3" fmla="*/ 0 h 158"/>
                  <a:gd name="T4" fmla="*/ 150 w 176"/>
                  <a:gd name="T5" fmla="*/ 16 h 158"/>
                  <a:gd name="T6" fmla="*/ 126 w 176"/>
                  <a:gd name="T7" fmla="*/ 16 h 158"/>
                  <a:gd name="T8" fmla="*/ 126 w 176"/>
                  <a:gd name="T9" fmla="*/ 0 h 158"/>
                  <a:gd name="T10" fmla="*/ 52 w 176"/>
                  <a:gd name="T11" fmla="*/ 0 h 158"/>
                  <a:gd name="T12" fmla="*/ 52 w 176"/>
                  <a:gd name="T13" fmla="*/ 16 h 158"/>
                  <a:gd name="T14" fmla="*/ 28 w 176"/>
                  <a:gd name="T15" fmla="*/ 16 h 158"/>
                  <a:gd name="T16" fmla="*/ 28 w 176"/>
                  <a:gd name="T17" fmla="*/ 0 h 158"/>
                  <a:gd name="T18" fmla="*/ 0 w 176"/>
                  <a:gd name="T19" fmla="*/ 0 h 158"/>
                  <a:gd name="T20" fmla="*/ 0 w 176"/>
                  <a:gd name="T21" fmla="*/ 158 h 158"/>
                  <a:gd name="T22" fmla="*/ 13 w 176"/>
                  <a:gd name="T23" fmla="*/ 158 h 158"/>
                  <a:gd name="T24" fmla="*/ 162 w 176"/>
                  <a:gd name="T25" fmla="*/ 158 h 158"/>
                  <a:gd name="T26" fmla="*/ 176 w 176"/>
                  <a:gd name="T27" fmla="*/ 158 h 158"/>
                  <a:gd name="T28" fmla="*/ 174 w 176"/>
                  <a:gd name="T29" fmla="*/ 0 h 158"/>
                  <a:gd name="T30" fmla="*/ 162 w 176"/>
                  <a:gd name="T31" fmla="*/ 144 h 158"/>
                  <a:gd name="T32" fmla="*/ 13 w 176"/>
                  <a:gd name="T33" fmla="*/ 144 h 158"/>
                  <a:gd name="T34" fmla="*/ 13 w 176"/>
                  <a:gd name="T35" fmla="*/ 44 h 158"/>
                  <a:gd name="T36" fmla="*/ 162 w 176"/>
                  <a:gd name="T37" fmla="*/ 44 h 158"/>
                  <a:gd name="T38" fmla="*/ 162 w 176"/>
                  <a:gd name="T39" fmla="*/ 1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3" name="Rectangle 30"/>
              <p:cNvSpPr>
                <a:spLocks noChangeArrowheads="1"/>
              </p:cNvSpPr>
              <p:nvPr/>
            </p:nvSpPr>
            <p:spPr bwMode="auto">
              <a:xfrm>
                <a:off x="5181500" y="1309474"/>
                <a:ext cx="37438"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44" name="Rectangle 31"/>
              <p:cNvSpPr>
                <a:spLocks noChangeArrowheads="1"/>
              </p:cNvSpPr>
              <p:nvPr/>
            </p:nvSpPr>
            <p:spPr bwMode="auto">
              <a:xfrm>
                <a:off x="5428583" y="1309474"/>
                <a:ext cx="34941"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sp>
          <p:nvSpPr>
            <p:cNvPr id="23" name="Freeform 6"/>
            <p:cNvSpPr>
              <a:spLocks/>
            </p:cNvSpPr>
            <p:nvPr/>
          </p:nvSpPr>
          <p:spPr bwMode="auto">
            <a:xfrm>
              <a:off x="533400" y="1809828"/>
              <a:ext cx="2105713" cy="967308"/>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24" name="Text Box 10"/>
            <p:cNvSpPr txBox="1">
              <a:spLocks noChangeArrowheads="1"/>
            </p:cNvSpPr>
            <p:nvPr/>
          </p:nvSpPr>
          <p:spPr bwMode="auto">
            <a:xfrm>
              <a:off x="581713" y="1738521"/>
              <a:ext cx="1800913" cy="801022"/>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sz="1600" b="1" dirty="0">
                  <a:solidFill>
                    <a:schemeClr val="bg1"/>
                  </a:solidFill>
                  <a:latin typeface="Open Sans" pitchFamily="34" charset="0"/>
                  <a:ea typeface="Open Sans" pitchFamily="34" charset="0"/>
                  <a:cs typeface="Open Sans" pitchFamily="34" charset="0"/>
                </a:rPr>
                <a:t>Technology</a:t>
              </a:r>
            </a:p>
            <a:p>
              <a:pPr algn="r" defTabSz="1088232"/>
              <a:r>
                <a:rPr lang="en-US" sz="1200" dirty="0" err="1">
                  <a:solidFill>
                    <a:schemeClr val="bg1"/>
                  </a:solidFill>
                  <a:latin typeface="Open Sans" pitchFamily="34" charset="0"/>
                  <a:ea typeface="Open Sans" pitchFamily="34" charset="0"/>
                  <a:cs typeface="Open Sans" pitchFamily="34" charset="0"/>
                </a:rPr>
                <a:t>Mauris</a:t>
              </a:r>
              <a:r>
                <a:rPr lang="en-US" sz="1200" dirty="0">
                  <a:solidFill>
                    <a:schemeClr val="bg1"/>
                  </a:solidFill>
                  <a:latin typeface="Open Sans" pitchFamily="34" charset="0"/>
                  <a:ea typeface="Open Sans" pitchFamily="34" charset="0"/>
                  <a:cs typeface="Open Sans" pitchFamily="34" charset="0"/>
                </a:rPr>
                <a:t> quam dolor, </a:t>
              </a:r>
              <a:r>
                <a:rPr lang="en-US" sz="1200" dirty="0" err="1">
                  <a:solidFill>
                    <a:schemeClr val="bg1"/>
                  </a:solidFill>
                  <a:latin typeface="Open Sans" pitchFamily="34" charset="0"/>
                  <a:ea typeface="Open Sans" pitchFamily="34" charset="0"/>
                  <a:cs typeface="Open Sans" pitchFamily="34" charset="0"/>
                </a:rPr>
                <a:t>cursus</a:t>
              </a:r>
              <a:r>
                <a:rPr lang="en-US" sz="1200" dirty="0">
                  <a:solidFill>
                    <a:schemeClr val="bg1"/>
                  </a:solidFill>
                  <a:latin typeface="Open Sans" pitchFamily="34" charset="0"/>
                  <a:ea typeface="Open Sans" pitchFamily="34" charset="0"/>
                  <a:cs typeface="Open Sans" pitchFamily="34" charset="0"/>
                </a:rPr>
                <a:t> at </a:t>
              </a:r>
              <a:r>
                <a:rPr lang="en-US" sz="1200" dirty="0" err="1">
                  <a:solidFill>
                    <a:schemeClr val="bg1"/>
                  </a:solidFill>
                  <a:latin typeface="Open Sans" pitchFamily="34" charset="0"/>
                  <a:ea typeface="Open Sans" pitchFamily="34" charset="0"/>
                  <a:cs typeface="Open Sans" pitchFamily="34" charset="0"/>
                </a:rPr>
                <a:t>porta</a:t>
              </a:r>
              <a:r>
                <a:rPr lang="en-US" sz="1200" dirty="0">
                  <a:solidFill>
                    <a:schemeClr val="bg1"/>
                  </a:solidFill>
                  <a:latin typeface="Open Sans" pitchFamily="34" charset="0"/>
                  <a:ea typeface="Open Sans" pitchFamily="34" charset="0"/>
                  <a:cs typeface="Open Sans" pitchFamily="34" charset="0"/>
                </a:rPr>
                <a:t> et, </a:t>
              </a:r>
              <a:r>
                <a:rPr lang="en-US" sz="1200" dirty="0" err="1">
                  <a:solidFill>
                    <a:schemeClr val="bg1"/>
                  </a:solidFill>
                  <a:latin typeface="Open Sans" pitchFamily="34" charset="0"/>
                  <a:ea typeface="Open Sans" pitchFamily="34" charset="0"/>
                  <a:cs typeface="Open Sans" pitchFamily="34" charset="0"/>
                </a:rPr>
                <a:t>luctus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eget</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purus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Nunc</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tempor</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luctus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interdum</a:t>
              </a:r>
              <a:r>
                <a:rPr lang="en-US" sz="1200" dirty="0">
                  <a:solidFill>
                    <a:schemeClr val="bg1"/>
                  </a:solidFill>
                  <a:latin typeface="Open Sans" pitchFamily="34" charset="0"/>
                  <a:ea typeface="Open Sans" pitchFamily="34" charset="0"/>
                  <a:cs typeface="Open Sans" pitchFamily="34" charset="0"/>
                </a:rPr>
                <a:t>. </a:t>
              </a:r>
            </a:p>
          </p:txBody>
        </p:sp>
        <p:sp>
          <p:nvSpPr>
            <p:cNvPr id="25" name="Freeform 6"/>
            <p:cNvSpPr>
              <a:spLocks/>
            </p:cNvSpPr>
            <p:nvPr/>
          </p:nvSpPr>
          <p:spPr bwMode="auto">
            <a:xfrm>
              <a:off x="533400" y="3333828"/>
              <a:ext cx="2105713" cy="967308"/>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solidFill>
              <a:srgbClr val="00B050"/>
            </a:solidFill>
            <a:ln>
              <a:solidFill>
                <a:srgbClr val="4FC34E"/>
              </a:solidFill>
            </a:ln>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6" name="Text Box 10"/>
            <p:cNvSpPr txBox="1">
              <a:spLocks noChangeArrowheads="1"/>
            </p:cNvSpPr>
            <p:nvPr/>
          </p:nvSpPr>
          <p:spPr bwMode="auto">
            <a:xfrm>
              <a:off x="581713" y="3262521"/>
              <a:ext cx="1800913" cy="801022"/>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sz="1600" b="1">
                  <a:solidFill>
                    <a:schemeClr val="bg1"/>
                  </a:solidFill>
                  <a:latin typeface="Open Sans" pitchFamily="34" charset="0"/>
                  <a:ea typeface="Open Sans" pitchFamily="34" charset="0"/>
                  <a:cs typeface="Open Sans" pitchFamily="34" charset="0"/>
                </a:rPr>
                <a:t>Deadline</a:t>
              </a:r>
            </a:p>
            <a:p>
              <a:pPr algn="r" defTabSz="1088232"/>
              <a:r>
                <a:rPr lang="en-US" sz="1200">
                  <a:solidFill>
                    <a:schemeClr val="bg1"/>
                  </a:solidFill>
                  <a:latin typeface="Open Sans" pitchFamily="34" charset="0"/>
                  <a:ea typeface="Open Sans" pitchFamily="34" charset="0"/>
                  <a:cs typeface="Open Sans" pitchFamily="34" charset="0"/>
                </a:rPr>
                <a:t>Mauris quam dolor, cursus at porta et, luctus eget purus. Nunc tempor luctus interdum. </a:t>
              </a:r>
            </a:p>
          </p:txBody>
        </p:sp>
        <p:sp>
          <p:nvSpPr>
            <p:cNvPr id="27" name="Freeform 6"/>
            <p:cNvSpPr>
              <a:spLocks/>
            </p:cNvSpPr>
            <p:nvPr/>
          </p:nvSpPr>
          <p:spPr bwMode="auto">
            <a:xfrm flipH="1">
              <a:off x="6504887" y="1886028"/>
              <a:ext cx="2105713" cy="967308"/>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solidFill>
              <a:srgbClr val="00B050"/>
            </a:solidFill>
            <a:ln>
              <a:solidFill>
                <a:srgbClr val="4FC34E"/>
              </a:solidFill>
            </a:ln>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sp>
          <p:nvSpPr>
            <p:cNvPr id="28" name="Text Box 10"/>
            <p:cNvSpPr txBox="1">
              <a:spLocks noChangeArrowheads="1"/>
            </p:cNvSpPr>
            <p:nvPr/>
          </p:nvSpPr>
          <p:spPr bwMode="auto">
            <a:xfrm>
              <a:off x="6772474" y="1814721"/>
              <a:ext cx="1800913" cy="801022"/>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600" b="1" dirty="0">
                  <a:solidFill>
                    <a:schemeClr val="bg1"/>
                  </a:solidFill>
                  <a:latin typeface="Open Sans" pitchFamily="34" charset="0"/>
                  <a:ea typeface="Open Sans" pitchFamily="34" charset="0"/>
                  <a:cs typeface="Open Sans" pitchFamily="34" charset="0"/>
                </a:rPr>
                <a:t>New Idea</a:t>
              </a:r>
            </a:p>
            <a:p>
              <a:pPr defTabSz="1088232"/>
              <a:r>
                <a:rPr lang="en-US" sz="1200" dirty="0" err="1">
                  <a:solidFill>
                    <a:schemeClr val="bg1"/>
                  </a:solidFill>
                  <a:latin typeface="Open Sans" pitchFamily="34" charset="0"/>
                  <a:ea typeface="Open Sans" pitchFamily="34" charset="0"/>
                  <a:cs typeface="Open Sans" pitchFamily="34" charset="0"/>
                </a:rPr>
                <a:t>Mauris</a:t>
              </a:r>
              <a:r>
                <a:rPr lang="en-US" sz="1200" dirty="0">
                  <a:solidFill>
                    <a:schemeClr val="bg1"/>
                  </a:solidFill>
                  <a:latin typeface="Open Sans" pitchFamily="34" charset="0"/>
                  <a:ea typeface="Open Sans" pitchFamily="34" charset="0"/>
                  <a:cs typeface="Open Sans" pitchFamily="34" charset="0"/>
                </a:rPr>
                <a:t> quam dolor, </a:t>
              </a:r>
              <a:r>
                <a:rPr lang="en-US" sz="1200" dirty="0" err="1">
                  <a:solidFill>
                    <a:schemeClr val="bg1"/>
                  </a:solidFill>
                  <a:latin typeface="Open Sans" pitchFamily="34" charset="0"/>
                  <a:ea typeface="Open Sans" pitchFamily="34" charset="0"/>
                  <a:cs typeface="Open Sans" pitchFamily="34" charset="0"/>
                </a:rPr>
                <a:t>cursus</a:t>
              </a:r>
              <a:r>
                <a:rPr lang="en-US" sz="1200" dirty="0">
                  <a:solidFill>
                    <a:schemeClr val="bg1"/>
                  </a:solidFill>
                  <a:latin typeface="Open Sans" pitchFamily="34" charset="0"/>
                  <a:ea typeface="Open Sans" pitchFamily="34" charset="0"/>
                  <a:cs typeface="Open Sans" pitchFamily="34" charset="0"/>
                </a:rPr>
                <a:t> at </a:t>
              </a:r>
              <a:r>
                <a:rPr lang="en-US" sz="1200" dirty="0" err="1">
                  <a:solidFill>
                    <a:schemeClr val="bg1"/>
                  </a:solidFill>
                  <a:latin typeface="Open Sans" pitchFamily="34" charset="0"/>
                  <a:ea typeface="Open Sans" pitchFamily="34" charset="0"/>
                  <a:cs typeface="Open Sans" pitchFamily="34" charset="0"/>
                </a:rPr>
                <a:t>porta</a:t>
              </a:r>
              <a:r>
                <a:rPr lang="en-US" sz="1200" dirty="0">
                  <a:solidFill>
                    <a:schemeClr val="bg1"/>
                  </a:solidFill>
                  <a:latin typeface="Open Sans" pitchFamily="34" charset="0"/>
                  <a:ea typeface="Open Sans" pitchFamily="34" charset="0"/>
                  <a:cs typeface="Open Sans" pitchFamily="34" charset="0"/>
                </a:rPr>
                <a:t> et, </a:t>
              </a:r>
              <a:r>
                <a:rPr lang="en-US" sz="1200" dirty="0" err="1">
                  <a:solidFill>
                    <a:schemeClr val="bg1"/>
                  </a:solidFill>
                  <a:latin typeface="Open Sans" pitchFamily="34" charset="0"/>
                  <a:ea typeface="Open Sans" pitchFamily="34" charset="0"/>
                  <a:cs typeface="Open Sans" pitchFamily="34" charset="0"/>
                </a:rPr>
                <a:t>luctus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eget</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purus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Nunc</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tempor</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luctus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interdum</a:t>
              </a:r>
              <a:r>
                <a:rPr lang="en-US" sz="1200" dirty="0">
                  <a:solidFill>
                    <a:schemeClr val="bg1"/>
                  </a:solidFill>
                  <a:latin typeface="Open Sans" pitchFamily="34" charset="0"/>
                  <a:ea typeface="Open Sans" pitchFamily="34" charset="0"/>
                  <a:cs typeface="Open Sans" pitchFamily="34" charset="0"/>
                </a:rPr>
                <a:t>. </a:t>
              </a:r>
            </a:p>
          </p:txBody>
        </p:sp>
        <p:sp>
          <p:nvSpPr>
            <p:cNvPr id="29" name="Freeform 6"/>
            <p:cNvSpPr>
              <a:spLocks/>
            </p:cNvSpPr>
            <p:nvPr/>
          </p:nvSpPr>
          <p:spPr bwMode="auto">
            <a:xfrm flipH="1">
              <a:off x="6497800" y="3382541"/>
              <a:ext cx="2105713" cy="967308"/>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30" name="Text Box 10"/>
            <p:cNvSpPr txBox="1">
              <a:spLocks noChangeArrowheads="1"/>
            </p:cNvSpPr>
            <p:nvPr/>
          </p:nvSpPr>
          <p:spPr bwMode="auto">
            <a:xfrm>
              <a:off x="6765387" y="3311234"/>
              <a:ext cx="1800913" cy="801022"/>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600" b="1" dirty="0">
                  <a:solidFill>
                    <a:schemeClr val="bg1"/>
                  </a:solidFill>
                  <a:latin typeface="Open Sans" pitchFamily="34" charset="0"/>
                  <a:ea typeface="Open Sans" pitchFamily="34" charset="0"/>
                  <a:cs typeface="Open Sans" pitchFamily="34" charset="0"/>
                </a:rPr>
                <a:t>Good Capacity</a:t>
              </a:r>
            </a:p>
            <a:p>
              <a:pPr defTabSz="1088232"/>
              <a:r>
                <a:rPr lang="en-US" sz="1200" dirty="0" err="1">
                  <a:solidFill>
                    <a:schemeClr val="bg1"/>
                  </a:solidFill>
                  <a:latin typeface="Open Sans" pitchFamily="34" charset="0"/>
                  <a:ea typeface="Open Sans" pitchFamily="34" charset="0"/>
                  <a:cs typeface="Open Sans" pitchFamily="34" charset="0"/>
                </a:rPr>
                <a:t>Mauris</a:t>
              </a:r>
              <a:r>
                <a:rPr lang="en-US" sz="1200" dirty="0">
                  <a:solidFill>
                    <a:schemeClr val="bg1"/>
                  </a:solidFill>
                  <a:latin typeface="Open Sans" pitchFamily="34" charset="0"/>
                  <a:ea typeface="Open Sans" pitchFamily="34" charset="0"/>
                  <a:cs typeface="Open Sans" pitchFamily="34" charset="0"/>
                </a:rPr>
                <a:t> quam dolor, cursus at porta et, </a:t>
              </a:r>
              <a:r>
                <a:rPr lang="en-US" sz="1200" dirty="0" err="1">
                  <a:solidFill>
                    <a:schemeClr val="bg1"/>
                  </a:solidFill>
                  <a:latin typeface="Open Sans" pitchFamily="34" charset="0"/>
                  <a:ea typeface="Open Sans" pitchFamily="34" charset="0"/>
                  <a:cs typeface="Open Sans" pitchFamily="34" charset="0"/>
                </a:rPr>
                <a:t>luctus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eget</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purus</a:t>
              </a:r>
              <a:r>
                <a:rPr lang="en-US" sz="1200" dirty="0">
                  <a:solidFill>
                    <a:schemeClr val="bg1"/>
                  </a:solidFill>
                  <a:latin typeface="Open Sans" pitchFamily="34" charset="0"/>
                  <a:ea typeface="Open Sans" pitchFamily="34" charset="0"/>
                  <a:cs typeface="Open Sans" pitchFamily="34" charset="0"/>
                </a:rPr>
                <a:t>. Nunc </a:t>
              </a:r>
              <a:r>
                <a:rPr lang="en-US" sz="1200" dirty="0" err="1">
                  <a:solidFill>
                    <a:schemeClr val="bg1"/>
                  </a:solidFill>
                  <a:latin typeface="Open Sans" pitchFamily="34" charset="0"/>
                  <a:ea typeface="Open Sans" pitchFamily="34" charset="0"/>
                  <a:cs typeface="Open Sans" pitchFamily="34" charset="0"/>
                </a:rPr>
                <a:t>tempor</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luctus</a:t>
              </a:r>
              <a:r>
                <a:rPr lang="en-US" sz="1200" dirty="0">
                  <a:solidFill>
                    <a:schemeClr val="bg1"/>
                  </a:solidFill>
                  <a:latin typeface="Open Sans" pitchFamily="34" charset="0"/>
                  <a:ea typeface="Open Sans" pitchFamily="34" charset="0"/>
                  <a:cs typeface="Open Sans" pitchFamily="34" charset="0"/>
                </a:rPr>
                <a:t> </a:t>
              </a:r>
              <a:r>
                <a:rPr lang="en-US" sz="1200" dirty="0" err="1">
                  <a:solidFill>
                    <a:schemeClr val="bg1"/>
                  </a:solidFill>
                  <a:latin typeface="Open Sans" pitchFamily="34" charset="0"/>
                  <a:ea typeface="Open Sans" pitchFamily="34" charset="0"/>
                  <a:cs typeface="Open Sans" pitchFamily="34" charset="0"/>
                </a:rPr>
                <a:t>interdum</a:t>
              </a:r>
              <a:r>
                <a:rPr lang="en-US" sz="1200" dirty="0">
                  <a:solidFill>
                    <a:schemeClr val="bg1"/>
                  </a:solidFill>
                  <a:latin typeface="Open Sans" pitchFamily="34" charset="0"/>
                  <a:ea typeface="Open Sans" pitchFamily="34" charset="0"/>
                  <a:cs typeface="Open Sans" pitchFamily="34" charset="0"/>
                </a:rPr>
                <a:t>. </a:t>
              </a:r>
            </a:p>
          </p:txBody>
        </p:sp>
      </p:grpSp>
    </p:spTree>
    <p:extLst>
      <p:ext uri="{BB962C8B-B14F-4D97-AF65-F5344CB8AC3E}">
        <p14:creationId xmlns:p14="http://schemas.microsoft.com/office/powerpoint/2010/main" val="38154011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398806" y="-15488"/>
            <a:ext cx="9371016" cy="1789718"/>
            <a:chOff x="1398806" y="-15488"/>
            <a:chExt cx="9371016" cy="1789718"/>
          </a:xfrm>
        </p:grpSpPr>
        <p:grpSp>
          <p:nvGrpSpPr>
            <p:cNvPr id="11" name="组合 10"/>
            <p:cNvGrpSpPr/>
            <p:nvPr/>
          </p:nvGrpSpPr>
          <p:grpSpPr>
            <a:xfrm>
              <a:off x="3774620" y="423084"/>
              <a:ext cx="4692650" cy="648971"/>
              <a:chOff x="2836636" y="544014"/>
              <a:chExt cx="4692650" cy="648971"/>
            </a:xfrm>
          </p:grpSpPr>
          <p:sp>
            <p:nvSpPr>
              <p:cNvPr id="14" name="9"/>
              <p:cNvSpPr txBox="1"/>
              <p:nvPr/>
            </p:nvSpPr>
            <p:spPr>
              <a:xfrm>
                <a:off x="2836636" y="544014"/>
                <a:ext cx="4692650" cy="430887"/>
              </a:xfrm>
              <a:prstGeom prst="rect">
                <a:avLst/>
              </a:prstGeom>
              <a:noFill/>
            </p:spPr>
            <p:txBody>
              <a:bodyPr wrap="square" lIns="0" tIns="0" rIns="0" bIns="0" rtlCol="0">
                <a:spAutoFit/>
              </a:bodyPr>
              <a:lstStyle/>
              <a:p>
                <a:pPr marL="0" lvl="1" algn="ctr"/>
                <a:r>
                  <a:rPr lang="zh-CN" altLang="en-US" sz="2800" dirty="0" smtClean="0">
                    <a:solidFill>
                      <a:srgbClr val="00B050"/>
                    </a:solidFill>
                    <a:latin typeface="微软雅黑" pitchFamily="34" charset="-122"/>
                    <a:ea typeface="微软雅黑" pitchFamily="34" charset="-122"/>
                  </a:rPr>
                  <a:t>点击加入你的标题</a:t>
                </a:r>
                <a:endParaRPr lang="zh-CN" altLang="en-US" sz="2800" dirty="0">
                  <a:solidFill>
                    <a:srgbClr val="00B050"/>
                  </a:solidFill>
                  <a:latin typeface="微软雅黑" pitchFamily="34" charset="-122"/>
                  <a:ea typeface="微软雅黑" pitchFamily="34" charset="-122"/>
                </a:endParaRPr>
              </a:p>
            </p:txBody>
          </p:sp>
          <p:sp>
            <p:nvSpPr>
              <p:cNvPr id="15" name="矩形 14"/>
              <p:cNvSpPr/>
              <p:nvPr/>
            </p:nvSpPr>
            <p:spPr>
              <a:xfrm flipV="1">
                <a:off x="3220734" y="1138259"/>
                <a:ext cx="3860954" cy="5472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398806" y="-15488"/>
              <a:ext cx="2671320" cy="1789718"/>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8502" y="-15488"/>
              <a:ext cx="2671320" cy="1789718"/>
            </a:xfrm>
            <a:prstGeom prst="rect">
              <a:avLst/>
            </a:prstGeom>
          </p:spPr>
        </p:pic>
      </p:grpSp>
      <p:sp>
        <p:nvSpPr>
          <p:cNvPr id="8" name="弧形 7"/>
          <p:cNvSpPr/>
          <p:nvPr/>
        </p:nvSpPr>
        <p:spPr>
          <a:xfrm rot="4727359">
            <a:off x="8666390" y="3328987"/>
            <a:ext cx="2074862" cy="2074863"/>
          </a:xfrm>
          <a:prstGeom prst="arc">
            <a:avLst>
              <a:gd name="adj1" fmla="val 6817764"/>
              <a:gd name="adj2" fmla="val 0"/>
            </a:avLst>
          </a:prstGeom>
          <a:ln w="57150">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9" name="弧形 8"/>
          <p:cNvSpPr/>
          <p:nvPr/>
        </p:nvSpPr>
        <p:spPr>
          <a:xfrm rot="14755400">
            <a:off x="6602640" y="3167062"/>
            <a:ext cx="2074862" cy="2074863"/>
          </a:xfrm>
          <a:prstGeom prst="arc">
            <a:avLst>
              <a:gd name="adj1" fmla="val 6817764"/>
              <a:gd name="adj2" fmla="val 0"/>
            </a:avLst>
          </a:prstGeom>
          <a:ln w="57150">
            <a:solidFill>
              <a:srgbClr val="00B05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6" name="椭圆 15"/>
          <p:cNvSpPr/>
          <p:nvPr/>
        </p:nvSpPr>
        <p:spPr>
          <a:xfrm>
            <a:off x="7183664" y="2543175"/>
            <a:ext cx="914400" cy="9144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7" name="椭圆 16"/>
          <p:cNvSpPr/>
          <p:nvPr/>
        </p:nvSpPr>
        <p:spPr>
          <a:xfrm>
            <a:off x="8941027" y="4986338"/>
            <a:ext cx="914400" cy="9144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8" name="矩形 7"/>
          <p:cNvSpPr>
            <a:spLocks noChangeArrowheads="1"/>
          </p:cNvSpPr>
          <p:nvPr/>
        </p:nvSpPr>
        <p:spPr bwMode="auto">
          <a:xfrm>
            <a:off x="6842352" y="3776663"/>
            <a:ext cx="1641475"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a:t>
            </a:r>
          </a:p>
        </p:txBody>
      </p:sp>
      <p:sp>
        <p:nvSpPr>
          <p:cNvPr id="19" name="矩形 8"/>
          <p:cNvSpPr>
            <a:spLocks noChangeArrowheads="1"/>
          </p:cNvSpPr>
          <p:nvPr/>
        </p:nvSpPr>
        <p:spPr bwMode="auto">
          <a:xfrm>
            <a:off x="6842352" y="3527425"/>
            <a:ext cx="18097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600" dirty="0" smtClean="0">
                <a:solidFill>
                  <a:schemeClr val="bg1">
                    <a:lumMod val="50000"/>
                  </a:schemeClr>
                </a:solidFill>
              </a:rPr>
              <a:t>点此替换文本</a:t>
            </a:r>
            <a:endParaRPr lang="zh-CN" altLang="en-US" sz="1600" dirty="0">
              <a:solidFill>
                <a:schemeClr val="bg1">
                  <a:lumMod val="50000"/>
                </a:schemeClr>
              </a:solidFill>
            </a:endParaRPr>
          </a:p>
        </p:txBody>
      </p:sp>
      <p:sp>
        <p:nvSpPr>
          <p:cNvPr id="20" name="矩形 9"/>
          <p:cNvSpPr>
            <a:spLocks noChangeArrowheads="1"/>
          </p:cNvSpPr>
          <p:nvPr/>
        </p:nvSpPr>
        <p:spPr bwMode="auto">
          <a:xfrm>
            <a:off x="8801327" y="3863975"/>
            <a:ext cx="1643062"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400">
                <a:solidFill>
                  <a:schemeClr val="bg1">
                    <a:lumMod val="50000"/>
                  </a:schemeClr>
                </a:solidFill>
              </a:rPr>
              <a:t>Vestibulum ante ipsum primis in faucibus orci luctus et ultrices posuere cubilia Curae</a:t>
            </a:r>
          </a:p>
        </p:txBody>
      </p:sp>
      <p:sp>
        <p:nvSpPr>
          <p:cNvPr id="21" name="矩形 10"/>
          <p:cNvSpPr>
            <a:spLocks noChangeArrowheads="1"/>
          </p:cNvSpPr>
          <p:nvPr/>
        </p:nvSpPr>
        <p:spPr bwMode="auto">
          <a:xfrm>
            <a:off x="8633052" y="3613150"/>
            <a:ext cx="18097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600" dirty="0" smtClean="0">
                <a:solidFill>
                  <a:schemeClr val="bg1">
                    <a:lumMod val="50000"/>
                  </a:schemeClr>
                </a:solidFill>
              </a:rPr>
              <a:t>点此替换文本</a:t>
            </a:r>
            <a:endParaRPr lang="zh-CN" altLang="en-US" sz="1600" dirty="0">
              <a:solidFill>
                <a:schemeClr val="bg1">
                  <a:lumMod val="50000"/>
                </a:schemeClr>
              </a:solidFill>
            </a:endParaRPr>
          </a:p>
        </p:txBody>
      </p:sp>
      <p:sp>
        <p:nvSpPr>
          <p:cNvPr id="22" name="KSO_Shape"/>
          <p:cNvSpPr/>
          <p:nvPr/>
        </p:nvSpPr>
        <p:spPr>
          <a:xfrm>
            <a:off x="7388452" y="2811463"/>
            <a:ext cx="503237" cy="381000"/>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3" name="Freeform 9"/>
          <p:cNvSpPr>
            <a:spLocks noEditPoints="1"/>
          </p:cNvSpPr>
          <p:nvPr/>
        </p:nvSpPr>
        <p:spPr bwMode="auto">
          <a:xfrm>
            <a:off x="9204552" y="5249863"/>
            <a:ext cx="385762" cy="385762"/>
          </a:xfrm>
          <a:custGeom>
            <a:avLst/>
            <a:gdLst>
              <a:gd name="T0" fmla="*/ 68330676 w 2073"/>
              <a:gd name="T1" fmla="*/ 22268870 h 2073"/>
              <a:gd name="T2" fmla="*/ 65213689 w 2073"/>
              <a:gd name="T3" fmla="*/ 25420469 h 2073"/>
              <a:gd name="T4" fmla="*/ 46373505 w 2073"/>
              <a:gd name="T5" fmla="*/ 6614897 h 2073"/>
              <a:gd name="T6" fmla="*/ 49525104 w 2073"/>
              <a:gd name="T7" fmla="*/ 3463298 h 2073"/>
              <a:gd name="T8" fmla="*/ 62062090 w 2073"/>
              <a:gd name="T9" fmla="*/ 3463298 h 2073"/>
              <a:gd name="T10" fmla="*/ 68330676 w 2073"/>
              <a:gd name="T11" fmla="*/ 9731884 h 2073"/>
              <a:gd name="T12" fmla="*/ 68330676 w 2073"/>
              <a:gd name="T13" fmla="*/ 22268870 h 2073"/>
              <a:gd name="T14" fmla="*/ 24450760 w 2073"/>
              <a:gd name="T15" fmla="*/ 59880200 h 2073"/>
              <a:gd name="T16" fmla="*/ 24450760 w 2073"/>
              <a:gd name="T17" fmla="*/ 63031799 h 2073"/>
              <a:gd name="T18" fmla="*/ 27567747 w 2073"/>
              <a:gd name="T19" fmla="*/ 63031799 h 2073"/>
              <a:gd name="T20" fmla="*/ 62062090 w 2073"/>
              <a:gd name="T21" fmla="*/ 28537456 h 2073"/>
              <a:gd name="T22" fmla="*/ 58910491 w 2073"/>
              <a:gd name="T23" fmla="*/ 25420469 h 2073"/>
              <a:gd name="T24" fmla="*/ 24450760 w 2073"/>
              <a:gd name="T25" fmla="*/ 59880200 h 2073"/>
              <a:gd name="T26" fmla="*/ 8762175 w 2073"/>
              <a:gd name="T27" fmla="*/ 44226227 h 2073"/>
              <a:gd name="T28" fmla="*/ 8762175 w 2073"/>
              <a:gd name="T29" fmla="*/ 47343214 h 2073"/>
              <a:gd name="T30" fmla="*/ 11913775 w 2073"/>
              <a:gd name="T31" fmla="*/ 47343214 h 2073"/>
              <a:gd name="T32" fmla="*/ 46373505 w 2073"/>
              <a:gd name="T33" fmla="*/ 12883483 h 2073"/>
              <a:gd name="T34" fmla="*/ 43256518 w 2073"/>
              <a:gd name="T35" fmla="*/ 9731884 h 2073"/>
              <a:gd name="T36" fmla="*/ 8762175 w 2073"/>
              <a:gd name="T37" fmla="*/ 44226227 h 2073"/>
              <a:gd name="T38" fmla="*/ 49525104 w 2073"/>
              <a:gd name="T39" fmla="*/ 16000470 h 2073"/>
              <a:gd name="T40" fmla="*/ 15030761 w 2073"/>
              <a:gd name="T41" fmla="*/ 50494813 h 2073"/>
              <a:gd name="T42" fmla="*/ 15030761 w 2073"/>
              <a:gd name="T43" fmla="*/ 56763213 h 2073"/>
              <a:gd name="T44" fmla="*/ 21299161 w 2073"/>
              <a:gd name="T45" fmla="*/ 56728600 h 2073"/>
              <a:gd name="T46" fmla="*/ 55793504 w 2073"/>
              <a:gd name="T47" fmla="*/ 22268870 h 2073"/>
              <a:gd name="T48" fmla="*/ 49525104 w 2073"/>
              <a:gd name="T49" fmla="*/ 16000470 h 2073"/>
              <a:gd name="T50" fmla="*/ 21299161 w 2073"/>
              <a:gd name="T51" fmla="*/ 66148786 h 2073"/>
              <a:gd name="T52" fmla="*/ 19532993 w 2073"/>
              <a:gd name="T53" fmla="*/ 62339176 h 2073"/>
              <a:gd name="T54" fmla="*/ 18182174 w 2073"/>
              <a:gd name="T55" fmla="*/ 62477813 h 2073"/>
              <a:gd name="T56" fmla="*/ 11913775 w 2073"/>
              <a:gd name="T57" fmla="*/ 59880200 h 2073"/>
              <a:gd name="T58" fmla="*/ 9316162 w 2073"/>
              <a:gd name="T59" fmla="*/ 53611800 h 2073"/>
              <a:gd name="T60" fmla="*/ 9420185 w 2073"/>
              <a:gd name="T61" fmla="*/ 52330206 h 2073"/>
              <a:gd name="T62" fmla="*/ 5645189 w 2073"/>
              <a:gd name="T63" fmla="*/ 50494813 h 2073"/>
              <a:gd name="T64" fmla="*/ 5402715 w 2073"/>
              <a:gd name="T65" fmla="*/ 50148502 h 2073"/>
              <a:gd name="T66" fmla="*/ 0 w 2073"/>
              <a:gd name="T67" fmla="*/ 71793974 h 2073"/>
              <a:gd name="T68" fmla="*/ 21610860 w 2073"/>
              <a:gd name="T69" fmla="*/ 66391259 h 2073"/>
              <a:gd name="T70" fmla="*/ 21299161 w 2073"/>
              <a:gd name="T71" fmla="*/ 66148786 h 207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073" h="2073">
                <a:moveTo>
                  <a:pt x="1973" y="643"/>
                </a:moveTo>
                <a:cubicBezTo>
                  <a:pt x="1883" y="734"/>
                  <a:pt x="1883" y="734"/>
                  <a:pt x="1883" y="734"/>
                </a:cubicBezTo>
                <a:cubicBezTo>
                  <a:pt x="1339" y="191"/>
                  <a:pt x="1339" y="191"/>
                  <a:pt x="1339" y="191"/>
                </a:cubicBezTo>
                <a:cubicBezTo>
                  <a:pt x="1430" y="100"/>
                  <a:pt x="1430" y="100"/>
                  <a:pt x="1430" y="100"/>
                </a:cubicBezTo>
                <a:cubicBezTo>
                  <a:pt x="1530" y="0"/>
                  <a:pt x="1692" y="0"/>
                  <a:pt x="1792" y="100"/>
                </a:cubicBezTo>
                <a:cubicBezTo>
                  <a:pt x="1973" y="281"/>
                  <a:pt x="1973" y="281"/>
                  <a:pt x="1973" y="281"/>
                </a:cubicBezTo>
                <a:cubicBezTo>
                  <a:pt x="2073" y="381"/>
                  <a:pt x="2073" y="543"/>
                  <a:pt x="1973" y="643"/>
                </a:cubicBezTo>
                <a:close/>
                <a:moveTo>
                  <a:pt x="706" y="1729"/>
                </a:moveTo>
                <a:cubicBezTo>
                  <a:pt x="681" y="1754"/>
                  <a:pt x="681" y="1795"/>
                  <a:pt x="706" y="1820"/>
                </a:cubicBezTo>
                <a:cubicBezTo>
                  <a:pt x="731" y="1845"/>
                  <a:pt x="771" y="1845"/>
                  <a:pt x="796" y="1820"/>
                </a:cubicBezTo>
                <a:cubicBezTo>
                  <a:pt x="1792" y="824"/>
                  <a:pt x="1792" y="824"/>
                  <a:pt x="1792" y="824"/>
                </a:cubicBezTo>
                <a:cubicBezTo>
                  <a:pt x="1701" y="734"/>
                  <a:pt x="1701" y="734"/>
                  <a:pt x="1701" y="734"/>
                </a:cubicBezTo>
                <a:lnTo>
                  <a:pt x="706" y="1729"/>
                </a:lnTo>
                <a:close/>
                <a:moveTo>
                  <a:pt x="253" y="1277"/>
                </a:moveTo>
                <a:cubicBezTo>
                  <a:pt x="228" y="1302"/>
                  <a:pt x="228" y="1342"/>
                  <a:pt x="253" y="1367"/>
                </a:cubicBezTo>
                <a:cubicBezTo>
                  <a:pt x="278" y="1392"/>
                  <a:pt x="319" y="1392"/>
                  <a:pt x="344" y="1367"/>
                </a:cubicBezTo>
                <a:cubicBezTo>
                  <a:pt x="1339" y="372"/>
                  <a:pt x="1339" y="372"/>
                  <a:pt x="1339" y="372"/>
                </a:cubicBezTo>
                <a:cubicBezTo>
                  <a:pt x="1249" y="281"/>
                  <a:pt x="1249" y="281"/>
                  <a:pt x="1249" y="281"/>
                </a:cubicBezTo>
                <a:lnTo>
                  <a:pt x="253" y="1277"/>
                </a:lnTo>
                <a:close/>
                <a:moveTo>
                  <a:pt x="1430" y="462"/>
                </a:moveTo>
                <a:cubicBezTo>
                  <a:pt x="434" y="1458"/>
                  <a:pt x="434" y="1458"/>
                  <a:pt x="434" y="1458"/>
                </a:cubicBezTo>
                <a:cubicBezTo>
                  <a:pt x="384" y="1507"/>
                  <a:pt x="384" y="1589"/>
                  <a:pt x="434" y="1639"/>
                </a:cubicBezTo>
                <a:cubicBezTo>
                  <a:pt x="484" y="1689"/>
                  <a:pt x="565" y="1689"/>
                  <a:pt x="615" y="1638"/>
                </a:cubicBezTo>
                <a:cubicBezTo>
                  <a:pt x="1611" y="643"/>
                  <a:pt x="1611" y="643"/>
                  <a:pt x="1611" y="643"/>
                </a:cubicBezTo>
                <a:lnTo>
                  <a:pt x="1430" y="462"/>
                </a:lnTo>
                <a:close/>
                <a:moveTo>
                  <a:pt x="615" y="1910"/>
                </a:moveTo>
                <a:cubicBezTo>
                  <a:pt x="584" y="1879"/>
                  <a:pt x="570" y="1840"/>
                  <a:pt x="564" y="1800"/>
                </a:cubicBezTo>
                <a:cubicBezTo>
                  <a:pt x="551" y="1802"/>
                  <a:pt x="538" y="1804"/>
                  <a:pt x="525" y="1804"/>
                </a:cubicBezTo>
                <a:cubicBezTo>
                  <a:pt x="456" y="1804"/>
                  <a:pt x="392" y="1777"/>
                  <a:pt x="344" y="1729"/>
                </a:cubicBezTo>
                <a:cubicBezTo>
                  <a:pt x="295" y="1681"/>
                  <a:pt x="269" y="1617"/>
                  <a:pt x="269" y="1548"/>
                </a:cubicBezTo>
                <a:cubicBezTo>
                  <a:pt x="269" y="1536"/>
                  <a:pt x="271" y="1524"/>
                  <a:pt x="272" y="1511"/>
                </a:cubicBezTo>
                <a:cubicBezTo>
                  <a:pt x="231" y="1506"/>
                  <a:pt x="193" y="1488"/>
                  <a:pt x="163" y="1458"/>
                </a:cubicBezTo>
                <a:cubicBezTo>
                  <a:pt x="160" y="1455"/>
                  <a:pt x="159" y="1451"/>
                  <a:pt x="156" y="1448"/>
                </a:cubicBezTo>
                <a:cubicBezTo>
                  <a:pt x="0" y="2073"/>
                  <a:pt x="0" y="2073"/>
                  <a:pt x="0" y="2073"/>
                </a:cubicBezTo>
                <a:cubicBezTo>
                  <a:pt x="624" y="1917"/>
                  <a:pt x="624" y="1917"/>
                  <a:pt x="624" y="1917"/>
                </a:cubicBezTo>
                <a:cubicBezTo>
                  <a:pt x="621" y="1914"/>
                  <a:pt x="618" y="1912"/>
                  <a:pt x="615" y="19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sp>
        <p:nvSpPr>
          <p:cNvPr id="24" name="矩形 13"/>
          <p:cNvSpPr>
            <a:spLocks noChangeArrowheads="1"/>
          </p:cNvSpPr>
          <p:nvPr/>
        </p:nvSpPr>
        <p:spPr bwMode="auto">
          <a:xfrm>
            <a:off x="1449614" y="2589213"/>
            <a:ext cx="45434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CuraeVestibulum ante ipsum primis in faucibus orci luctus et ultrices posuere cubilia Curae</a:t>
            </a:r>
          </a:p>
          <a:p>
            <a:pPr eaLnBrk="1" hangingPunct="1"/>
            <a:r>
              <a:rPr lang="zh-CN" altLang="en-US" sz="1400">
                <a:solidFill>
                  <a:schemeClr val="bg1">
                    <a:lumMod val="50000"/>
                  </a:schemeClr>
                </a:solidFill>
              </a:rPr>
              <a:t>Vestibulum ante ipsum primis in faucibus orci luctus et ultrices posuere cubilia Curae</a:t>
            </a:r>
          </a:p>
          <a:p>
            <a:pPr eaLnBrk="1" hangingPunct="1"/>
            <a:endParaRPr lang="zh-CN" altLang="en-US" sz="1400">
              <a:solidFill>
                <a:schemeClr val="bg1">
                  <a:lumMod val="50000"/>
                </a:schemeClr>
              </a:solidFill>
            </a:endParaRPr>
          </a:p>
        </p:txBody>
      </p:sp>
      <p:sp>
        <p:nvSpPr>
          <p:cNvPr id="25" name="矩形 14"/>
          <p:cNvSpPr>
            <a:spLocks noChangeArrowheads="1"/>
          </p:cNvSpPr>
          <p:nvPr/>
        </p:nvSpPr>
        <p:spPr bwMode="auto">
          <a:xfrm>
            <a:off x="1462314" y="231616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dirty="0" smtClean="0">
                <a:solidFill>
                  <a:schemeClr val="bg1">
                    <a:lumMod val="50000"/>
                  </a:schemeClr>
                </a:solidFill>
              </a:rPr>
              <a:t>点此替换文本</a:t>
            </a:r>
            <a:endParaRPr lang="zh-CN" altLang="en-US" dirty="0">
              <a:solidFill>
                <a:schemeClr val="bg1">
                  <a:lumMod val="50000"/>
                </a:schemeClr>
              </a:solidFill>
            </a:endParaRPr>
          </a:p>
        </p:txBody>
      </p:sp>
      <p:sp>
        <p:nvSpPr>
          <p:cNvPr id="26" name="矩形 15"/>
          <p:cNvSpPr>
            <a:spLocks noChangeArrowheads="1"/>
          </p:cNvSpPr>
          <p:nvPr/>
        </p:nvSpPr>
        <p:spPr bwMode="auto">
          <a:xfrm>
            <a:off x="1449614" y="4557713"/>
            <a:ext cx="45434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CuraeVestibulum ante ipsum primis in faucibus orci luctus et ultrices posuere cubilia Curae</a:t>
            </a:r>
          </a:p>
          <a:p>
            <a:pPr eaLnBrk="1" hangingPunct="1"/>
            <a:r>
              <a:rPr lang="zh-CN" altLang="en-US" sz="1400">
                <a:solidFill>
                  <a:schemeClr val="bg1">
                    <a:lumMod val="50000"/>
                  </a:schemeClr>
                </a:solidFill>
              </a:rPr>
              <a:t>Vestibulum ante ipsum primis in faucibus orci luctus et ultrices posuere cubilia Curae</a:t>
            </a:r>
          </a:p>
          <a:p>
            <a:pPr eaLnBrk="1" hangingPunct="1"/>
            <a:endParaRPr lang="zh-CN" altLang="en-US" sz="1400">
              <a:solidFill>
                <a:schemeClr val="bg1">
                  <a:lumMod val="50000"/>
                </a:schemeClr>
              </a:solidFill>
            </a:endParaRPr>
          </a:p>
        </p:txBody>
      </p:sp>
      <p:sp>
        <p:nvSpPr>
          <p:cNvPr id="27" name="矩形 16"/>
          <p:cNvSpPr>
            <a:spLocks noChangeArrowheads="1"/>
          </p:cNvSpPr>
          <p:nvPr/>
        </p:nvSpPr>
        <p:spPr bwMode="auto">
          <a:xfrm>
            <a:off x="1462314" y="428466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dirty="0" smtClean="0">
                <a:solidFill>
                  <a:schemeClr val="bg1">
                    <a:lumMod val="50000"/>
                  </a:schemeClr>
                </a:solidFill>
              </a:rPr>
              <a:t>点此替换文本</a:t>
            </a:r>
            <a:endParaRPr lang="zh-CN" altLang="en-US" dirty="0">
              <a:solidFill>
                <a:schemeClr val="bg1">
                  <a:lumMod val="50000"/>
                </a:schemeClr>
              </a:solidFill>
            </a:endParaRPr>
          </a:p>
        </p:txBody>
      </p:sp>
      <p:sp>
        <p:nvSpPr>
          <p:cNvPr id="28" name="椭圆 27"/>
          <p:cNvSpPr/>
          <p:nvPr/>
        </p:nvSpPr>
        <p:spPr>
          <a:xfrm>
            <a:off x="1074964" y="2368550"/>
            <a:ext cx="398463" cy="39846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9" name="椭圆 28"/>
          <p:cNvSpPr/>
          <p:nvPr/>
        </p:nvSpPr>
        <p:spPr>
          <a:xfrm>
            <a:off x="1074964" y="4360863"/>
            <a:ext cx="398463" cy="40005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Tree>
    <p:extLst>
      <p:ext uri="{BB962C8B-B14F-4D97-AF65-F5344CB8AC3E}">
        <p14:creationId xmlns:p14="http://schemas.microsoft.com/office/powerpoint/2010/main" val="293946625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50"/>
                                        <p:tgtEl>
                                          <p:spTgt spid="8"/>
                                        </p:tgtEl>
                                      </p:cBhvr>
                                    </p:animEffect>
                                    <p:anim calcmode="lin" valueType="num">
                                      <p:cBhvr>
                                        <p:cTn id="14" dur="250" fill="hold"/>
                                        <p:tgtEl>
                                          <p:spTgt spid="8"/>
                                        </p:tgtEl>
                                        <p:attrNameLst>
                                          <p:attrName>ppt_x</p:attrName>
                                        </p:attrNameLst>
                                      </p:cBhvr>
                                      <p:tavLst>
                                        <p:tav tm="0">
                                          <p:val>
                                            <p:strVal val="#ppt_x"/>
                                          </p:val>
                                        </p:tav>
                                        <p:tav tm="100000">
                                          <p:val>
                                            <p:strVal val="#ppt_x"/>
                                          </p:val>
                                        </p:tav>
                                      </p:tavLst>
                                    </p:anim>
                                    <p:anim calcmode="lin" valueType="num">
                                      <p:cBhvr>
                                        <p:cTn id="15" dur="25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anim calcmode="lin" valueType="num">
                                      <p:cBhvr>
                                        <p:cTn id="20" dur="250" fill="hold"/>
                                        <p:tgtEl>
                                          <p:spTgt spid="9"/>
                                        </p:tgtEl>
                                        <p:attrNameLst>
                                          <p:attrName>ppt_x</p:attrName>
                                        </p:attrNameLst>
                                      </p:cBhvr>
                                      <p:tavLst>
                                        <p:tav tm="0">
                                          <p:val>
                                            <p:strVal val="#ppt_x"/>
                                          </p:val>
                                        </p:tav>
                                        <p:tav tm="100000">
                                          <p:val>
                                            <p:strVal val="#ppt_x"/>
                                          </p:val>
                                        </p:tav>
                                      </p:tavLst>
                                    </p:anim>
                                    <p:anim calcmode="lin" valueType="num">
                                      <p:cBhvr>
                                        <p:cTn id="21" dur="2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250"/>
                                        <p:tgtEl>
                                          <p:spTgt spid="16"/>
                                        </p:tgtEl>
                                      </p:cBhvr>
                                    </p:animEffect>
                                    <p:anim calcmode="lin" valueType="num">
                                      <p:cBhvr>
                                        <p:cTn id="26" dur="250" fill="hold"/>
                                        <p:tgtEl>
                                          <p:spTgt spid="16"/>
                                        </p:tgtEl>
                                        <p:attrNameLst>
                                          <p:attrName>ppt_x</p:attrName>
                                        </p:attrNameLst>
                                      </p:cBhvr>
                                      <p:tavLst>
                                        <p:tav tm="0">
                                          <p:val>
                                            <p:strVal val="#ppt_x"/>
                                          </p:val>
                                        </p:tav>
                                        <p:tav tm="100000">
                                          <p:val>
                                            <p:strVal val="#ppt_x"/>
                                          </p:val>
                                        </p:tav>
                                      </p:tavLst>
                                    </p:anim>
                                    <p:anim calcmode="lin" valueType="num">
                                      <p:cBhvr>
                                        <p:cTn id="27" dur="250" fill="hold"/>
                                        <p:tgtEl>
                                          <p:spTgt spid="16"/>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250"/>
                                        <p:tgtEl>
                                          <p:spTgt spid="17"/>
                                        </p:tgtEl>
                                      </p:cBhvr>
                                    </p:animEffect>
                                    <p:anim calcmode="lin" valueType="num">
                                      <p:cBhvr>
                                        <p:cTn id="32" dur="250" fill="hold"/>
                                        <p:tgtEl>
                                          <p:spTgt spid="17"/>
                                        </p:tgtEl>
                                        <p:attrNameLst>
                                          <p:attrName>ppt_x</p:attrName>
                                        </p:attrNameLst>
                                      </p:cBhvr>
                                      <p:tavLst>
                                        <p:tav tm="0">
                                          <p:val>
                                            <p:strVal val="#ppt_x"/>
                                          </p:val>
                                        </p:tav>
                                        <p:tav tm="100000">
                                          <p:val>
                                            <p:strVal val="#ppt_x"/>
                                          </p:val>
                                        </p:tav>
                                      </p:tavLst>
                                    </p:anim>
                                    <p:anim calcmode="lin" valueType="num">
                                      <p:cBhvr>
                                        <p:cTn id="33" dur="250" fill="hold"/>
                                        <p:tgtEl>
                                          <p:spTgt spid="17"/>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250"/>
                                        <p:tgtEl>
                                          <p:spTgt spid="18"/>
                                        </p:tgtEl>
                                      </p:cBhvr>
                                    </p:animEffect>
                                    <p:anim calcmode="lin" valueType="num">
                                      <p:cBhvr>
                                        <p:cTn id="38" dur="250" fill="hold"/>
                                        <p:tgtEl>
                                          <p:spTgt spid="18"/>
                                        </p:tgtEl>
                                        <p:attrNameLst>
                                          <p:attrName>ppt_x</p:attrName>
                                        </p:attrNameLst>
                                      </p:cBhvr>
                                      <p:tavLst>
                                        <p:tav tm="0">
                                          <p:val>
                                            <p:strVal val="#ppt_x"/>
                                          </p:val>
                                        </p:tav>
                                        <p:tav tm="100000">
                                          <p:val>
                                            <p:strVal val="#ppt_x"/>
                                          </p:val>
                                        </p:tav>
                                      </p:tavLst>
                                    </p:anim>
                                    <p:anim calcmode="lin" valueType="num">
                                      <p:cBhvr>
                                        <p:cTn id="39" dur="250" fill="hold"/>
                                        <p:tgtEl>
                                          <p:spTgt spid="18"/>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250"/>
                                        <p:tgtEl>
                                          <p:spTgt spid="19"/>
                                        </p:tgtEl>
                                      </p:cBhvr>
                                    </p:animEffect>
                                    <p:anim calcmode="lin" valueType="num">
                                      <p:cBhvr>
                                        <p:cTn id="44" dur="250" fill="hold"/>
                                        <p:tgtEl>
                                          <p:spTgt spid="19"/>
                                        </p:tgtEl>
                                        <p:attrNameLst>
                                          <p:attrName>ppt_x</p:attrName>
                                        </p:attrNameLst>
                                      </p:cBhvr>
                                      <p:tavLst>
                                        <p:tav tm="0">
                                          <p:val>
                                            <p:strVal val="#ppt_x"/>
                                          </p:val>
                                        </p:tav>
                                        <p:tav tm="100000">
                                          <p:val>
                                            <p:strVal val="#ppt_x"/>
                                          </p:val>
                                        </p:tav>
                                      </p:tavLst>
                                    </p:anim>
                                    <p:anim calcmode="lin" valueType="num">
                                      <p:cBhvr>
                                        <p:cTn id="45" dur="250" fill="hold"/>
                                        <p:tgtEl>
                                          <p:spTgt spid="19"/>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250"/>
                                        <p:tgtEl>
                                          <p:spTgt spid="20"/>
                                        </p:tgtEl>
                                      </p:cBhvr>
                                    </p:animEffect>
                                    <p:anim calcmode="lin" valueType="num">
                                      <p:cBhvr>
                                        <p:cTn id="50" dur="250" fill="hold"/>
                                        <p:tgtEl>
                                          <p:spTgt spid="20"/>
                                        </p:tgtEl>
                                        <p:attrNameLst>
                                          <p:attrName>ppt_x</p:attrName>
                                        </p:attrNameLst>
                                      </p:cBhvr>
                                      <p:tavLst>
                                        <p:tav tm="0">
                                          <p:val>
                                            <p:strVal val="#ppt_x"/>
                                          </p:val>
                                        </p:tav>
                                        <p:tav tm="100000">
                                          <p:val>
                                            <p:strVal val="#ppt_x"/>
                                          </p:val>
                                        </p:tav>
                                      </p:tavLst>
                                    </p:anim>
                                    <p:anim calcmode="lin" valueType="num">
                                      <p:cBhvr>
                                        <p:cTn id="51" dur="250" fill="hold"/>
                                        <p:tgtEl>
                                          <p:spTgt spid="20"/>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250"/>
                                        <p:tgtEl>
                                          <p:spTgt spid="21"/>
                                        </p:tgtEl>
                                      </p:cBhvr>
                                    </p:animEffect>
                                    <p:anim calcmode="lin" valueType="num">
                                      <p:cBhvr>
                                        <p:cTn id="56" dur="250" fill="hold"/>
                                        <p:tgtEl>
                                          <p:spTgt spid="21"/>
                                        </p:tgtEl>
                                        <p:attrNameLst>
                                          <p:attrName>ppt_x</p:attrName>
                                        </p:attrNameLst>
                                      </p:cBhvr>
                                      <p:tavLst>
                                        <p:tav tm="0">
                                          <p:val>
                                            <p:strVal val="#ppt_x"/>
                                          </p:val>
                                        </p:tav>
                                        <p:tav tm="100000">
                                          <p:val>
                                            <p:strVal val="#ppt_x"/>
                                          </p:val>
                                        </p:tav>
                                      </p:tavLst>
                                    </p:anim>
                                    <p:anim calcmode="lin" valueType="num">
                                      <p:cBhvr>
                                        <p:cTn id="57" dur="250" fill="hold"/>
                                        <p:tgtEl>
                                          <p:spTgt spid="21"/>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250"/>
                                        <p:tgtEl>
                                          <p:spTgt spid="22"/>
                                        </p:tgtEl>
                                      </p:cBhvr>
                                    </p:animEffect>
                                    <p:anim calcmode="lin" valueType="num">
                                      <p:cBhvr>
                                        <p:cTn id="62" dur="250" fill="hold"/>
                                        <p:tgtEl>
                                          <p:spTgt spid="22"/>
                                        </p:tgtEl>
                                        <p:attrNameLst>
                                          <p:attrName>ppt_x</p:attrName>
                                        </p:attrNameLst>
                                      </p:cBhvr>
                                      <p:tavLst>
                                        <p:tav tm="0">
                                          <p:val>
                                            <p:strVal val="#ppt_x"/>
                                          </p:val>
                                        </p:tav>
                                        <p:tav tm="100000">
                                          <p:val>
                                            <p:strVal val="#ppt_x"/>
                                          </p:val>
                                        </p:tav>
                                      </p:tavLst>
                                    </p:anim>
                                    <p:anim calcmode="lin" valueType="num">
                                      <p:cBhvr>
                                        <p:cTn id="63" dur="250" fill="hold"/>
                                        <p:tgtEl>
                                          <p:spTgt spid="22"/>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250"/>
                                        <p:tgtEl>
                                          <p:spTgt spid="23"/>
                                        </p:tgtEl>
                                      </p:cBhvr>
                                    </p:animEffect>
                                    <p:anim calcmode="lin" valueType="num">
                                      <p:cBhvr>
                                        <p:cTn id="68" dur="250" fill="hold"/>
                                        <p:tgtEl>
                                          <p:spTgt spid="23"/>
                                        </p:tgtEl>
                                        <p:attrNameLst>
                                          <p:attrName>ppt_x</p:attrName>
                                        </p:attrNameLst>
                                      </p:cBhvr>
                                      <p:tavLst>
                                        <p:tav tm="0">
                                          <p:val>
                                            <p:strVal val="#ppt_x"/>
                                          </p:val>
                                        </p:tav>
                                        <p:tav tm="100000">
                                          <p:val>
                                            <p:strVal val="#ppt_x"/>
                                          </p:val>
                                        </p:tav>
                                      </p:tavLst>
                                    </p:anim>
                                    <p:anim calcmode="lin" valueType="num">
                                      <p:cBhvr>
                                        <p:cTn id="69" dur="250" fill="hold"/>
                                        <p:tgtEl>
                                          <p:spTgt spid="23"/>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250"/>
                                        <p:tgtEl>
                                          <p:spTgt spid="24"/>
                                        </p:tgtEl>
                                      </p:cBhvr>
                                    </p:animEffect>
                                    <p:anim calcmode="lin" valueType="num">
                                      <p:cBhvr>
                                        <p:cTn id="74" dur="250" fill="hold"/>
                                        <p:tgtEl>
                                          <p:spTgt spid="24"/>
                                        </p:tgtEl>
                                        <p:attrNameLst>
                                          <p:attrName>ppt_x</p:attrName>
                                        </p:attrNameLst>
                                      </p:cBhvr>
                                      <p:tavLst>
                                        <p:tav tm="0">
                                          <p:val>
                                            <p:strVal val="#ppt_x"/>
                                          </p:val>
                                        </p:tav>
                                        <p:tav tm="100000">
                                          <p:val>
                                            <p:strVal val="#ppt_x"/>
                                          </p:val>
                                        </p:tav>
                                      </p:tavLst>
                                    </p:anim>
                                    <p:anim calcmode="lin" valueType="num">
                                      <p:cBhvr>
                                        <p:cTn id="75" dur="250" fill="hold"/>
                                        <p:tgtEl>
                                          <p:spTgt spid="24"/>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250"/>
                                        <p:tgtEl>
                                          <p:spTgt spid="25"/>
                                        </p:tgtEl>
                                      </p:cBhvr>
                                    </p:animEffect>
                                    <p:anim calcmode="lin" valueType="num">
                                      <p:cBhvr>
                                        <p:cTn id="80" dur="250" fill="hold"/>
                                        <p:tgtEl>
                                          <p:spTgt spid="25"/>
                                        </p:tgtEl>
                                        <p:attrNameLst>
                                          <p:attrName>ppt_x</p:attrName>
                                        </p:attrNameLst>
                                      </p:cBhvr>
                                      <p:tavLst>
                                        <p:tav tm="0">
                                          <p:val>
                                            <p:strVal val="#ppt_x"/>
                                          </p:val>
                                        </p:tav>
                                        <p:tav tm="100000">
                                          <p:val>
                                            <p:strVal val="#ppt_x"/>
                                          </p:val>
                                        </p:tav>
                                      </p:tavLst>
                                    </p:anim>
                                    <p:anim calcmode="lin" valueType="num">
                                      <p:cBhvr>
                                        <p:cTn id="81" dur="250" fill="hold"/>
                                        <p:tgtEl>
                                          <p:spTgt spid="25"/>
                                        </p:tgtEl>
                                        <p:attrNameLst>
                                          <p:attrName>ppt_y</p:attrName>
                                        </p:attrNameLst>
                                      </p:cBhvr>
                                      <p:tavLst>
                                        <p:tav tm="0">
                                          <p:val>
                                            <p:strVal val="#ppt_y+.1"/>
                                          </p:val>
                                        </p:tav>
                                        <p:tav tm="100000">
                                          <p:val>
                                            <p:strVal val="#ppt_y"/>
                                          </p:val>
                                        </p:tav>
                                      </p:tavLst>
                                    </p:anim>
                                  </p:childTnLst>
                                </p:cTn>
                              </p:par>
                            </p:childTnLst>
                          </p:cTn>
                        </p:par>
                        <p:par>
                          <p:cTn id="82" fill="hold">
                            <p:stCondLst>
                              <p:cond delay="3750"/>
                            </p:stCondLst>
                            <p:childTnLst>
                              <p:par>
                                <p:cTn id="83" presetID="42" presetClass="entr" presetSubtype="0" fill="hold" grpId="0"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fade">
                                      <p:cBhvr>
                                        <p:cTn id="85" dur="250"/>
                                        <p:tgtEl>
                                          <p:spTgt spid="26"/>
                                        </p:tgtEl>
                                      </p:cBhvr>
                                    </p:animEffect>
                                    <p:anim calcmode="lin" valueType="num">
                                      <p:cBhvr>
                                        <p:cTn id="86" dur="250" fill="hold"/>
                                        <p:tgtEl>
                                          <p:spTgt spid="26"/>
                                        </p:tgtEl>
                                        <p:attrNameLst>
                                          <p:attrName>ppt_x</p:attrName>
                                        </p:attrNameLst>
                                      </p:cBhvr>
                                      <p:tavLst>
                                        <p:tav tm="0">
                                          <p:val>
                                            <p:strVal val="#ppt_x"/>
                                          </p:val>
                                        </p:tav>
                                        <p:tav tm="100000">
                                          <p:val>
                                            <p:strVal val="#ppt_x"/>
                                          </p:val>
                                        </p:tav>
                                      </p:tavLst>
                                    </p:anim>
                                    <p:anim calcmode="lin" valueType="num">
                                      <p:cBhvr>
                                        <p:cTn id="87" dur="250" fill="hold"/>
                                        <p:tgtEl>
                                          <p:spTgt spid="26"/>
                                        </p:tgtEl>
                                        <p:attrNameLst>
                                          <p:attrName>ppt_y</p:attrName>
                                        </p:attrNameLst>
                                      </p:cBhvr>
                                      <p:tavLst>
                                        <p:tav tm="0">
                                          <p:val>
                                            <p:strVal val="#ppt_y+.1"/>
                                          </p:val>
                                        </p:tav>
                                        <p:tav tm="100000">
                                          <p:val>
                                            <p:strVal val="#ppt_y"/>
                                          </p:val>
                                        </p:tav>
                                      </p:tavLst>
                                    </p:anim>
                                  </p:childTnLst>
                                </p:cTn>
                              </p:par>
                            </p:childTnLst>
                          </p:cTn>
                        </p:par>
                        <p:par>
                          <p:cTn id="88" fill="hold">
                            <p:stCondLst>
                              <p:cond delay="4000"/>
                            </p:stCondLst>
                            <p:childTnLst>
                              <p:par>
                                <p:cTn id="89" presetID="42" presetClass="entr" presetSubtype="0" fill="hold" grpId="0" nodeType="after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fade">
                                      <p:cBhvr>
                                        <p:cTn id="91" dur="250"/>
                                        <p:tgtEl>
                                          <p:spTgt spid="27"/>
                                        </p:tgtEl>
                                      </p:cBhvr>
                                    </p:animEffect>
                                    <p:anim calcmode="lin" valueType="num">
                                      <p:cBhvr>
                                        <p:cTn id="92" dur="250" fill="hold"/>
                                        <p:tgtEl>
                                          <p:spTgt spid="27"/>
                                        </p:tgtEl>
                                        <p:attrNameLst>
                                          <p:attrName>ppt_x</p:attrName>
                                        </p:attrNameLst>
                                      </p:cBhvr>
                                      <p:tavLst>
                                        <p:tav tm="0">
                                          <p:val>
                                            <p:strVal val="#ppt_x"/>
                                          </p:val>
                                        </p:tav>
                                        <p:tav tm="100000">
                                          <p:val>
                                            <p:strVal val="#ppt_x"/>
                                          </p:val>
                                        </p:tav>
                                      </p:tavLst>
                                    </p:anim>
                                    <p:anim calcmode="lin" valueType="num">
                                      <p:cBhvr>
                                        <p:cTn id="93" dur="250" fill="hold"/>
                                        <p:tgtEl>
                                          <p:spTgt spid="27"/>
                                        </p:tgtEl>
                                        <p:attrNameLst>
                                          <p:attrName>ppt_y</p:attrName>
                                        </p:attrNameLst>
                                      </p:cBhvr>
                                      <p:tavLst>
                                        <p:tav tm="0">
                                          <p:val>
                                            <p:strVal val="#ppt_y+.1"/>
                                          </p:val>
                                        </p:tav>
                                        <p:tav tm="100000">
                                          <p:val>
                                            <p:strVal val="#ppt_y"/>
                                          </p:val>
                                        </p:tav>
                                      </p:tavLst>
                                    </p:anim>
                                  </p:childTnLst>
                                </p:cTn>
                              </p:par>
                            </p:childTnLst>
                          </p:cTn>
                        </p:par>
                        <p:par>
                          <p:cTn id="94" fill="hold">
                            <p:stCondLst>
                              <p:cond delay="4250"/>
                            </p:stCondLst>
                            <p:childTnLst>
                              <p:par>
                                <p:cTn id="95" presetID="42" presetClass="entr" presetSubtype="0" fill="hold" grpId="0" nodeType="afterEffect">
                                  <p:stCondLst>
                                    <p:cond delay="0"/>
                                  </p:stCondLst>
                                  <p:childTnLst>
                                    <p:set>
                                      <p:cBhvr>
                                        <p:cTn id="96" dur="1" fill="hold">
                                          <p:stCondLst>
                                            <p:cond delay="0"/>
                                          </p:stCondLst>
                                        </p:cTn>
                                        <p:tgtEl>
                                          <p:spTgt spid="28"/>
                                        </p:tgtEl>
                                        <p:attrNameLst>
                                          <p:attrName>style.visibility</p:attrName>
                                        </p:attrNameLst>
                                      </p:cBhvr>
                                      <p:to>
                                        <p:strVal val="visible"/>
                                      </p:to>
                                    </p:set>
                                    <p:animEffect transition="in" filter="fade">
                                      <p:cBhvr>
                                        <p:cTn id="97" dur="250"/>
                                        <p:tgtEl>
                                          <p:spTgt spid="28"/>
                                        </p:tgtEl>
                                      </p:cBhvr>
                                    </p:animEffect>
                                    <p:anim calcmode="lin" valueType="num">
                                      <p:cBhvr>
                                        <p:cTn id="98" dur="250" fill="hold"/>
                                        <p:tgtEl>
                                          <p:spTgt spid="28"/>
                                        </p:tgtEl>
                                        <p:attrNameLst>
                                          <p:attrName>ppt_x</p:attrName>
                                        </p:attrNameLst>
                                      </p:cBhvr>
                                      <p:tavLst>
                                        <p:tav tm="0">
                                          <p:val>
                                            <p:strVal val="#ppt_x"/>
                                          </p:val>
                                        </p:tav>
                                        <p:tav tm="100000">
                                          <p:val>
                                            <p:strVal val="#ppt_x"/>
                                          </p:val>
                                        </p:tav>
                                      </p:tavLst>
                                    </p:anim>
                                    <p:anim calcmode="lin" valueType="num">
                                      <p:cBhvr>
                                        <p:cTn id="99" dur="250" fill="hold"/>
                                        <p:tgtEl>
                                          <p:spTgt spid="28"/>
                                        </p:tgtEl>
                                        <p:attrNameLst>
                                          <p:attrName>ppt_y</p:attrName>
                                        </p:attrNameLst>
                                      </p:cBhvr>
                                      <p:tavLst>
                                        <p:tav tm="0">
                                          <p:val>
                                            <p:strVal val="#ppt_y+.1"/>
                                          </p:val>
                                        </p:tav>
                                        <p:tav tm="100000">
                                          <p:val>
                                            <p:strVal val="#ppt_y"/>
                                          </p:val>
                                        </p:tav>
                                      </p:tavLst>
                                    </p:anim>
                                  </p:childTnLst>
                                </p:cTn>
                              </p:par>
                            </p:childTnLst>
                          </p:cTn>
                        </p:par>
                        <p:par>
                          <p:cTn id="100" fill="hold">
                            <p:stCondLst>
                              <p:cond delay="4500"/>
                            </p:stCondLst>
                            <p:childTnLst>
                              <p:par>
                                <p:cTn id="101" presetID="42" presetClass="entr" presetSubtype="0" fill="hold" grpId="0" nodeType="afterEffect">
                                  <p:stCondLst>
                                    <p:cond delay="0"/>
                                  </p:stCondLst>
                                  <p:childTnLst>
                                    <p:set>
                                      <p:cBhvr>
                                        <p:cTn id="102" dur="1" fill="hold">
                                          <p:stCondLst>
                                            <p:cond delay="0"/>
                                          </p:stCondLst>
                                        </p:cTn>
                                        <p:tgtEl>
                                          <p:spTgt spid="29"/>
                                        </p:tgtEl>
                                        <p:attrNameLst>
                                          <p:attrName>style.visibility</p:attrName>
                                        </p:attrNameLst>
                                      </p:cBhvr>
                                      <p:to>
                                        <p:strVal val="visible"/>
                                      </p:to>
                                    </p:set>
                                    <p:animEffect transition="in" filter="fade">
                                      <p:cBhvr>
                                        <p:cTn id="103" dur="250"/>
                                        <p:tgtEl>
                                          <p:spTgt spid="29"/>
                                        </p:tgtEl>
                                      </p:cBhvr>
                                    </p:animEffect>
                                    <p:anim calcmode="lin" valueType="num">
                                      <p:cBhvr>
                                        <p:cTn id="104" dur="250" fill="hold"/>
                                        <p:tgtEl>
                                          <p:spTgt spid="29"/>
                                        </p:tgtEl>
                                        <p:attrNameLst>
                                          <p:attrName>ppt_x</p:attrName>
                                        </p:attrNameLst>
                                      </p:cBhvr>
                                      <p:tavLst>
                                        <p:tav tm="0">
                                          <p:val>
                                            <p:strVal val="#ppt_x"/>
                                          </p:val>
                                        </p:tav>
                                        <p:tav tm="100000">
                                          <p:val>
                                            <p:strVal val="#ppt_x"/>
                                          </p:val>
                                        </p:tav>
                                      </p:tavLst>
                                    </p:anim>
                                    <p:anim calcmode="lin" valueType="num">
                                      <p:cBhvr>
                                        <p:cTn id="105" dur="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6" grpId="0" animBg="1"/>
      <p:bldP spid="17" grpId="0" animBg="1"/>
      <p:bldP spid="18" grpId="0"/>
      <p:bldP spid="19" grpId="0"/>
      <p:bldP spid="20" grpId="0"/>
      <p:bldP spid="21" grpId="0"/>
      <p:bldP spid="22" grpId="0" animBg="1"/>
      <p:bldP spid="23" grpId="0" animBg="1"/>
      <p:bldP spid="24" grpId="0"/>
      <p:bldP spid="25" grpId="0"/>
      <p:bldP spid="26" grpId="0"/>
      <p:bldP spid="27" grpId="0"/>
      <p:bldP spid="28" grpId="0" animBg="1"/>
      <p:bldP spid="2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398806" y="-15488"/>
            <a:ext cx="9371016" cy="1789718"/>
            <a:chOff x="1398806" y="-15488"/>
            <a:chExt cx="9371016" cy="1789718"/>
          </a:xfrm>
        </p:grpSpPr>
        <p:grpSp>
          <p:nvGrpSpPr>
            <p:cNvPr id="11" name="组合 10"/>
            <p:cNvGrpSpPr/>
            <p:nvPr/>
          </p:nvGrpSpPr>
          <p:grpSpPr>
            <a:xfrm>
              <a:off x="3774620" y="423084"/>
              <a:ext cx="4692650" cy="648971"/>
              <a:chOff x="2836636" y="544014"/>
              <a:chExt cx="4692650" cy="648971"/>
            </a:xfrm>
          </p:grpSpPr>
          <p:sp>
            <p:nvSpPr>
              <p:cNvPr id="14" name="9"/>
              <p:cNvSpPr txBox="1"/>
              <p:nvPr/>
            </p:nvSpPr>
            <p:spPr>
              <a:xfrm>
                <a:off x="2836636" y="544014"/>
                <a:ext cx="4692650" cy="430887"/>
              </a:xfrm>
              <a:prstGeom prst="rect">
                <a:avLst/>
              </a:prstGeom>
              <a:noFill/>
            </p:spPr>
            <p:txBody>
              <a:bodyPr wrap="square" lIns="0" tIns="0" rIns="0" bIns="0" rtlCol="0">
                <a:spAutoFit/>
              </a:bodyPr>
              <a:lstStyle/>
              <a:p>
                <a:pPr marL="0" lvl="1" algn="ctr"/>
                <a:r>
                  <a:rPr lang="zh-CN" altLang="en-US" sz="2800" dirty="0" smtClean="0">
                    <a:solidFill>
                      <a:srgbClr val="00B050"/>
                    </a:solidFill>
                    <a:latin typeface="微软雅黑" pitchFamily="34" charset="-122"/>
                    <a:ea typeface="微软雅黑" pitchFamily="34" charset="-122"/>
                  </a:rPr>
                  <a:t>点击加入你的标题</a:t>
                </a:r>
                <a:endParaRPr lang="zh-CN" altLang="en-US" sz="2800" dirty="0">
                  <a:solidFill>
                    <a:srgbClr val="00B050"/>
                  </a:solidFill>
                  <a:latin typeface="微软雅黑" pitchFamily="34" charset="-122"/>
                  <a:ea typeface="微软雅黑" pitchFamily="34" charset="-122"/>
                </a:endParaRPr>
              </a:p>
            </p:txBody>
          </p:sp>
          <p:sp>
            <p:nvSpPr>
              <p:cNvPr id="15" name="矩形 14"/>
              <p:cNvSpPr/>
              <p:nvPr/>
            </p:nvSpPr>
            <p:spPr>
              <a:xfrm flipV="1">
                <a:off x="3220734" y="1138259"/>
                <a:ext cx="3860954" cy="5472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398806" y="-15488"/>
              <a:ext cx="2671320" cy="1789718"/>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8502" y="-15488"/>
              <a:ext cx="2671320" cy="1789718"/>
            </a:xfrm>
            <a:prstGeom prst="rect">
              <a:avLst/>
            </a:prstGeom>
          </p:spPr>
        </p:pic>
      </p:grpSp>
      <p:sp>
        <p:nvSpPr>
          <p:cNvPr id="8" name="矩形 10"/>
          <p:cNvSpPr>
            <a:spLocks noChangeArrowheads="1"/>
          </p:cNvSpPr>
          <p:nvPr/>
        </p:nvSpPr>
        <p:spPr bwMode="auto">
          <a:xfrm>
            <a:off x="860425" y="1619478"/>
            <a:ext cx="4727575" cy="2527300"/>
          </a:xfrm>
          <a:prstGeom prst="rect">
            <a:avLst/>
          </a:prstGeom>
          <a:blipFill dpi="0" rotWithShape="1">
            <a:blip r:embed="rId4"/>
            <a:srcRect/>
            <a:stretch>
              <a:fillRect/>
            </a:stretch>
          </a:blipFill>
          <a:ln>
            <a:noFill/>
          </a:ln>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9" name="矩形 11"/>
          <p:cNvSpPr>
            <a:spLocks noChangeArrowheads="1"/>
          </p:cNvSpPr>
          <p:nvPr/>
        </p:nvSpPr>
        <p:spPr bwMode="auto">
          <a:xfrm>
            <a:off x="6621463" y="1619478"/>
            <a:ext cx="4725987" cy="2527300"/>
          </a:xfrm>
          <a:prstGeom prst="rect">
            <a:avLst/>
          </a:prstGeom>
          <a:blipFill dpi="0" rotWithShape="1">
            <a:blip r:embed="rId5"/>
            <a:srcRect/>
            <a:stretch>
              <a:fillRect/>
            </a:stretch>
          </a:blipFill>
          <a:ln>
            <a:noFill/>
          </a:ln>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grpSp>
        <p:nvGrpSpPr>
          <p:cNvPr id="16" name="组合 27"/>
          <p:cNvGrpSpPr>
            <a:grpSpLocks/>
          </p:cNvGrpSpPr>
          <p:nvPr/>
        </p:nvGrpSpPr>
        <p:grpSpPr bwMode="auto">
          <a:xfrm>
            <a:off x="860425" y="4203928"/>
            <a:ext cx="4727575" cy="696912"/>
            <a:chOff x="0" y="0"/>
            <a:chExt cx="4727045" cy="649007"/>
          </a:xfrm>
          <a:solidFill>
            <a:srgbClr val="00B050"/>
          </a:solidFill>
        </p:grpSpPr>
        <p:sp>
          <p:nvSpPr>
            <p:cNvPr id="17" name="矩形 12"/>
            <p:cNvSpPr>
              <a:spLocks noChangeArrowheads="1"/>
            </p:cNvSpPr>
            <p:nvPr/>
          </p:nvSpPr>
          <p:spPr bwMode="auto">
            <a:xfrm rot="-5400000">
              <a:off x="2281590" y="-2078072"/>
              <a:ext cx="163866" cy="47270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8" name="矩形 13"/>
            <p:cNvSpPr>
              <a:spLocks noChangeArrowheads="1"/>
            </p:cNvSpPr>
            <p:nvPr/>
          </p:nvSpPr>
          <p:spPr bwMode="auto">
            <a:xfrm rot="-5400000">
              <a:off x="2322556" y="-2236797"/>
              <a:ext cx="81933" cy="47270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9" name="矩形 14"/>
            <p:cNvSpPr>
              <a:spLocks noChangeArrowheads="1"/>
            </p:cNvSpPr>
            <p:nvPr/>
          </p:nvSpPr>
          <p:spPr bwMode="auto">
            <a:xfrm rot="-5400000">
              <a:off x="2338943" y="-2338944"/>
              <a:ext cx="49160" cy="47270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20" name="矩形 15"/>
            <p:cNvSpPr>
              <a:spLocks noChangeArrowheads="1"/>
            </p:cNvSpPr>
            <p:nvPr/>
          </p:nvSpPr>
          <p:spPr bwMode="auto">
            <a:xfrm rot="-5400000">
              <a:off x="2240623" y="-1837417"/>
              <a:ext cx="245799" cy="47270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grpSp>
      <p:grpSp>
        <p:nvGrpSpPr>
          <p:cNvPr id="21" name="组合 28"/>
          <p:cNvGrpSpPr>
            <a:grpSpLocks/>
          </p:cNvGrpSpPr>
          <p:nvPr/>
        </p:nvGrpSpPr>
        <p:grpSpPr bwMode="auto">
          <a:xfrm>
            <a:off x="6621463" y="4203928"/>
            <a:ext cx="4725987" cy="696912"/>
            <a:chOff x="0" y="0"/>
            <a:chExt cx="4727045" cy="649007"/>
          </a:xfrm>
          <a:solidFill>
            <a:schemeClr val="accent1">
              <a:lumMod val="75000"/>
            </a:schemeClr>
          </a:solidFill>
        </p:grpSpPr>
        <p:sp>
          <p:nvSpPr>
            <p:cNvPr id="22" name="矩形 23"/>
            <p:cNvSpPr>
              <a:spLocks noChangeArrowheads="1"/>
            </p:cNvSpPr>
            <p:nvPr/>
          </p:nvSpPr>
          <p:spPr bwMode="auto">
            <a:xfrm rot="-5400000">
              <a:off x="2281590" y="-2078072"/>
              <a:ext cx="163866" cy="47270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23" name="矩形 24"/>
            <p:cNvSpPr>
              <a:spLocks noChangeArrowheads="1"/>
            </p:cNvSpPr>
            <p:nvPr/>
          </p:nvSpPr>
          <p:spPr bwMode="auto">
            <a:xfrm rot="-5400000">
              <a:off x="2322556" y="-2236797"/>
              <a:ext cx="81933" cy="47270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24" name="矩形 25"/>
            <p:cNvSpPr>
              <a:spLocks noChangeArrowheads="1"/>
            </p:cNvSpPr>
            <p:nvPr/>
          </p:nvSpPr>
          <p:spPr bwMode="auto">
            <a:xfrm rot="-5400000">
              <a:off x="2338943" y="-2338944"/>
              <a:ext cx="49160" cy="47270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25" name="矩形 26"/>
            <p:cNvSpPr>
              <a:spLocks noChangeArrowheads="1"/>
            </p:cNvSpPr>
            <p:nvPr/>
          </p:nvSpPr>
          <p:spPr bwMode="auto">
            <a:xfrm rot="-5400000">
              <a:off x="2240623" y="-1837417"/>
              <a:ext cx="245799" cy="47270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grpSp>
      <p:sp>
        <p:nvSpPr>
          <p:cNvPr id="26" name="文本框 29"/>
          <p:cNvSpPr>
            <a:spLocks noChangeArrowheads="1"/>
          </p:cNvSpPr>
          <p:nvPr/>
        </p:nvSpPr>
        <p:spPr bwMode="auto">
          <a:xfrm>
            <a:off x="1000125" y="5094515"/>
            <a:ext cx="4457700"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sz="1400" dirty="0">
                <a:solidFill>
                  <a:schemeClr val="bg1">
                    <a:lumMod val="50000"/>
                  </a:schemeClr>
                </a:solidFill>
                <a:latin typeface="Calibri" pitchFamily="34" charset="0"/>
                <a:sym typeface="Calibri" pitchFamily="34" charset="0"/>
              </a:rPr>
              <a:t>                   </a:t>
            </a:r>
            <a:r>
              <a:rPr lang="zh-CN" altLang="en-US" sz="3200" dirty="0" smtClean="0">
                <a:solidFill>
                  <a:schemeClr val="bg1">
                    <a:lumMod val="50000"/>
                  </a:schemeClr>
                </a:solidFill>
                <a:latin typeface="Calibri" pitchFamily="34" charset="0"/>
                <a:sym typeface="Calibri" pitchFamily="34" charset="0"/>
              </a:rPr>
              <a:t>点此替换文本</a:t>
            </a:r>
            <a:endParaRPr lang="en-US" altLang="zh-CN" sz="24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2000" dirty="0">
                <a:solidFill>
                  <a:schemeClr val="bg1">
                    <a:lumMod val="50000"/>
                  </a:schemeClr>
                </a:solidFill>
                <a:latin typeface="Calibri" pitchFamily="34" charset="0"/>
                <a:sym typeface="Calibri" pitchFamily="34" charset="0"/>
              </a:rPr>
              <a:t>Click here to add you to the center of the</a:t>
            </a:r>
            <a:endParaRPr lang="zh-CN" altLang="en-US" sz="20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2000" dirty="0">
                <a:solidFill>
                  <a:schemeClr val="bg1">
                    <a:lumMod val="50000"/>
                  </a:schemeClr>
                </a:solidFill>
                <a:latin typeface="Calibri" pitchFamily="34" charset="0"/>
                <a:sym typeface="Calibri" pitchFamily="34" charset="0"/>
              </a:rPr>
              <a:t> narrative thought Click here to add you</a:t>
            </a:r>
            <a:endParaRPr lang="zh-CN" altLang="en-US" sz="20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2000" dirty="0">
                <a:solidFill>
                  <a:schemeClr val="bg1">
                    <a:lumMod val="50000"/>
                  </a:schemeClr>
                </a:solidFill>
                <a:latin typeface="Calibri" pitchFamily="34" charset="0"/>
                <a:sym typeface="Calibri" pitchFamily="34" charset="0"/>
              </a:rPr>
              <a:t> to the center of the narrative thought</a:t>
            </a:r>
            <a:endParaRPr lang="en-US" altLang="zh-CN" sz="2000" dirty="0">
              <a:solidFill>
                <a:schemeClr val="bg1">
                  <a:lumMod val="50000"/>
                </a:schemeClr>
              </a:solidFill>
              <a:latin typeface="微软雅黑" pitchFamily="34" charset="-122"/>
              <a:ea typeface="微软雅黑" pitchFamily="34" charset="-122"/>
              <a:sym typeface="微软雅黑" pitchFamily="34" charset="-122"/>
            </a:endParaRPr>
          </a:p>
          <a:p>
            <a:pPr eaLnBrk="1" hangingPunct="1">
              <a:buFont typeface="Arial" charset="0"/>
              <a:buNone/>
            </a:pPr>
            <a:endParaRPr lang="zh-CN" altLang="en-US" sz="16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7" name="文本框 30"/>
          <p:cNvSpPr>
            <a:spLocks noChangeArrowheads="1"/>
          </p:cNvSpPr>
          <p:nvPr/>
        </p:nvSpPr>
        <p:spPr bwMode="auto">
          <a:xfrm>
            <a:off x="6805613" y="5094515"/>
            <a:ext cx="4457700"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sz="1400" dirty="0">
                <a:solidFill>
                  <a:schemeClr val="bg1">
                    <a:lumMod val="50000"/>
                  </a:schemeClr>
                </a:solidFill>
                <a:latin typeface="Calibri" pitchFamily="34" charset="0"/>
                <a:sym typeface="Calibri" pitchFamily="34" charset="0"/>
              </a:rPr>
              <a:t>                   </a:t>
            </a:r>
            <a:r>
              <a:rPr lang="zh-CN" altLang="en-US" sz="3200" dirty="0" smtClean="0">
                <a:solidFill>
                  <a:schemeClr val="bg1">
                    <a:lumMod val="50000"/>
                  </a:schemeClr>
                </a:solidFill>
                <a:latin typeface="Calibri" pitchFamily="34" charset="0"/>
                <a:sym typeface="Calibri" pitchFamily="34" charset="0"/>
              </a:rPr>
              <a:t>点此替换文本</a:t>
            </a:r>
            <a:endParaRPr lang="en-US" altLang="zh-CN" sz="24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2000" dirty="0">
                <a:solidFill>
                  <a:schemeClr val="bg1">
                    <a:lumMod val="50000"/>
                  </a:schemeClr>
                </a:solidFill>
                <a:latin typeface="Calibri" pitchFamily="34" charset="0"/>
                <a:sym typeface="Calibri" pitchFamily="34" charset="0"/>
              </a:rPr>
              <a:t>Click here to add you to the center of the</a:t>
            </a:r>
            <a:endParaRPr lang="zh-CN" altLang="en-US" sz="20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2000" dirty="0">
                <a:solidFill>
                  <a:schemeClr val="bg1">
                    <a:lumMod val="50000"/>
                  </a:schemeClr>
                </a:solidFill>
                <a:latin typeface="Calibri" pitchFamily="34" charset="0"/>
                <a:sym typeface="Calibri" pitchFamily="34" charset="0"/>
              </a:rPr>
              <a:t> narrative thought Click here to add you</a:t>
            </a:r>
            <a:endParaRPr lang="zh-CN" altLang="en-US" sz="20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2000" dirty="0">
                <a:solidFill>
                  <a:schemeClr val="bg1">
                    <a:lumMod val="50000"/>
                  </a:schemeClr>
                </a:solidFill>
                <a:latin typeface="Calibri" pitchFamily="34" charset="0"/>
                <a:sym typeface="Calibri" pitchFamily="34" charset="0"/>
              </a:rPr>
              <a:t> to the center of the narrative thought</a:t>
            </a:r>
            <a:endParaRPr lang="en-US" altLang="zh-CN" sz="2000" dirty="0">
              <a:solidFill>
                <a:schemeClr val="bg1">
                  <a:lumMod val="50000"/>
                </a:schemeClr>
              </a:solidFill>
              <a:latin typeface="微软雅黑" pitchFamily="34" charset="-122"/>
              <a:ea typeface="微软雅黑" pitchFamily="34" charset="-122"/>
              <a:sym typeface="微软雅黑" pitchFamily="34" charset="-122"/>
            </a:endParaRPr>
          </a:p>
          <a:p>
            <a:pPr eaLnBrk="1" hangingPunct="1">
              <a:buFont typeface="Arial" charset="0"/>
              <a:buNone/>
            </a:pPr>
            <a:endParaRPr lang="zh-CN" altLang="en-US" sz="1600" dirty="0">
              <a:solidFill>
                <a:schemeClr val="bg1">
                  <a:lumMod val="50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125306986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50"/>
                                        <p:tgtEl>
                                          <p:spTgt spid="8"/>
                                        </p:tgtEl>
                                      </p:cBhvr>
                                    </p:animEffect>
                                    <p:anim calcmode="lin" valueType="num">
                                      <p:cBhvr>
                                        <p:cTn id="14" dur="250" fill="hold"/>
                                        <p:tgtEl>
                                          <p:spTgt spid="8"/>
                                        </p:tgtEl>
                                        <p:attrNameLst>
                                          <p:attrName>ppt_x</p:attrName>
                                        </p:attrNameLst>
                                      </p:cBhvr>
                                      <p:tavLst>
                                        <p:tav tm="0">
                                          <p:val>
                                            <p:strVal val="#ppt_x"/>
                                          </p:val>
                                        </p:tav>
                                        <p:tav tm="100000">
                                          <p:val>
                                            <p:strVal val="#ppt_x"/>
                                          </p:val>
                                        </p:tav>
                                      </p:tavLst>
                                    </p:anim>
                                    <p:anim calcmode="lin" valueType="num">
                                      <p:cBhvr>
                                        <p:cTn id="15" dur="25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anim calcmode="lin" valueType="num">
                                      <p:cBhvr>
                                        <p:cTn id="20" dur="250" fill="hold"/>
                                        <p:tgtEl>
                                          <p:spTgt spid="9"/>
                                        </p:tgtEl>
                                        <p:attrNameLst>
                                          <p:attrName>ppt_x</p:attrName>
                                        </p:attrNameLst>
                                      </p:cBhvr>
                                      <p:tavLst>
                                        <p:tav tm="0">
                                          <p:val>
                                            <p:strVal val="#ppt_x"/>
                                          </p:val>
                                        </p:tav>
                                        <p:tav tm="100000">
                                          <p:val>
                                            <p:strVal val="#ppt_x"/>
                                          </p:val>
                                        </p:tav>
                                      </p:tavLst>
                                    </p:anim>
                                    <p:anim calcmode="lin" valueType="num">
                                      <p:cBhvr>
                                        <p:cTn id="21" dur="2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250"/>
                                        <p:tgtEl>
                                          <p:spTgt spid="16"/>
                                        </p:tgtEl>
                                      </p:cBhvr>
                                    </p:animEffect>
                                    <p:anim calcmode="lin" valueType="num">
                                      <p:cBhvr>
                                        <p:cTn id="26" dur="250" fill="hold"/>
                                        <p:tgtEl>
                                          <p:spTgt spid="16"/>
                                        </p:tgtEl>
                                        <p:attrNameLst>
                                          <p:attrName>ppt_x</p:attrName>
                                        </p:attrNameLst>
                                      </p:cBhvr>
                                      <p:tavLst>
                                        <p:tav tm="0">
                                          <p:val>
                                            <p:strVal val="#ppt_x"/>
                                          </p:val>
                                        </p:tav>
                                        <p:tav tm="100000">
                                          <p:val>
                                            <p:strVal val="#ppt_x"/>
                                          </p:val>
                                        </p:tav>
                                      </p:tavLst>
                                    </p:anim>
                                    <p:anim calcmode="lin" valueType="num">
                                      <p:cBhvr>
                                        <p:cTn id="27" dur="250" fill="hold"/>
                                        <p:tgtEl>
                                          <p:spTgt spid="16"/>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250"/>
                                        <p:tgtEl>
                                          <p:spTgt spid="21"/>
                                        </p:tgtEl>
                                      </p:cBhvr>
                                    </p:animEffect>
                                    <p:anim calcmode="lin" valueType="num">
                                      <p:cBhvr>
                                        <p:cTn id="32" dur="250" fill="hold"/>
                                        <p:tgtEl>
                                          <p:spTgt spid="21"/>
                                        </p:tgtEl>
                                        <p:attrNameLst>
                                          <p:attrName>ppt_x</p:attrName>
                                        </p:attrNameLst>
                                      </p:cBhvr>
                                      <p:tavLst>
                                        <p:tav tm="0">
                                          <p:val>
                                            <p:strVal val="#ppt_x"/>
                                          </p:val>
                                        </p:tav>
                                        <p:tav tm="100000">
                                          <p:val>
                                            <p:strVal val="#ppt_x"/>
                                          </p:val>
                                        </p:tav>
                                      </p:tavLst>
                                    </p:anim>
                                    <p:anim calcmode="lin" valueType="num">
                                      <p:cBhvr>
                                        <p:cTn id="33" dur="250" fill="hold"/>
                                        <p:tgtEl>
                                          <p:spTgt spid="21"/>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250"/>
                                        <p:tgtEl>
                                          <p:spTgt spid="26"/>
                                        </p:tgtEl>
                                      </p:cBhvr>
                                    </p:animEffect>
                                    <p:anim calcmode="lin" valueType="num">
                                      <p:cBhvr>
                                        <p:cTn id="38" dur="250" fill="hold"/>
                                        <p:tgtEl>
                                          <p:spTgt spid="26"/>
                                        </p:tgtEl>
                                        <p:attrNameLst>
                                          <p:attrName>ppt_x</p:attrName>
                                        </p:attrNameLst>
                                      </p:cBhvr>
                                      <p:tavLst>
                                        <p:tav tm="0">
                                          <p:val>
                                            <p:strVal val="#ppt_x"/>
                                          </p:val>
                                        </p:tav>
                                        <p:tav tm="100000">
                                          <p:val>
                                            <p:strVal val="#ppt_x"/>
                                          </p:val>
                                        </p:tav>
                                      </p:tavLst>
                                    </p:anim>
                                    <p:anim calcmode="lin" valueType="num">
                                      <p:cBhvr>
                                        <p:cTn id="39" dur="250" fill="hold"/>
                                        <p:tgtEl>
                                          <p:spTgt spid="26"/>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250"/>
                                        <p:tgtEl>
                                          <p:spTgt spid="27"/>
                                        </p:tgtEl>
                                      </p:cBhvr>
                                    </p:animEffect>
                                    <p:anim calcmode="lin" valueType="num">
                                      <p:cBhvr>
                                        <p:cTn id="44" dur="250" fill="hold"/>
                                        <p:tgtEl>
                                          <p:spTgt spid="27"/>
                                        </p:tgtEl>
                                        <p:attrNameLst>
                                          <p:attrName>ppt_x</p:attrName>
                                        </p:attrNameLst>
                                      </p:cBhvr>
                                      <p:tavLst>
                                        <p:tav tm="0">
                                          <p:val>
                                            <p:strVal val="#ppt_x"/>
                                          </p:val>
                                        </p:tav>
                                        <p:tav tm="100000">
                                          <p:val>
                                            <p:strVal val="#ppt_x"/>
                                          </p:val>
                                        </p:tav>
                                      </p:tavLst>
                                    </p:anim>
                                    <p:anim calcmode="lin" valueType="num">
                                      <p:cBhvr>
                                        <p:cTn id="45" dur="25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26"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398806" y="-15488"/>
            <a:ext cx="9371016" cy="1789718"/>
            <a:chOff x="1398806" y="-15488"/>
            <a:chExt cx="9371016" cy="1789718"/>
          </a:xfrm>
        </p:grpSpPr>
        <p:grpSp>
          <p:nvGrpSpPr>
            <p:cNvPr id="11" name="组合 10"/>
            <p:cNvGrpSpPr/>
            <p:nvPr/>
          </p:nvGrpSpPr>
          <p:grpSpPr>
            <a:xfrm>
              <a:off x="3774620" y="423084"/>
              <a:ext cx="4692650" cy="648971"/>
              <a:chOff x="2836636" y="544014"/>
              <a:chExt cx="4692650" cy="648971"/>
            </a:xfrm>
          </p:grpSpPr>
          <p:sp>
            <p:nvSpPr>
              <p:cNvPr id="14" name="9"/>
              <p:cNvSpPr txBox="1"/>
              <p:nvPr/>
            </p:nvSpPr>
            <p:spPr>
              <a:xfrm>
                <a:off x="2836636" y="544014"/>
                <a:ext cx="4692650" cy="430887"/>
              </a:xfrm>
              <a:prstGeom prst="rect">
                <a:avLst/>
              </a:prstGeom>
              <a:noFill/>
            </p:spPr>
            <p:txBody>
              <a:bodyPr wrap="square" lIns="0" tIns="0" rIns="0" bIns="0" rtlCol="0">
                <a:spAutoFit/>
              </a:bodyPr>
              <a:lstStyle/>
              <a:p>
                <a:pPr marL="0" lvl="1" algn="ctr"/>
                <a:r>
                  <a:rPr lang="zh-CN" altLang="en-US" sz="2800" dirty="0" smtClean="0">
                    <a:solidFill>
                      <a:srgbClr val="00B050"/>
                    </a:solidFill>
                    <a:latin typeface="微软雅黑" pitchFamily="34" charset="-122"/>
                    <a:ea typeface="微软雅黑" pitchFamily="34" charset="-122"/>
                  </a:rPr>
                  <a:t>点击加入你的标题</a:t>
                </a:r>
                <a:endParaRPr lang="zh-CN" altLang="en-US" sz="2800" dirty="0">
                  <a:solidFill>
                    <a:srgbClr val="00B050"/>
                  </a:solidFill>
                  <a:latin typeface="微软雅黑" pitchFamily="34" charset="-122"/>
                  <a:ea typeface="微软雅黑" pitchFamily="34" charset="-122"/>
                </a:endParaRPr>
              </a:p>
            </p:txBody>
          </p:sp>
          <p:sp>
            <p:nvSpPr>
              <p:cNvPr id="15" name="矩形 14"/>
              <p:cNvSpPr/>
              <p:nvPr/>
            </p:nvSpPr>
            <p:spPr>
              <a:xfrm flipV="1">
                <a:off x="3220734" y="1138259"/>
                <a:ext cx="3860954" cy="5472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398806" y="-15488"/>
              <a:ext cx="2671320" cy="1789718"/>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8502" y="-15488"/>
              <a:ext cx="2671320" cy="1789718"/>
            </a:xfrm>
            <a:prstGeom prst="rect">
              <a:avLst/>
            </a:prstGeom>
          </p:spPr>
        </p:pic>
      </p:grpSp>
      <p:grpSp>
        <p:nvGrpSpPr>
          <p:cNvPr id="8" name="组合 72"/>
          <p:cNvGrpSpPr>
            <a:grpSpLocks/>
          </p:cNvGrpSpPr>
          <p:nvPr/>
        </p:nvGrpSpPr>
        <p:grpSpPr bwMode="auto">
          <a:xfrm>
            <a:off x="827088" y="1855788"/>
            <a:ext cx="3171825" cy="3351212"/>
            <a:chOff x="0" y="0"/>
            <a:chExt cx="3171825" cy="3351213"/>
          </a:xfrm>
          <a:solidFill>
            <a:srgbClr val="00B050"/>
          </a:solidFill>
        </p:grpSpPr>
        <p:sp>
          <p:nvSpPr>
            <p:cNvPr id="9" name="Freeform 34"/>
            <p:cNvSpPr>
              <a:spLocks/>
            </p:cNvSpPr>
            <p:nvPr/>
          </p:nvSpPr>
          <p:spPr bwMode="auto">
            <a:xfrm>
              <a:off x="1222375" y="2624138"/>
              <a:ext cx="727075" cy="727075"/>
            </a:xfrm>
            <a:custGeom>
              <a:avLst/>
              <a:gdLst>
                <a:gd name="T0" fmla="*/ 2147483646 w 458"/>
                <a:gd name="T1" fmla="*/ 2147483646 h 458"/>
                <a:gd name="T2" fmla="*/ 0 w 458"/>
                <a:gd name="T3" fmla="*/ 2147483646 h 458"/>
                <a:gd name="T4" fmla="*/ 2147483646 w 458"/>
                <a:gd name="T5" fmla="*/ 0 h 458"/>
                <a:gd name="T6" fmla="*/ 2147483646 w 458"/>
                <a:gd name="T7" fmla="*/ 2147483646 h 458"/>
                <a:gd name="T8" fmla="*/ 2147483646 w 458"/>
                <a:gd name="T9" fmla="*/ 2147483646 h 4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8" h="458">
                  <a:moveTo>
                    <a:pt x="229" y="458"/>
                  </a:moveTo>
                  <a:lnTo>
                    <a:pt x="0" y="228"/>
                  </a:lnTo>
                  <a:lnTo>
                    <a:pt x="229" y="0"/>
                  </a:lnTo>
                  <a:lnTo>
                    <a:pt x="458" y="228"/>
                  </a:lnTo>
                  <a:lnTo>
                    <a:pt x="229" y="4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16" name="Rectangle 35"/>
            <p:cNvSpPr>
              <a:spLocks noChangeArrowheads="1"/>
            </p:cNvSpPr>
            <p:nvPr/>
          </p:nvSpPr>
          <p:spPr bwMode="auto">
            <a:xfrm>
              <a:off x="1585913"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Arial" pitchFamily="34" charset="0"/>
                <a:buNone/>
              </a:pPr>
              <a:endParaRPr lang="zh-CN" altLang="en-US">
                <a:solidFill>
                  <a:schemeClr val="bg1"/>
                </a:solidFill>
              </a:endParaRPr>
            </a:p>
          </p:txBody>
        </p:sp>
        <p:sp>
          <p:nvSpPr>
            <p:cNvPr id="17" name="Rectangle 36"/>
            <p:cNvSpPr>
              <a:spLocks noChangeArrowheads="1"/>
            </p:cNvSpPr>
            <p:nvPr/>
          </p:nvSpPr>
          <p:spPr bwMode="auto">
            <a:xfrm>
              <a:off x="1585913"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Arial" pitchFamily="34" charset="0"/>
                <a:buNone/>
              </a:pPr>
              <a:endParaRPr lang="zh-CN" altLang="en-US">
                <a:solidFill>
                  <a:schemeClr val="bg1"/>
                </a:solidFill>
              </a:endParaRPr>
            </a:p>
          </p:txBody>
        </p:sp>
        <p:sp>
          <p:nvSpPr>
            <p:cNvPr id="18" name="Rectangle 37"/>
            <p:cNvSpPr>
              <a:spLocks noChangeArrowheads="1"/>
            </p:cNvSpPr>
            <p:nvPr/>
          </p:nvSpPr>
          <p:spPr bwMode="auto">
            <a:xfrm>
              <a:off x="1585913"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Arial" pitchFamily="34" charset="0"/>
                <a:buNone/>
              </a:pPr>
              <a:endParaRPr lang="zh-CN" altLang="en-US">
                <a:solidFill>
                  <a:schemeClr val="bg1"/>
                </a:solidFill>
              </a:endParaRPr>
            </a:p>
          </p:txBody>
        </p:sp>
        <p:sp>
          <p:nvSpPr>
            <p:cNvPr id="19" name="Rectangle 38"/>
            <p:cNvSpPr>
              <a:spLocks noChangeArrowheads="1"/>
            </p:cNvSpPr>
            <p:nvPr/>
          </p:nvSpPr>
          <p:spPr bwMode="auto">
            <a:xfrm>
              <a:off x="1585913"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Arial" pitchFamily="34" charset="0"/>
                <a:buNone/>
              </a:pPr>
              <a:endParaRPr lang="zh-CN" altLang="en-US">
                <a:solidFill>
                  <a:schemeClr val="bg1"/>
                </a:solidFill>
              </a:endParaRPr>
            </a:p>
          </p:txBody>
        </p:sp>
        <p:sp>
          <p:nvSpPr>
            <p:cNvPr id="20" name="Rectangle 39"/>
            <p:cNvSpPr>
              <a:spLocks noChangeArrowheads="1"/>
            </p:cNvSpPr>
            <p:nvPr/>
          </p:nvSpPr>
          <p:spPr bwMode="auto">
            <a:xfrm>
              <a:off x="1585913"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Arial" pitchFamily="34" charset="0"/>
                <a:buNone/>
              </a:pPr>
              <a:endParaRPr lang="zh-CN" altLang="en-US">
                <a:solidFill>
                  <a:schemeClr val="bg1"/>
                </a:solidFill>
              </a:endParaRPr>
            </a:p>
          </p:txBody>
        </p:sp>
        <p:sp>
          <p:nvSpPr>
            <p:cNvPr id="21" name="Rectangle 40"/>
            <p:cNvSpPr>
              <a:spLocks noChangeArrowheads="1"/>
            </p:cNvSpPr>
            <p:nvPr/>
          </p:nvSpPr>
          <p:spPr bwMode="auto">
            <a:xfrm>
              <a:off x="1585913"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Arial" pitchFamily="34" charset="0"/>
                <a:buNone/>
              </a:pPr>
              <a:endParaRPr lang="zh-CN" altLang="en-US">
                <a:solidFill>
                  <a:schemeClr val="bg1"/>
                </a:solidFill>
              </a:endParaRPr>
            </a:p>
          </p:txBody>
        </p:sp>
        <p:sp>
          <p:nvSpPr>
            <p:cNvPr id="22" name="Freeform 41"/>
            <p:cNvSpPr>
              <a:spLocks/>
            </p:cNvSpPr>
            <p:nvPr/>
          </p:nvSpPr>
          <p:spPr bwMode="auto">
            <a:xfrm>
              <a:off x="1585913" y="130175"/>
              <a:ext cx="1120775" cy="1462088"/>
            </a:xfrm>
            <a:custGeom>
              <a:avLst/>
              <a:gdLst>
                <a:gd name="T0" fmla="*/ 2147483646 w 400"/>
                <a:gd name="T1" fmla="*/ 2147483646 h 521"/>
                <a:gd name="T2" fmla="*/ 2147483646 w 400"/>
                <a:gd name="T3" fmla="*/ 0 h 521"/>
                <a:gd name="T4" fmla="*/ 0 w 400"/>
                <a:gd name="T5" fmla="*/ 2147483646 h 521"/>
                <a:gd name="T6" fmla="*/ 2147483646 w 400"/>
                <a:gd name="T7" fmla="*/ 2147483646 h 5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0" h="521">
                  <a:moveTo>
                    <a:pt x="400" y="120"/>
                  </a:moveTo>
                  <a:cubicBezTo>
                    <a:pt x="350" y="70"/>
                    <a:pt x="290" y="29"/>
                    <a:pt x="224" y="0"/>
                  </a:cubicBezTo>
                  <a:cubicBezTo>
                    <a:pt x="0" y="521"/>
                    <a:pt x="0" y="521"/>
                    <a:pt x="0" y="521"/>
                  </a:cubicBezTo>
                  <a:lnTo>
                    <a:pt x="400"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23" name="Freeform 42"/>
            <p:cNvSpPr>
              <a:spLocks/>
            </p:cNvSpPr>
            <p:nvPr/>
          </p:nvSpPr>
          <p:spPr bwMode="auto">
            <a:xfrm>
              <a:off x="1585913" y="3175"/>
              <a:ext cx="627063" cy="1589088"/>
            </a:xfrm>
            <a:custGeom>
              <a:avLst/>
              <a:gdLst>
                <a:gd name="T0" fmla="*/ 0 w 224"/>
                <a:gd name="T1" fmla="*/ 2147483646 h 566"/>
                <a:gd name="T2" fmla="*/ 0 w 224"/>
                <a:gd name="T3" fmla="*/ 2147483646 h 566"/>
                <a:gd name="T4" fmla="*/ 2147483646 w 224"/>
                <a:gd name="T5" fmla="*/ 2147483646 h 566"/>
                <a:gd name="T6" fmla="*/ 0 w 224"/>
                <a:gd name="T7" fmla="*/ 0 h 566"/>
                <a:gd name="T8" fmla="*/ 0 w 224"/>
                <a:gd name="T9" fmla="*/ 0 h 566"/>
                <a:gd name="T10" fmla="*/ 0 w 224"/>
                <a:gd name="T11" fmla="*/ 2147483646 h 5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4" h="566">
                  <a:moveTo>
                    <a:pt x="0" y="566"/>
                  </a:moveTo>
                  <a:cubicBezTo>
                    <a:pt x="0" y="566"/>
                    <a:pt x="0" y="566"/>
                    <a:pt x="0" y="566"/>
                  </a:cubicBezTo>
                  <a:cubicBezTo>
                    <a:pt x="224" y="45"/>
                    <a:pt x="224" y="45"/>
                    <a:pt x="224" y="45"/>
                  </a:cubicBezTo>
                  <a:cubicBezTo>
                    <a:pt x="155" y="16"/>
                    <a:pt x="80" y="0"/>
                    <a:pt x="0" y="0"/>
                  </a:cubicBezTo>
                  <a:cubicBezTo>
                    <a:pt x="0" y="0"/>
                    <a:pt x="0" y="0"/>
                    <a:pt x="0" y="0"/>
                  </a:cubicBezTo>
                  <a:cubicBezTo>
                    <a:pt x="0" y="566"/>
                    <a:pt x="0" y="566"/>
                    <a:pt x="0" y="5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24" name="Freeform 43"/>
            <p:cNvSpPr>
              <a:spLocks/>
            </p:cNvSpPr>
            <p:nvPr/>
          </p:nvSpPr>
          <p:spPr bwMode="auto">
            <a:xfrm>
              <a:off x="958850" y="466725"/>
              <a:ext cx="2212975" cy="2713038"/>
            </a:xfrm>
            <a:custGeom>
              <a:avLst/>
              <a:gdLst>
                <a:gd name="T0" fmla="*/ 2147483646 w 790"/>
                <a:gd name="T1" fmla="*/ 0 h 967"/>
                <a:gd name="T2" fmla="*/ 2147483646 w 790"/>
                <a:gd name="T3" fmla="*/ 2147483646 h 967"/>
                <a:gd name="T4" fmla="*/ 0 w 790"/>
                <a:gd name="T5" fmla="*/ 2147483646 h 967"/>
                <a:gd name="T6" fmla="*/ 2147483646 w 790"/>
                <a:gd name="T7" fmla="*/ 2147483646 h 967"/>
                <a:gd name="T8" fmla="*/ 2147483646 w 790"/>
                <a:gd name="T9" fmla="*/ 2147483646 h 967"/>
                <a:gd name="T10" fmla="*/ 2147483646 w 790"/>
                <a:gd name="T11" fmla="*/ 2147483646 h 967"/>
                <a:gd name="T12" fmla="*/ 2147483646 w 790"/>
                <a:gd name="T13" fmla="*/ 2147483646 h 967"/>
                <a:gd name="T14" fmla="*/ 2147483646 w 790"/>
                <a:gd name="T15" fmla="*/ 0 h 96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90" h="967">
                  <a:moveTo>
                    <a:pt x="624" y="0"/>
                  </a:moveTo>
                  <a:cubicBezTo>
                    <a:pt x="224" y="401"/>
                    <a:pt x="224" y="401"/>
                    <a:pt x="224" y="401"/>
                  </a:cubicBezTo>
                  <a:cubicBezTo>
                    <a:pt x="0" y="921"/>
                    <a:pt x="0" y="921"/>
                    <a:pt x="0" y="921"/>
                  </a:cubicBezTo>
                  <a:cubicBezTo>
                    <a:pt x="69" y="950"/>
                    <a:pt x="145" y="967"/>
                    <a:pt x="224" y="967"/>
                  </a:cubicBezTo>
                  <a:cubicBezTo>
                    <a:pt x="380" y="967"/>
                    <a:pt x="522" y="903"/>
                    <a:pt x="624" y="801"/>
                  </a:cubicBezTo>
                  <a:cubicBezTo>
                    <a:pt x="683" y="743"/>
                    <a:pt x="728" y="672"/>
                    <a:pt x="757" y="593"/>
                  </a:cubicBezTo>
                  <a:cubicBezTo>
                    <a:pt x="778" y="533"/>
                    <a:pt x="790" y="468"/>
                    <a:pt x="790" y="401"/>
                  </a:cubicBezTo>
                  <a:cubicBezTo>
                    <a:pt x="790" y="244"/>
                    <a:pt x="727" y="103"/>
                    <a:pt x="6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25" name="Freeform 44"/>
            <p:cNvSpPr>
              <a:spLocks/>
            </p:cNvSpPr>
            <p:nvPr/>
          </p:nvSpPr>
          <p:spPr bwMode="auto">
            <a:xfrm>
              <a:off x="0" y="1592263"/>
              <a:ext cx="1585913" cy="1458913"/>
            </a:xfrm>
            <a:custGeom>
              <a:avLst/>
              <a:gdLst>
                <a:gd name="T0" fmla="*/ 2147483646 w 566"/>
                <a:gd name="T1" fmla="*/ 0 h 520"/>
                <a:gd name="T2" fmla="*/ 2147483646 w 566"/>
                <a:gd name="T3" fmla="*/ 0 h 520"/>
                <a:gd name="T4" fmla="*/ 0 w 566"/>
                <a:gd name="T5" fmla="*/ 0 h 520"/>
                <a:gd name="T6" fmla="*/ 2147483646 w 566"/>
                <a:gd name="T7" fmla="*/ 2147483646 h 520"/>
                <a:gd name="T8" fmla="*/ 2147483646 w 566"/>
                <a:gd name="T9" fmla="*/ 2147483646 h 520"/>
                <a:gd name="T10" fmla="*/ 2147483646 w 566"/>
                <a:gd name="T11" fmla="*/ 0 h 5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6" h="520">
                  <a:moveTo>
                    <a:pt x="566" y="0"/>
                  </a:moveTo>
                  <a:cubicBezTo>
                    <a:pt x="566" y="0"/>
                    <a:pt x="566" y="0"/>
                    <a:pt x="566" y="0"/>
                  </a:cubicBezTo>
                  <a:cubicBezTo>
                    <a:pt x="0" y="0"/>
                    <a:pt x="0" y="0"/>
                    <a:pt x="0" y="0"/>
                  </a:cubicBezTo>
                  <a:cubicBezTo>
                    <a:pt x="0" y="156"/>
                    <a:pt x="63" y="297"/>
                    <a:pt x="166" y="400"/>
                  </a:cubicBezTo>
                  <a:cubicBezTo>
                    <a:pt x="216" y="450"/>
                    <a:pt x="276" y="491"/>
                    <a:pt x="342" y="520"/>
                  </a:cubicBezTo>
                  <a:lnTo>
                    <a:pt x="56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26" name="Freeform 45"/>
            <p:cNvSpPr>
              <a:spLocks/>
            </p:cNvSpPr>
            <p:nvPr/>
          </p:nvSpPr>
          <p:spPr bwMode="auto">
            <a:xfrm>
              <a:off x="0" y="1049338"/>
              <a:ext cx="1585913" cy="542925"/>
            </a:xfrm>
            <a:custGeom>
              <a:avLst/>
              <a:gdLst>
                <a:gd name="T0" fmla="*/ 2147483646 w 566"/>
                <a:gd name="T1" fmla="*/ 2147483646 h 193"/>
                <a:gd name="T2" fmla="*/ 2147483646 w 566"/>
                <a:gd name="T3" fmla="*/ 0 h 193"/>
                <a:gd name="T4" fmla="*/ 0 w 566"/>
                <a:gd name="T5" fmla="*/ 2147483646 h 193"/>
                <a:gd name="T6" fmla="*/ 2147483646 w 566"/>
                <a:gd name="T7" fmla="*/ 2147483646 h 1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6" h="193">
                  <a:moveTo>
                    <a:pt x="566" y="193"/>
                  </a:moveTo>
                  <a:cubicBezTo>
                    <a:pt x="33" y="0"/>
                    <a:pt x="33" y="0"/>
                    <a:pt x="33" y="0"/>
                  </a:cubicBezTo>
                  <a:cubicBezTo>
                    <a:pt x="12" y="60"/>
                    <a:pt x="0" y="125"/>
                    <a:pt x="0" y="193"/>
                  </a:cubicBezTo>
                  <a:cubicBezTo>
                    <a:pt x="566" y="193"/>
                    <a:pt x="566" y="193"/>
                    <a:pt x="566" y="1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27" name="Freeform 46"/>
            <p:cNvSpPr>
              <a:spLocks/>
            </p:cNvSpPr>
            <p:nvPr/>
          </p:nvSpPr>
          <p:spPr bwMode="auto">
            <a:xfrm>
              <a:off x="92075" y="0"/>
              <a:ext cx="1493838" cy="1592263"/>
            </a:xfrm>
            <a:custGeom>
              <a:avLst/>
              <a:gdLst>
                <a:gd name="T0" fmla="*/ 2147483646 w 533"/>
                <a:gd name="T1" fmla="*/ 2147483646 h 567"/>
                <a:gd name="T2" fmla="*/ 2147483646 w 533"/>
                <a:gd name="T3" fmla="*/ 2147483646 h 567"/>
                <a:gd name="T4" fmla="*/ 0 w 533"/>
                <a:gd name="T5" fmla="*/ 2147483646 h 567"/>
                <a:gd name="T6" fmla="*/ 2147483646 w 533"/>
                <a:gd name="T7" fmla="*/ 2147483646 h 567"/>
                <a:gd name="T8" fmla="*/ 2147483646 w 533"/>
                <a:gd name="T9" fmla="*/ 2147483646 h 567"/>
                <a:gd name="T10" fmla="*/ 2147483646 w 533"/>
                <a:gd name="T11" fmla="*/ 2147483646 h 5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3" h="567">
                  <a:moveTo>
                    <a:pt x="533" y="1"/>
                  </a:moveTo>
                  <a:cubicBezTo>
                    <a:pt x="377" y="0"/>
                    <a:pt x="235" y="64"/>
                    <a:pt x="133" y="166"/>
                  </a:cubicBezTo>
                  <a:cubicBezTo>
                    <a:pt x="75" y="225"/>
                    <a:pt x="29" y="295"/>
                    <a:pt x="0" y="374"/>
                  </a:cubicBezTo>
                  <a:cubicBezTo>
                    <a:pt x="533" y="567"/>
                    <a:pt x="533" y="567"/>
                    <a:pt x="533" y="567"/>
                  </a:cubicBezTo>
                  <a:cubicBezTo>
                    <a:pt x="533" y="567"/>
                    <a:pt x="533" y="567"/>
                    <a:pt x="533" y="567"/>
                  </a:cubicBezTo>
                  <a:lnTo>
                    <a:pt x="53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28" name="Rectangle 47"/>
            <p:cNvSpPr>
              <a:spLocks noChangeArrowheads="1"/>
            </p:cNvSpPr>
            <p:nvPr/>
          </p:nvSpPr>
          <p:spPr bwMode="auto">
            <a:xfrm>
              <a:off x="1585913"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Arial" pitchFamily="34" charset="0"/>
                <a:buNone/>
              </a:pPr>
              <a:endParaRPr lang="zh-CN" altLang="en-US">
                <a:solidFill>
                  <a:schemeClr val="bg1"/>
                </a:solidFill>
              </a:endParaRPr>
            </a:p>
          </p:txBody>
        </p:sp>
        <p:sp>
          <p:nvSpPr>
            <p:cNvPr id="29" name="Freeform 48"/>
            <p:cNvSpPr>
              <a:spLocks/>
            </p:cNvSpPr>
            <p:nvPr/>
          </p:nvSpPr>
          <p:spPr bwMode="auto">
            <a:xfrm>
              <a:off x="465138" y="469900"/>
              <a:ext cx="2241550" cy="2244725"/>
            </a:xfrm>
            <a:custGeom>
              <a:avLst/>
              <a:gdLst>
                <a:gd name="T0" fmla="*/ 2147483646 w 800"/>
                <a:gd name="T1" fmla="*/ 2147483646 h 800"/>
                <a:gd name="T2" fmla="*/ 0 w 800"/>
                <a:gd name="T3" fmla="*/ 2147483646 h 800"/>
                <a:gd name="T4" fmla="*/ 2147483646 w 800"/>
                <a:gd name="T5" fmla="*/ 0 h 800"/>
                <a:gd name="T6" fmla="*/ 2147483646 w 800"/>
                <a:gd name="T7" fmla="*/ 2147483646 h 800"/>
                <a:gd name="T8" fmla="*/ 2147483646 w 800"/>
                <a:gd name="T9" fmla="*/ 2147483646 h 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0" h="800">
                  <a:moveTo>
                    <a:pt x="400" y="800"/>
                  </a:moveTo>
                  <a:cubicBezTo>
                    <a:pt x="179" y="800"/>
                    <a:pt x="0" y="620"/>
                    <a:pt x="0" y="400"/>
                  </a:cubicBezTo>
                  <a:cubicBezTo>
                    <a:pt x="0" y="179"/>
                    <a:pt x="179" y="0"/>
                    <a:pt x="400" y="0"/>
                  </a:cubicBezTo>
                  <a:cubicBezTo>
                    <a:pt x="621" y="0"/>
                    <a:pt x="800" y="179"/>
                    <a:pt x="800" y="400"/>
                  </a:cubicBezTo>
                  <a:cubicBezTo>
                    <a:pt x="800" y="621"/>
                    <a:pt x="621" y="800"/>
                    <a:pt x="400" y="8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30" name="文本框 69"/>
            <p:cNvSpPr txBox="1">
              <a:spLocks noChangeArrowheads="1"/>
            </p:cNvSpPr>
            <p:nvPr/>
          </p:nvSpPr>
          <p:spPr bwMode="auto">
            <a:xfrm>
              <a:off x="909768" y="1187001"/>
              <a:ext cx="1412875" cy="9233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en-US" altLang="zh-CN" sz="5400" dirty="0">
                  <a:solidFill>
                    <a:schemeClr val="bg1"/>
                  </a:solidFill>
                </a:rPr>
                <a:t>45%</a:t>
              </a:r>
              <a:endParaRPr lang="zh-CN" altLang="en-US" sz="5400" dirty="0">
                <a:solidFill>
                  <a:schemeClr val="bg1"/>
                </a:solidFill>
              </a:endParaRPr>
            </a:p>
          </p:txBody>
        </p:sp>
      </p:grpSp>
      <p:grpSp>
        <p:nvGrpSpPr>
          <p:cNvPr id="31" name="组合 73"/>
          <p:cNvGrpSpPr>
            <a:grpSpLocks/>
          </p:cNvGrpSpPr>
          <p:nvPr/>
        </p:nvGrpSpPr>
        <p:grpSpPr bwMode="auto">
          <a:xfrm>
            <a:off x="4452938" y="1855788"/>
            <a:ext cx="3171825" cy="3351212"/>
            <a:chOff x="0" y="0"/>
            <a:chExt cx="3171825" cy="3351213"/>
          </a:xfrm>
          <a:solidFill>
            <a:schemeClr val="accent1">
              <a:lumMod val="75000"/>
            </a:schemeClr>
          </a:solidFill>
        </p:grpSpPr>
        <p:sp>
          <p:nvSpPr>
            <p:cNvPr id="32" name="Freeform 5"/>
            <p:cNvSpPr>
              <a:spLocks/>
            </p:cNvSpPr>
            <p:nvPr/>
          </p:nvSpPr>
          <p:spPr bwMode="auto">
            <a:xfrm>
              <a:off x="1222375" y="2624138"/>
              <a:ext cx="727075" cy="727075"/>
            </a:xfrm>
            <a:custGeom>
              <a:avLst/>
              <a:gdLst>
                <a:gd name="T0" fmla="*/ 2147483646 w 458"/>
                <a:gd name="T1" fmla="*/ 2147483646 h 458"/>
                <a:gd name="T2" fmla="*/ 0 w 458"/>
                <a:gd name="T3" fmla="*/ 2147483646 h 458"/>
                <a:gd name="T4" fmla="*/ 2147483646 w 458"/>
                <a:gd name="T5" fmla="*/ 0 h 458"/>
                <a:gd name="T6" fmla="*/ 2147483646 w 458"/>
                <a:gd name="T7" fmla="*/ 2147483646 h 458"/>
                <a:gd name="T8" fmla="*/ 2147483646 w 458"/>
                <a:gd name="T9" fmla="*/ 2147483646 h 4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8" h="458">
                  <a:moveTo>
                    <a:pt x="229" y="458"/>
                  </a:moveTo>
                  <a:lnTo>
                    <a:pt x="0" y="228"/>
                  </a:lnTo>
                  <a:lnTo>
                    <a:pt x="229" y="0"/>
                  </a:lnTo>
                  <a:lnTo>
                    <a:pt x="458" y="228"/>
                  </a:lnTo>
                  <a:lnTo>
                    <a:pt x="229" y="4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33" name="Rectangle 6"/>
            <p:cNvSpPr>
              <a:spLocks noChangeArrowheads="1"/>
            </p:cNvSpPr>
            <p:nvPr/>
          </p:nvSpPr>
          <p:spPr bwMode="auto">
            <a:xfrm>
              <a:off x="1585913"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Arial" pitchFamily="34" charset="0"/>
                <a:buNone/>
              </a:pPr>
              <a:endParaRPr lang="zh-CN" altLang="en-US">
                <a:solidFill>
                  <a:schemeClr val="bg1"/>
                </a:solidFill>
              </a:endParaRPr>
            </a:p>
          </p:txBody>
        </p:sp>
        <p:sp>
          <p:nvSpPr>
            <p:cNvPr id="34" name="Rectangle 7"/>
            <p:cNvSpPr>
              <a:spLocks noChangeArrowheads="1"/>
            </p:cNvSpPr>
            <p:nvPr/>
          </p:nvSpPr>
          <p:spPr bwMode="auto">
            <a:xfrm>
              <a:off x="1585913"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Arial" pitchFamily="34" charset="0"/>
                <a:buNone/>
              </a:pPr>
              <a:endParaRPr lang="zh-CN" altLang="en-US">
                <a:solidFill>
                  <a:schemeClr val="bg1"/>
                </a:solidFill>
              </a:endParaRPr>
            </a:p>
          </p:txBody>
        </p:sp>
        <p:sp>
          <p:nvSpPr>
            <p:cNvPr id="35" name="Rectangle 8"/>
            <p:cNvSpPr>
              <a:spLocks noChangeArrowheads="1"/>
            </p:cNvSpPr>
            <p:nvPr/>
          </p:nvSpPr>
          <p:spPr bwMode="auto">
            <a:xfrm>
              <a:off x="1585913"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Arial" pitchFamily="34" charset="0"/>
                <a:buNone/>
              </a:pPr>
              <a:endParaRPr lang="zh-CN" altLang="en-US">
                <a:solidFill>
                  <a:schemeClr val="bg1"/>
                </a:solidFill>
              </a:endParaRPr>
            </a:p>
          </p:txBody>
        </p:sp>
        <p:sp>
          <p:nvSpPr>
            <p:cNvPr id="36" name="Rectangle 9"/>
            <p:cNvSpPr>
              <a:spLocks noChangeArrowheads="1"/>
            </p:cNvSpPr>
            <p:nvPr/>
          </p:nvSpPr>
          <p:spPr bwMode="auto">
            <a:xfrm>
              <a:off x="1585913"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Arial" pitchFamily="34" charset="0"/>
                <a:buNone/>
              </a:pPr>
              <a:endParaRPr lang="zh-CN" altLang="en-US">
                <a:solidFill>
                  <a:schemeClr val="bg1"/>
                </a:solidFill>
              </a:endParaRPr>
            </a:p>
          </p:txBody>
        </p:sp>
        <p:sp>
          <p:nvSpPr>
            <p:cNvPr id="37" name="Rectangle 10"/>
            <p:cNvSpPr>
              <a:spLocks noChangeArrowheads="1"/>
            </p:cNvSpPr>
            <p:nvPr/>
          </p:nvSpPr>
          <p:spPr bwMode="auto">
            <a:xfrm>
              <a:off x="1585913"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Arial" pitchFamily="34" charset="0"/>
                <a:buNone/>
              </a:pPr>
              <a:endParaRPr lang="zh-CN" altLang="en-US">
                <a:solidFill>
                  <a:schemeClr val="bg1"/>
                </a:solidFill>
              </a:endParaRPr>
            </a:p>
          </p:txBody>
        </p:sp>
        <p:sp>
          <p:nvSpPr>
            <p:cNvPr id="38" name="Rectangle 11"/>
            <p:cNvSpPr>
              <a:spLocks noChangeArrowheads="1"/>
            </p:cNvSpPr>
            <p:nvPr/>
          </p:nvSpPr>
          <p:spPr bwMode="auto">
            <a:xfrm>
              <a:off x="1585913"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Arial" pitchFamily="34" charset="0"/>
                <a:buNone/>
              </a:pPr>
              <a:endParaRPr lang="zh-CN" altLang="en-US">
                <a:solidFill>
                  <a:schemeClr val="bg1"/>
                </a:solidFill>
              </a:endParaRPr>
            </a:p>
          </p:txBody>
        </p:sp>
        <p:sp>
          <p:nvSpPr>
            <p:cNvPr id="39" name="Freeform 12"/>
            <p:cNvSpPr>
              <a:spLocks/>
            </p:cNvSpPr>
            <p:nvPr/>
          </p:nvSpPr>
          <p:spPr bwMode="auto">
            <a:xfrm>
              <a:off x="1585913" y="130175"/>
              <a:ext cx="1120775" cy="1462088"/>
            </a:xfrm>
            <a:custGeom>
              <a:avLst/>
              <a:gdLst>
                <a:gd name="T0" fmla="*/ 2147483646 w 400"/>
                <a:gd name="T1" fmla="*/ 2147483646 h 521"/>
                <a:gd name="T2" fmla="*/ 2147483646 w 400"/>
                <a:gd name="T3" fmla="*/ 0 h 521"/>
                <a:gd name="T4" fmla="*/ 0 w 400"/>
                <a:gd name="T5" fmla="*/ 2147483646 h 521"/>
                <a:gd name="T6" fmla="*/ 2147483646 w 400"/>
                <a:gd name="T7" fmla="*/ 2147483646 h 5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0" h="521">
                  <a:moveTo>
                    <a:pt x="400" y="120"/>
                  </a:moveTo>
                  <a:cubicBezTo>
                    <a:pt x="350" y="70"/>
                    <a:pt x="290" y="29"/>
                    <a:pt x="224" y="0"/>
                  </a:cubicBezTo>
                  <a:cubicBezTo>
                    <a:pt x="0" y="521"/>
                    <a:pt x="0" y="521"/>
                    <a:pt x="0" y="521"/>
                  </a:cubicBezTo>
                  <a:lnTo>
                    <a:pt x="400"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40" name="Freeform 13"/>
            <p:cNvSpPr>
              <a:spLocks/>
            </p:cNvSpPr>
            <p:nvPr/>
          </p:nvSpPr>
          <p:spPr bwMode="auto">
            <a:xfrm>
              <a:off x="1585913" y="3175"/>
              <a:ext cx="627063" cy="1589088"/>
            </a:xfrm>
            <a:custGeom>
              <a:avLst/>
              <a:gdLst>
                <a:gd name="T0" fmla="*/ 0 w 224"/>
                <a:gd name="T1" fmla="*/ 2147483646 h 566"/>
                <a:gd name="T2" fmla="*/ 0 w 224"/>
                <a:gd name="T3" fmla="*/ 2147483646 h 566"/>
                <a:gd name="T4" fmla="*/ 2147483646 w 224"/>
                <a:gd name="T5" fmla="*/ 2147483646 h 566"/>
                <a:gd name="T6" fmla="*/ 0 w 224"/>
                <a:gd name="T7" fmla="*/ 0 h 566"/>
                <a:gd name="T8" fmla="*/ 0 w 224"/>
                <a:gd name="T9" fmla="*/ 0 h 566"/>
                <a:gd name="T10" fmla="*/ 0 w 224"/>
                <a:gd name="T11" fmla="*/ 2147483646 h 5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4" h="566">
                  <a:moveTo>
                    <a:pt x="0" y="566"/>
                  </a:moveTo>
                  <a:cubicBezTo>
                    <a:pt x="0" y="566"/>
                    <a:pt x="0" y="566"/>
                    <a:pt x="0" y="566"/>
                  </a:cubicBezTo>
                  <a:cubicBezTo>
                    <a:pt x="224" y="45"/>
                    <a:pt x="224" y="45"/>
                    <a:pt x="224" y="45"/>
                  </a:cubicBezTo>
                  <a:cubicBezTo>
                    <a:pt x="155" y="16"/>
                    <a:pt x="80" y="0"/>
                    <a:pt x="0" y="0"/>
                  </a:cubicBezTo>
                  <a:cubicBezTo>
                    <a:pt x="0" y="0"/>
                    <a:pt x="0" y="0"/>
                    <a:pt x="0" y="0"/>
                  </a:cubicBezTo>
                  <a:cubicBezTo>
                    <a:pt x="0" y="566"/>
                    <a:pt x="0" y="566"/>
                    <a:pt x="0" y="5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41" name="Freeform 14"/>
            <p:cNvSpPr>
              <a:spLocks/>
            </p:cNvSpPr>
            <p:nvPr/>
          </p:nvSpPr>
          <p:spPr bwMode="auto">
            <a:xfrm>
              <a:off x="0" y="466725"/>
              <a:ext cx="3171825" cy="2713038"/>
            </a:xfrm>
            <a:custGeom>
              <a:avLst/>
              <a:gdLst>
                <a:gd name="T0" fmla="*/ 2147483646 w 1132"/>
                <a:gd name="T1" fmla="*/ 0 h 967"/>
                <a:gd name="T2" fmla="*/ 2147483646 w 1132"/>
                <a:gd name="T3" fmla="*/ 2147483646 h 967"/>
                <a:gd name="T4" fmla="*/ 0 w 1132"/>
                <a:gd name="T5" fmla="*/ 2147483646 h 967"/>
                <a:gd name="T6" fmla="*/ 2147483646 w 1132"/>
                <a:gd name="T7" fmla="*/ 2147483646 h 967"/>
                <a:gd name="T8" fmla="*/ 2147483646 w 1132"/>
                <a:gd name="T9" fmla="*/ 2147483646 h 967"/>
                <a:gd name="T10" fmla="*/ 2147483646 w 1132"/>
                <a:gd name="T11" fmla="*/ 2147483646 h 967"/>
                <a:gd name="T12" fmla="*/ 2147483646 w 1132"/>
                <a:gd name="T13" fmla="*/ 2147483646 h 967"/>
                <a:gd name="T14" fmla="*/ 2147483646 w 1132"/>
                <a:gd name="T15" fmla="*/ 2147483646 h 967"/>
                <a:gd name="T16" fmla="*/ 2147483646 w 1132"/>
                <a:gd name="T17" fmla="*/ 2147483646 h 967"/>
                <a:gd name="T18" fmla="*/ 2147483646 w 1132"/>
                <a:gd name="T19" fmla="*/ 0 h 9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32" h="967">
                  <a:moveTo>
                    <a:pt x="966" y="0"/>
                  </a:moveTo>
                  <a:cubicBezTo>
                    <a:pt x="566" y="401"/>
                    <a:pt x="566" y="401"/>
                    <a:pt x="566" y="401"/>
                  </a:cubicBezTo>
                  <a:cubicBezTo>
                    <a:pt x="0" y="401"/>
                    <a:pt x="0" y="401"/>
                    <a:pt x="0" y="401"/>
                  </a:cubicBezTo>
                  <a:cubicBezTo>
                    <a:pt x="0" y="557"/>
                    <a:pt x="63" y="698"/>
                    <a:pt x="166" y="801"/>
                  </a:cubicBezTo>
                  <a:cubicBezTo>
                    <a:pt x="216" y="851"/>
                    <a:pt x="276" y="892"/>
                    <a:pt x="342" y="921"/>
                  </a:cubicBezTo>
                  <a:cubicBezTo>
                    <a:pt x="411" y="950"/>
                    <a:pt x="487" y="967"/>
                    <a:pt x="566" y="967"/>
                  </a:cubicBezTo>
                  <a:cubicBezTo>
                    <a:pt x="722" y="967"/>
                    <a:pt x="864" y="903"/>
                    <a:pt x="966" y="801"/>
                  </a:cubicBezTo>
                  <a:cubicBezTo>
                    <a:pt x="1025" y="743"/>
                    <a:pt x="1070" y="672"/>
                    <a:pt x="1099" y="593"/>
                  </a:cubicBezTo>
                  <a:cubicBezTo>
                    <a:pt x="1120" y="533"/>
                    <a:pt x="1132" y="468"/>
                    <a:pt x="1132" y="401"/>
                  </a:cubicBezTo>
                  <a:cubicBezTo>
                    <a:pt x="1132" y="244"/>
                    <a:pt x="1069" y="103"/>
                    <a:pt x="9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42" name="Freeform 15"/>
            <p:cNvSpPr>
              <a:spLocks/>
            </p:cNvSpPr>
            <p:nvPr/>
          </p:nvSpPr>
          <p:spPr bwMode="auto">
            <a:xfrm>
              <a:off x="0" y="1049338"/>
              <a:ext cx="1585913" cy="542925"/>
            </a:xfrm>
            <a:custGeom>
              <a:avLst/>
              <a:gdLst>
                <a:gd name="T0" fmla="*/ 2147483646 w 566"/>
                <a:gd name="T1" fmla="*/ 2147483646 h 193"/>
                <a:gd name="T2" fmla="*/ 2147483646 w 566"/>
                <a:gd name="T3" fmla="*/ 0 h 193"/>
                <a:gd name="T4" fmla="*/ 0 w 566"/>
                <a:gd name="T5" fmla="*/ 2147483646 h 193"/>
                <a:gd name="T6" fmla="*/ 2147483646 w 566"/>
                <a:gd name="T7" fmla="*/ 2147483646 h 1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6" h="193">
                  <a:moveTo>
                    <a:pt x="566" y="193"/>
                  </a:moveTo>
                  <a:cubicBezTo>
                    <a:pt x="33" y="0"/>
                    <a:pt x="33" y="0"/>
                    <a:pt x="33" y="0"/>
                  </a:cubicBezTo>
                  <a:cubicBezTo>
                    <a:pt x="12" y="60"/>
                    <a:pt x="0" y="125"/>
                    <a:pt x="0" y="193"/>
                  </a:cubicBezTo>
                  <a:cubicBezTo>
                    <a:pt x="566" y="193"/>
                    <a:pt x="566" y="193"/>
                    <a:pt x="566" y="1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43" name="Freeform 16"/>
            <p:cNvSpPr>
              <a:spLocks/>
            </p:cNvSpPr>
            <p:nvPr/>
          </p:nvSpPr>
          <p:spPr bwMode="auto">
            <a:xfrm>
              <a:off x="92075" y="0"/>
              <a:ext cx="1493838" cy="1592263"/>
            </a:xfrm>
            <a:custGeom>
              <a:avLst/>
              <a:gdLst>
                <a:gd name="T0" fmla="*/ 2147483646 w 533"/>
                <a:gd name="T1" fmla="*/ 2147483646 h 567"/>
                <a:gd name="T2" fmla="*/ 2147483646 w 533"/>
                <a:gd name="T3" fmla="*/ 2147483646 h 567"/>
                <a:gd name="T4" fmla="*/ 0 w 533"/>
                <a:gd name="T5" fmla="*/ 2147483646 h 567"/>
                <a:gd name="T6" fmla="*/ 2147483646 w 533"/>
                <a:gd name="T7" fmla="*/ 2147483646 h 567"/>
                <a:gd name="T8" fmla="*/ 2147483646 w 533"/>
                <a:gd name="T9" fmla="*/ 2147483646 h 567"/>
                <a:gd name="T10" fmla="*/ 2147483646 w 533"/>
                <a:gd name="T11" fmla="*/ 2147483646 h 5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3" h="567">
                  <a:moveTo>
                    <a:pt x="533" y="1"/>
                  </a:moveTo>
                  <a:cubicBezTo>
                    <a:pt x="377" y="0"/>
                    <a:pt x="235" y="64"/>
                    <a:pt x="133" y="166"/>
                  </a:cubicBezTo>
                  <a:cubicBezTo>
                    <a:pt x="74" y="225"/>
                    <a:pt x="29" y="295"/>
                    <a:pt x="0" y="374"/>
                  </a:cubicBezTo>
                  <a:cubicBezTo>
                    <a:pt x="533" y="567"/>
                    <a:pt x="533" y="567"/>
                    <a:pt x="533" y="567"/>
                  </a:cubicBezTo>
                  <a:cubicBezTo>
                    <a:pt x="533" y="567"/>
                    <a:pt x="533" y="567"/>
                    <a:pt x="533" y="567"/>
                  </a:cubicBezTo>
                  <a:lnTo>
                    <a:pt x="53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44" name="Rectangle 17"/>
            <p:cNvSpPr>
              <a:spLocks noChangeArrowheads="1"/>
            </p:cNvSpPr>
            <p:nvPr/>
          </p:nvSpPr>
          <p:spPr bwMode="auto">
            <a:xfrm>
              <a:off x="1585913"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Arial" pitchFamily="34" charset="0"/>
                <a:buNone/>
              </a:pPr>
              <a:endParaRPr lang="zh-CN" altLang="en-US">
                <a:solidFill>
                  <a:schemeClr val="bg1"/>
                </a:solidFill>
              </a:endParaRPr>
            </a:p>
          </p:txBody>
        </p:sp>
        <p:sp>
          <p:nvSpPr>
            <p:cNvPr id="45" name="Freeform 18"/>
            <p:cNvSpPr>
              <a:spLocks/>
            </p:cNvSpPr>
            <p:nvPr/>
          </p:nvSpPr>
          <p:spPr bwMode="auto">
            <a:xfrm>
              <a:off x="465138" y="469900"/>
              <a:ext cx="2241550" cy="2244725"/>
            </a:xfrm>
            <a:custGeom>
              <a:avLst/>
              <a:gdLst>
                <a:gd name="T0" fmla="*/ 2147483646 w 800"/>
                <a:gd name="T1" fmla="*/ 2147483646 h 800"/>
                <a:gd name="T2" fmla="*/ 0 w 800"/>
                <a:gd name="T3" fmla="*/ 2147483646 h 800"/>
                <a:gd name="T4" fmla="*/ 2147483646 w 800"/>
                <a:gd name="T5" fmla="*/ 0 h 800"/>
                <a:gd name="T6" fmla="*/ 2147483646 w 800"/>
                <a:gd name="T7" fmla="*/ 2147483646 h 800"/>
                <a:gd name="T8" fmla="*/ 2147483646 w 800"/>
                <a:gd name="T9" fmla="*/ 2147483646 h 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0" h="800">
                  <a:moveTo>
                    <a:pt x="400" y="800"/>
                  </a:moveTo>
                  <a:cubicBezTo>
                    <a:pt x="179" y="800"/>
                    <a:pt x="0" y="620"/>
                    <a:pt x="0" y="400"/>
                  </a:cubicBezTo>
                  <a:cubicBezTo>
                    <a:pt x="0" y="179"/>
                    <a:pt x="179" y="0"/>
                    <a:pt x="400" y="0"/>
                  </a:cubicBezTo>
                  <a:cubicBezTo>
                    <a:pt x="621" y="0"/>
                    <a:pt x="800" y="179"/>
                    <a:pt x="800" y="400"/>
                  </a:cubicBezTo>
                  <a:cubicBezTo>
                    <a:pt x="800" y="621"/>
                    <a:pt x="621" y="800"/>
                    <a:pt x="400" y="8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46" name="文本框 70"/>
            <p:cNvSpPr txBox="1">
              <a:spLocks noChangeArrowheads="1"/>
            </p:cNvSpPr>
            <p:nvPr/>
          </p:nvSpPr>
          <p:spPr bwMode="auto">
            <a:xfrm>
              <a:off x="977101" y="1163809"/>
              <a:ext cx="1412875" cy="9233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en-US" altLang="zh-CN" sz="5400">
                  <a:solidFill>
                    <a:schemeClr val="bg1"/>
                  </a:solidFill>
                </a:rPr>
                <a:t>55%</a:t>
              </a:r>
              <a:endParaRPr lang="zh-CN" altLang="en-US" sz="5400">
                <a:solidFill>
                  <a:schemeClr val="bg1"/>
                </a:solidFill>
              </a:endParaRPr>
            </a:p>
          </p:txBody>
        </p:sp>
      </p:grpSp>
      <p:grpSp>
        <p:nvGrpSpPr>
          <p:cNvPr id="47" name="组合 74"/>
          <p:cNvGrpSpPr>
            <a:grpSpLocks/>
          </p:cNvGrpSpPr>
          <p:nvPr/>
        </p:nvGrpSpPr>
        <p:grpSpPr bwMode="auto">
          <a:xfrm>
            <a:off x="8078788" y="1855788"/>
            <a:ext cx="3171825" cy="3351212"/>
            <a:chOff x="0" y="0"/>
            <a:chExt cx="3171826" cy="3351213"/>
          </a:xfrm>
          <a:solidFill>
            <a:srgbClr val="00B050"/>
          </a:solidFill>
        </p:grpSpPr>
        <p:sp>
          <p:nvSpPr>
            <p:cNvPr id="48" name="Freeform 19"/>
            <p:cNvSpPr>
              <a:spLocks/>
            </p:cNvSpPr>
            <p:nvPr/>
          </p:nvSpPr>
          <p:spPr bwMode="auto">
            <a:xfrm>
              <a:off x="1222375" y="2624138"/>
              <a:ext cx="727075" cy="727075"/>
            </a:xfrm>
            <a:custGeom>
              <a:avLst/>
              <a:gdLst>
                <a:gd name="T0" fmla="*/ 2147483646 w 458"/>
                <a:gd name="T1" fmla="*/ 2147483646 h 458"/>
                <a:gd name="T2" fmla="*/ 0 w 458"/>
                <a:gd name="T3" fmla="*/ 2147483646 h 458"/>
                <a:gd name="T4" fmla="*/ 2147483646 w 458"/>
                <a:gd name="T5" fmla="*/ 0 h 458"/>
                <a:gd name="T6" fmla="*/ 2147483646 w 458"/>
                <a:gd name="T7" fmla="*/ 2147483646 h 458"/>
                <a:gd name="T8" fmla="*/ 2147483646 w 458"/>
                <a:gd name="T9" fmla="*/ 2147483646 h 4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8" h="458">
                  <a:moveTo>
                    <a:pt x="229" y="458"/>
                  </a:moveTo>
                  <a:lnTo>
                    <a:pt x="0" y="228"/>
                  </a:lnTo>
                  <a:lnTo>
                    <a:pt x="229" y="0"/>
                  </a:lnTo>
                  <a:lnTo>
                    <a:pt x="458" y="228"/>
                  </a:lnTo>
                  <a:lnTo>
                    <a:pt x="229" y="4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49" name="Rectangle 20"/>
            <p:cNvSpPr>
              <a:spLocks noChangeArrowheads="1"/>
            </p:cNvSpPr>
            <p:nvPr/>
          </p:nvSpPr>
          <p:spPr bwMode="auto">
            <a:xfrm>
              <a:off x="1585913"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Arial" pitchFamily="34" charset="0"/>
                <a:buNone/>
              </a:pPr>
              <a:endParaRPr lang="zh-CN" altLang="en-US">
                <a:solidFill>
                  <a:schemeClr val="bg1"/>
                </a:solidFill>
              </a:endParaRPr>
            </a:p>
          </p:txBody>
        </p:sp>
        <p:sp>
          <p:nvSpPr>
            <p:cNvPr id="50" name="Freeform 21"/>
            <p:cNvSpPr>
              <a:spLocks/>
            </p:cNvSpPr>
            <p:nvPr/>
          </p:nvSpPr>
          <p:spPr bwMode="auto">
            <a:xfrm>
              <a:off x="1585913" y="466725"/>
              <a:ext cx="1585913" cy="2247900"/>
            </a:xfrm>
            <a:custGeom>
              <a:avLst/>
              <a:gdLst>
                <a:gd name="T0" fmla="*/ 2147483646 w 566"/>
                <a:gd name="T1" fmla="*/ 2147483646 h 801"/>
                <a:gd name="T2" fmla="*/ 2147483646 w 566"/>
                <a:gd name="T3" fmla="*/ 2147483646 h 801"/>
                <a:gd name="T4" fmla="*/ 2147483646 w 566"/>
                <a:gd name="T5" fmla="*/ 2147483646 h 801"/>
                <a:gd name="T6" fmla="*/ 2147483646 w 566"/>
                <a:gd name="T7" fmla="*/ 0 h 801"/>
                <a:gd name="T8" fmla="*/ 0 w 566"/>
                <a:gd name="T9" fmla="*/ 2147483646 h 801"/>
                <a:gd name="T10" fmla="*/ 0 w 566"/>
                <a:gd name="T11" fmla="*/ 2147483646 h 801"/>
                <a:gd name="T12" fmla="*/ 0 w 566"/>
                <a:gd name="T13" fmla="*/ 2147483646 h 801"/>
                <a:gd name="T14" fmla="*/ 2147483646 w 566"/>
                <a:gd name="T15" fmla="*/ 2147483646 h 80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66" h="801">
                  <a:moveTo>
                    <a:pt x="400" y="801"/>
                  </a:moveTo>
                  <a:cubicBezTo>
                    <a:pt x="458" y="743"/>
                    <a:pt x="504" y="672"/>
                    <a:pt x="533" y="593"/>
                  </a:cubicBezTo>
                  <a:cubicBezTo>
                    <a:pt x="554" y="533"/>
                    <a:pt x="566" y="468"/>
                    <a:pt x="566" y="401"/>
                  </a:cubicBezTo>
                  <a:cubicBezTo>
                    <a:pt x="566" y="244"/>
                    <a:pt x="503" y="103"/>
                    <a:pt x="400" y="0"/>
                  </a:cubicBezTo>
                  <a:cubicBezTo>
                    <a:pt x="0" y="401"/>
                    <a:pt x="0" y="401"/>
                    <a:pt x="0" y="401"/>
                  </a:cubicBezTo>
                  <a:cubicBezTo>
                    <a:pt x="0" y="401"/>
                    <a:pt x="0" y="401"/>
                    <a:pt x="0" y="401"/>
                  </a:cubicBezTo>
                  <a:cubicBezTo>
                    <a:pt x="0" y="401"/>
                    <a:pt x="0" y="401"/>
                    <a:pt x="0" y="401"/>
                  </a:cubicBezTo>
                  <a:lnTo>
                    <a:pt x="400" y="8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51" name="Rectangle 22"/>
            <p:cNvSpPr>
              <a:spLocks noChangeArrowheads="1"/>
            </p:cNvSpPr>
            <p:nvPr/>
          </p:nvSpPr>
          <p:spPr bwMode="auto">
            <a:xfrm>
              <a:off x="1585913"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Arial" pitchFamily="34" charset="0"/>
                <a:buNone/>
              </a:pPr>
              <a:endParaRPr lang="zh-CN" altLang="en-US">
                <a:solidFill>
                  <a:schemeClr val="bg1"/>
                </a:solidFill>
              </a:endParaRPr>
            </a:p>
          </p:txBody>
        </p:sp>
        <p:sp>
          <p:nvSpPr>
            <p:cNvPr id="52" name="Rectangle 23"/>
            <p:cNvSpPr>
              <a:spLocks noChangeArrowheads="1"/>
            </p:cNvSpPr>
            <p:nvPr/>
          </p:nvSpPr>
          <p:spPr bwMode="auto">
            <a:xfrm>
              <a:off x="1585913"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Arial" pitchFamily="34" charset="0"/>
                <a:buNone/>
              </a:pPr>
              <a:endParaRPr lang="zh-CN" altLang="en-US">
                <a:solidFill>
                  <a:schemeClr val="bg1"/>
                </a:solidFill>
              </a:endParaRPr>
            </a:p>
          </p:txBody>
        </p:sp>
        <p:sp>
          <p:nvSpPr>
            <p:cNvPr id="53" name="Rectangle 24"/>
            <p:cNvSpPr>
              <a:spLocks noChangeArrowheads="1"/>
            </p:cNvSpPr>
            <p:nvPr/>
          </p:nvSpPr>
          <p:spPr bwMode="auto">
            <a:xfrm>
              <a:off x="1585913"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Arial" pitchFamily="34" charset="0"/>
                <a:buNone/>
              </a:pPr>
              <a:endParaRPr lang="zh-CN" altLang="en-US">
                <a:solidFill>
                  <a:schemeClr val="bg1"/>
                </a:solidFill>
              </a:endParaRPr>
            </a:p>
          </p:txBody>
        </p:sp>
        <p:sp>
          <p:nvSpPr>
            <p:cNvPr id="54" name="Rectangle 25"/>
            <p:cNvSpPr>
              <a:spLocks noChangeArrowheads="1"/>
            </p:cNvSpPr>
            <p:nvPr/>
          </p:nvSpPr>
          <p:spPr bwMode="auto">
            <a:xfrm>
              <a:off x="1585913"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Arial" pitchFamily="34" charset="0"/>
                <a:buNone/>
              </a:pPr>
              <a:endParaRPr lang="zh-CN" altLang="en-US">
                <a:solidFill>
                  <a:schemeClr val="bg1"/>
                </a:solidFill>
              </a:endParaRPr>
            </a:p>
          </p:txBody>
        </p:sp>
        <p:sp>
          <p:nvSpPr>
            <p:cNvPr id="55" name="Rectangle 26"/>
            <p:cNvSpPr>
              <a:spLocks noChangeArrowheads="1"/>
            </p:cNvSpPr>
            <p:nvPr/>
          </p:nvSpPr>
          <p:spPr bwMode="auto">
            <a:xfrm>
              <a:off x="1585913"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Arial" pitchFamily="34" charset="0"/>
                <a:buNone/>
              </a:pPr>
              <a:endParaRPr lang="zh-CN" altLang="en-US">
                <a:solidFill>
                  <a:schemeClr val="bg1"/>
                </a:solidFill>
              </a:endParaRPr>
            </a:p>
          </p:txBody>
        </p:sp>
        <p:sp>
          <p:nvSpPr>
            <p:cNvPr id="56" name="Freeform 27"/>
            <p:cNvSpPr>
              <a:spLocks/>
            </p:cNvSpPr>
            <p:nvPr/>
          </p:nvSpPr>
          <p:spPr bwMode="auto">
            <a:xfrm>
              <a:off x="1585913" y="130175"/>
              <a:ext cx="1120775" cy="1462088"/>
            </a:xfrm>
            <a:custGeom>
              <a:avLst/>
              <a:gdLst>
                <a:gd name="T0" fmla="*/ 2147483646 w 400"/>
                <a:gd name="T1" fmla="*/ 2147483646 h 521"/>
                <a:gd name="T2" fmla="*/ 2147483646 w 400"/>
                <a:gd name="T3" fmla="*/ 0 h 521"/>
                <a:gd name="T4" fmla="*/ 0 w 400"/>
                <a:gd name="T5" fmla="*/ 2147483646 h 521"/>
                <a:gd name="T6" fmla="*/ 2147483646 w 400"/>
                <a:gd name="T7" fmla="*/ 2147483646 h 5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0" h="521">
                  <a:moveTo>
                    <a:pt x="400" y="120"/>
                  </a:moveTo>
                  <a:cubicBezTo>
                    <a:pt x="350" y="70"/>
                    <a:pt x="290" y="29"/>
                    <a:pt x="224" y="0"/>
                  </a:cubicBezTo>
                  <a:cubicBezTo>
                    <a:pt x="0" y="521"/>
                    <a:pt x="0" y="521"/>
                    <a:pt x="0" y="521"/>
                  </a:cubicBezTo>
                  <a:lnTo>
                    <a:pt x="400"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57" name="Freeform 28"/>
            <p:cNvSpPr>
              <a:spLocks/>
            </p:cNvSpPr>
            <p:nvPr/>
          </p:nvSpPr>
          <p:spPr bwMode="auto">
            <a:xfrm>
              <a:off x="1585913" y="3175"/>
              <a:ext cx="627063" cy="1589088"/>
            </a:xfrm>
            <a:custGeom>
              <a:avLst/>
              <a:gdLst>
                <a:gd name="T0" fmla="*/ 0 w 224"/>
                <a:gd name="T1" fmla="*/ 2147483646 h 566"/>
                <a:gd name="T2" fmla="*/ 0 w 224"/>
                <a:gd name="T3" fmla="*/ 2147483646 h 566"/>
                <a:gd name="T4" fmla="*/ 2147483646 w 224"/>
                <a:gd name="T5" fmla="*/ 2147483646 h 566"/>
                <a:gd name="T6" fmla="*/ 0 w 224"/>
                <a:gd name="T7" fmla="*/ 0 h 566"/>
                <a:gd name="T8" fmla="*/ 0 w 224"/>
                <a:gd name="T9" fmla="*/ 0 h 566"/>
                <a:gd name="T10" fmla="*/ 0 w 224"/>
                <a:gd name="T11" fmla="*/ 2147483646 h 5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4" h="566">
                  <a:moveTo>
                    <a:pt x="0" y="566"/>
                  </a:moveTo>
                  <a:cubicBezTo>
                    <a:pt x="0" y="566"/>
                    <a:pt x="0" y="566"/>
                    <a:pt x="0" y="566"/>
                  </a:cubicBezTo>
                  <a:cubicBezTo>
                    <a:pt x="224" y="45"/>
                    <a:pt x="224" y="45"/>
                    <a:pt x="224" y="45"/>
                  </a:cubicBezTo>
                  <a:cubicBezTo>
                    <a:pt x="155" y="16"/>
                    <a:pt x="79" y="0"/>
                    <a:pt x="0" y="0"/>
                  </a:cubicBezTo>
                  <a:cubicBezTo>
                    <a:pt x="0" y="0"/>
                    <a:pt x="0" y="0"/>
                    <a:pt x="0" y="0"/>
                  </a:cubicBezTo>
                  <a:cubicBezTo>
                    <a:pt x="0" y="566"/>
                    <a:pt x="0" y="566"/>
                    <a:pt x="0" y="5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58" name="Freeform 29"/>
            <p:cNvSpPr>
              <a:spLocks/>
            </p:cNvSpPr>
            <p:nvPr/>
          </p:nvSpPr>
          <p:spPr bwMode="auto">
            <a:xfrm>
              <a:off x="0" y="1592263"/>
              <a:ext cx="2706688" cy="1587500"/>
            </a:xfrm>
            <a:custGeom>
              <a:avLst/>
              <a:gdLst>
                <a:gd name="T0" fmla="*/ 2147483646 w 966"/>
                <a:gd name="T1" fmla="*/ 0 h 566"/>
                <a:gd name="T2" fmla="*/ 0 w 966"/>
                <a:gd name="T3" fmla="*/ 0 h 566"/>
                <a:gd name="T4" fmla="*/ 2147483646 w 966"/>
                <a:gd name="T5" fmla="*/ 2147483646 h 566"/>
                <a:gd name="T6" fmla="*/ 2147483646 w 966"/>
                <a:gd name="T7" fmla="*/ 2147483646 h 566"/>
                <a:gd name="T8" fmla="*/ 2147483646 w 966"/>
                <a:gd name="T9" fmla="*/ 2147483646 h 566"/>
                <a:gd name="T10" fmla="*/ 2147483646 w 966"/>
                <a:gd name="T11" fmla="*/ 2147483646 h 566"/>
                <a:gd name="T12" fmla="*/ 2147483646 w 966"/>
                <a:gd name="T13" fmla="*/ 0 h 5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66" h="566">
                  <a:moveTo>
                    <a:pt x="566" y="0"/>
                  </a:moveTo>
                  <a:cubicBezTo>
                    <a:pt x="0" y="0"/>
                    <a:pt x="0" y="0"/>
                    <a:pt x="0" y="0"/>
                  </a:cubicBezTo>
                  <a:cubicBezTo>
                    <a:pt x="0" y="156"/>
                    <a:pt x="63" y="297"/>
                    <a:pt x="166" y="400"/>
                  </a:cubicBezTo>
                  <a:cubicBezTo>
                    <a:pt x="216" y="450"/>
                    <a:pt x="276" y="491"/>
                    <a:pt x="342" y="520"/>
                  </a:cubicBezTo>
                  <a:cubicBezTo>
                    <a:pt x="411" y="549"/>
                    <a:pt x="486" y="566"/>
                    <a:pt x="566" y="566"/>
                  </a:cubicBezTo>
                  <a:cubicBezTo>
                    <a:pt x="722" y="566"/>
                    <a:pt x="864" y="502"/>
                    <a:pt x="966" y="400"/>
                  </a:cubicBezTo>
                  <a:lnTo>
                    <a:pt x="56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59" name="Freeform 30"/>
            <p:cNvSpPr>
              <a:spLocks/>
            </p:cNvSpPr>
            <p:nvPr/>
          </p:nvSpPr>
          <p:spPr bwMode="auto">
            <a:xfrm>
              <a:off x="0" y="1049338"/>
              <a:ext cx="1585913" cy="542925"/>
            </a:xfrm>
            <a:custGeom>
              <a:avLst/>
              <a:gdLst>
                <a:gd name="T0" fmla="*/ 2147483646 w 566"/>
                <a:gd name="T1" fmla="*/ 2147483646 h 193"/>
                <a:gd name="T2" fmla="*/ 2147483646 w 566"/>
                <a:gd name="T3" fmla="*/ 0 h 193"/>
                <a:gd name="T4" fmla="*/ 0 w 566"/>
                <a:gd name="T5" fmla="*/ 2147483646 h 193"/>
                <a:gd name="T6" fmla="*/ 2147483646 w 566"/>
                <a:gd name="T7" fmla="*/ 2147483646 h 1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66" h="193">
                  <a:moveTo>
                    <a:pt x="566" y="193"/>
                  </a:moveTo>
                  <a:cubicBezTo>
                    <a:pt x="33" y="0"/>
                    <a:pt x="33" y="0"/>
                    <a:pt x="33" y="0"/>
                  </a:cubicBezTo>
                  <a:cubicBezTo>
                    <a:pt x="12" y="60"/>
                    <a:pt x="0" y="125"/>
                    <a:pt x="0" y="193"/>
                  </a:cubicBezTo>
                  <a:cubicBezTo>
                    <a:pt x="566" y="193"/>
                    <a:pt x="566" y="193"/>
                    <a:pt x="566" y="1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60" name="Freeform 31"/>
            <p:cNvSpPr>
              <a:spLocks/>
            </p:cNvSpPr>
            <p:nvPr/>
          </p:nvSpPr>
          <p:spPr bwMode="auto">
            <a:xfrm>
              <a:off x="92075" y="0"/>
              <a:ext cx="1493838" cy="1592263"/>
            </a:xfrm>
            <a:custGeom>
              <a:avLst/>
              <a:gdLst>
                <a:gd name="T0" fmla="*/ 2147483646 w 533"/>
                <a:gd name="T1" fmla="*/ 2147483646 h 567"/>
                <a:gd name="T2" fmla="*/ 2147483646 w 533"/>
                <a:gd name="T3" fmla="*/ 2147483646 h 567"/>
                <a:gd name="T4" fmla="*/ 0 w 533"/>
                <a:gd name="T5" fmla="*/ 2147483646 h 567"/>
                <a:gd name="T6" fmla="*/ 2147483646 w 533"/>
                <a:gd name="T7" fmla="*/ 2147483646 h 567"/>
                <a:gd name="T8" fmla="*/ 2147483646 w 533"/>
                <a:gd name="T9" fmla="*/ 2147483646 h 567"/>
                <a:gd name="T10" fmla="*/ 2147483646 w 533"/>
                <a:gd name="T11" fmla="*/ 2147483646 h 5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3" h="567">
                  <a:moveTo>
                    <a:pt x="533" y="1"/>
                  </a:moveTo>
                  <a:cubicBezTo>
                    <a:pt x="377" y="0"/>
                    <a:pt x="235" y="64"/>
                    <a:pt x="133" y="166"/>
                  </a:cubicBezTo>
                  <a:cubicBezTo>
                    <a:pt x="74" y="225"/>
                    <a:pt x="29" y="295"/>
                    <a:pt x="0" y="374"/>
                  </a:cubicBezTo>
                  <a:cubicBezTo>
                    <a:pt x="533" y="567"/>
                    <a:pt x="533" y="567"/>
                    <a:pt x="533" y="567"/>
                  </a:cubicBezTo>
                  <a:cubicBezTo>
                    <a:pt x="533" y="567"/>
                    <a:pt x="533" y="567"/>
                    <a:pt x="533" y="567"/>
                  </a:cubicBezTo>
                  <a:lnTo>
                    <a:pt x="53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61" name="Rectangle 32"/>
            <p:cNvSpPr>
              <a:spLocks noChangeArrowheads="1"/>
            </p:cNvSpPr>
            <p:nvPr/>
          </p:nvSpPr>
          <p:spPr bwMode="auto">
            <a:xfrm>
              <a:off x="1585913" y="15922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Arial" pitchFamily="34" charset="0"/>
                <a:buNone/>
              </a:pPr>
              <a:endParaRPr lang="zh-CN" altLang="en-US">
                <a:solidFill>
                  <a:schemeClr val="bg1"/>
                </a:solidFill>
              </a:endParaRPr>
            </a:p>
          </p:txBody>
        </p:sp>
        <p:sp>
          <p:nvSpPr>
            <p:cNvPr id="62" name="Freeform 33"/>
            <p:cNvSpPr>
              <a:spLocks/>
            </p:cNvSpPr>
            <p:nvPr/>
          </p:nvSpPr>
          <p:spPr bwMode="auto">
            <a:xfrm>
              <a:off x="465138" y="469900"/>
              <a:ext cx="2241550" cy="2244725"/>
            </a:xfrm>
            <a:custGeom>
              <a:avLst/>
              <a:gdLst>
                <a:gd name="T0" fmla="*/ 2147483646 w 800"/>
                <a:gd name="T1" fmla="*/ 2147483646 h 800"/>
                <a:gd name="T2" fmla="*/ 0 w 800"/>
                <a:gd name="T3" fmla="*/ 2147483646 h 800"/>
                <a:gd name="T4" fmla="*/ 2147483646 w 800"/>
                <a:gd name="T5" fmla="*/ 0 h 800"/>
                <a:gd name="T6" fmla="*/ 2147483646 w 800"/>
                <a:gd name="T7" fmla="*/ 2147483646 h 800"/>
                <a:gd name="T8" fmla="*/ 2147483646 w 800"/>
                <a:gd name="T9" fmla="*/ 2147483646 h 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00" h="800">
                  <a:moveTo>
                    <a:pt x="400" y="800"/>
                  </a:moveTo>
                  <a:cubicBezTo>
                    <a:pt x="179" y="800"/>
                    <a:pt x="0" y="620"/>
                    <a:pt x="0" y="400"/>
                  </a:cubicBezTo>
                  <a:cubicBezTo>
                    <a:pt x="0" y="179"/>
                    <a:pt x="179" y="0"/>
                    <a:pt x="400" y="0"/>
                  </a:cubicBezTo>
                  <a:cubicBezTo>
                    <a:pt x="621" y="0"/>
                    <a:pt x="800" y="179"/>
                    <a:pt x="800" y="400"/>
                  </a:cubicBezTo>
                  <a:cubicBezTo>
                    <a:pt x="800" y="621"/>
                    <a:pt x="621" y="800"/>
                    <a:pt x="400" y="8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63" name="文本框 71"/>
            <p:cNvSpPr txBox="1">
              <a:spLocks noChangeArrowheads="1"/>
            </p:cNvSpPr>
            <p:nvPr/>
          </p:nvSpPr>
          <p:spPr bwMode="auto">
            <a:xfrm>
              <a:off x="946697" y="1129010"/>
              <a:ext cx="1412875" cy="9233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en-US" altLang="zh-CN" sz="5400">
                  <a:solidFill>
                    <a:schemeClr val="bg1"/>
                  </a:solidFill>
                </a:rPr>
                <a:t>33%</a:t>
              </a:r>
              <a:endParaRPr lang="zh-CN" altLang="en-US" sz="5400">
                <a:solidFill>
                  <a:schemeClr val="bg1"/>
                </a:solidFill>
              </a:endParaRPr>
            </a:p>
          </p:txBody>
        </p:sp>
      </p:grpSp>
      <p:sp>
        <p:nvSpPr>
          <p:cNvPr id="64" name="文本框 75"/>
          <p:cNvSpPr txBox="1">
            <a:spLocks noChangeArrowheads="1"/>
          </p:cNvSpPr>
          <p:nvPr/>
        </p:nvSpPr>
        <p:spPr bwMode="auto">
          <a:xfrm>
            <a:off x="1814513" y="5283200"/>
            <a:ext cx="1196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a:solidFill>
                  <a:schemeClr val="bg1">
                    <a:lumMod val="50000"/>
                  </a:schemeClr>
                </a:solidFill>
                <a:latin typeface="微软雅黑" pitchFamily="34" charset="-122"/>
                <a:ea typeface="微软雅黑" pitchFamily="34" charset="-122"/>
              </a:rPr>
              <a:t>标题内容</a:t>
            </a:r>
          </a:p>
        </p:txBody>
      </p:sp>
      <p:sp>
        <p:nvSpPr>
          <p:cNvPr id="65" name="文本框 76"/>
          <p:cNvSpPr txBox="1">
            <a:spLocks noChangeArrowheads="1"/>
          </p:cNvSpPr>
          <p:nvPr/>
        </p:nvSpPr>
        <p:spPr bwMode="auto">
          <a:xfrm>
            <a:off x="1292225" y="5732463"/>
            <a:ext cx="25384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数据内容说明，数据内容说明，数据内容说明，数据内容说明，</a:t>
            </a:r>
          </a:p>
        </p:txBody>
      </p:sp>
      <p:sp>
        <p:nvSpPr>
          <p:cNvPr id="66" name="文本框 77"/>
          <p:cNvSpPr txBox="1">
            <a:spLocks noChangeArrowheads="1"/>
          </p:cNvSpPr>
          <p:nvPr/>
        </p:nvSpPr>
        <p:spPr bwMode="auto">
          <a:xfrm>
            <a:off x="5430838" y="5283200"/>
            <a:ext cx="1196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a:solidFill>
                  <a:schemeClr val="bg1">
                    <a:lumMod val="50000"/>
                  </a:schemeClr>
                </a:solidFill>
                <a:latin typeface="微软雅黑" pitchFamily="34" charset="-122"/>
                <a:ea typeface="微软雅黑" pitchFamily="34" charset="-122"/>
              </a:rPr>
              <a:t>标题内容</a:t>
            </a:r>
          </a:p>
        </p:txBody>
      </p:sp>
      <p:sp>
        <p:nvSpPr>
          <p:cNvPr id="67" name="文本框 78"/>
          <p:cNvSpPr txBox="1">
            <a:spLocks noChangeArrowheads="1"/>
          </p:cNvSpPr>
          <p:nvPr/>
        </p:nvSpPr>
        <p:spPr bwMode="auto">
          <a:xfrm>
            <a:off x="4908550" y="5732463"/>
            <a:ext cx="25368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数据内容说明，数据内容说明，数据内容说明，数据内容说明，</a:t>
            </a:r>
          </a:p>
        </p:txBody>
      </p:sp>
      <p:sp>
        <p:nvSpPr>
          <p:cNvPr id="68" name="文本框 79"/>
          <p:cNvSpPr txBox="1">
            <a:spLocks noChangeArrowheads="1"/>
          </p:cNvSpPr>
          <p:nvPr/>
        </p:nvSpPr>
        <p:spPr bwMode="auto">
          <a:xfrm>
            <a:off x="9047163" y="5283200"/>
            <a:ext cx="1196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a:solidFill>
                  <a:schemeClr val="bg1">
                    <a:lumMod val="50000"/>
                  </a:schemeClr>
                </a:solidFill>
                <a:latin typeface="微软雅黑" pitchFamily="34" charset="-122"/>
                <a:ea typeface="微软雅黑" pitchFamily="34" charset="-122"/>
              </a:rPr>
              <a:t>标题内容</a:t>
            </a:r>
          </a:p>
        </p:txBody>
      </p:sp>
      <p:sp>
        <p:nvSpPr>
          <p:cNvPr id="69" name="文本框 80"/>
          <p:cNvSpPr txBox="1">
            <a:spLocks noChangeArrowheads="1"/>
          </p:cNvSpPr>
          <p:nvPr/>
        </p:nvSpPr>
        <p:spPr bwMode="auto">
          <a:xfrm>
            <a:off x="8524875" y="5732463"/>
            <a:ext cx="25368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数据内容说明，数据内容说明，数据内容说明，数据内容说明，</a:t>
            </a:r>
          </a:p>
        </p:txBody>
      </p:sp>
    </p:spTree>
    <p:extLst>
      <p:ext uri="{BB962C8B-B14F-4D97-AF65-F5344CB8AC3E}">
        <p14:creationId xmlns:p14="http://schemas.microsoft.com/office/powerpoint/2010/main" val="339436700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42" presetClass="entr" presetSubtype="0" fill="hold" grpId="0" nodeType="with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1000"/>
                                        <p:tgtEl>
                                          <p:spTgt spid="64"/>
                                        </p:tgtEl>
                                      </p:cBhvr>
                                    </p:animEffect>
                                    <p:anim calcmode="lin" valueType="num">
                                      <p:cBhvr>
                                        <p:cTn id="18" dur="1000" fill="hold"/>
                                        <p:tgtEl>
                                          <p:spTgt spid="64"/>
                                        </p:tgtEl>
                                        <p:attrNameLst>
                                          <p:attrName>ppt_x</p:attrName>
                                        </p:attrNameLst>
                                      </p:cBhvr>
                                      <p:tavLst>
                                        <p:tav tm="0">
                                          <p:val>
                                            <p:strVal val="#ppt_x"/>
                                          </p:val>
                                        </p:tav>
                                        <p:tav tm="100000">
                                          <p:val>
                                            <p:strVal val="#ppt_x"/>
                                          </p:val>
                                        </p:tav>
                                      </p:tavLst>
                                    </p:anim>
                                    <p:anim calcmode="lin" valueType="num">
                                      <p:cBhvr>
                                        <p:cTn id="19" dur="1000" fill="hold"/>
                                        <p:tgtEl>
                                          <p:spTgt spid="6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fade">
                                      <p:cBhvr>
                                        <p:cTn id="22" dur="1000"/>
                                        <p:tgtEl>
                                          <p:spTgt spid="65"/>
                                        </p:tgtEl>
                                      </p:cBhvr>
                                    </p:animEffect>
                                    <p:anim calcmode="lin" valueType="num">
                                      <p:cBhvr>
                                        <p:cTn id="23" dur="1000" fill="hold"/>
                                        <p:tgtEl>
                                          <p:spTgt spid="65"/>
                                        </p:tgtEl>
                                        <p:attrNameLst>
                                          <p:attrName>ppt_x</p:attrName>
                                        </p:attrNameLst>
                                      </p:cBhvr>
                                      <p:tavLst>
                                        <p:tav tm="0">
                                          <p:val>
                                            <p:strVal val="#ppt_x"/>
                                          </p:val>
                                        </p:tav>
                                        <p:tav tm="100000">
                                          <p:val>
                                            <p:strVal val="#ppt_x"/>
                                          </p:val>
                                        </p:tav>
                                      </p:tavLst>
                                    </p:anim>
                                    <p:anim calcmode="lin" valueType="num">
                                      <p:cBhvr>
                                        <p:cTn id="24" dur="1000" fill="hold"/>
                                        <p:tgtEl>
                                          <p:spTgt spid="65"/>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p:cTn id="28" dur="500" fill="hold"/>
                                        <p:tgtEl>
                                          <p:spTgt spid="31"/>
                                        </p:tgtEl>
                                        <p:attrNameLst>
                                          <p:attrName>ppt_w</p:attrName>
                                        </p:attrNameLst>
                                      </p:cBhvr>
                                      <p:tavLst>
                                        <p:tav tm="0">
                                          <p:val>
                                            <p:fltVal val="0"/>
                                          </p:val>
                                        </p:tav>
                                        <p:tav tm="100000">
                                          <p:val>
                                            <p:strVal val="#ppt_w"/>
                                          </p:val>
                                        </p:tav>
                                      </p:tavLst>
                                    </p:anim>
                                    <p:anim calcmode="lin" valueType="num">
                                      <p:cBhvr>
                                        <p:cTn id="29" dur="500" fill="hold"/>
                                        <p:tgtEl>
                                          <p:spTgt spid="31"/>
                                        </p:tgtEl>
                                        <p:attrNameLst>
                                          <p:attrName>ppt_h</p:attrName>
                                        </p:attrNameLst>
                                      </p:cBhvr>
                                      <p:tavLst>
                                        <p:tav tm="0">
                                          <p:val>
                                            <p:fltVal val="0"/>
                                          </p:val>
                                        </p:tav>
                                        <p:tav tm="100000">
                                          <p:val>
                                            <p:strVal val="#ppt_h"/>
                                          </p:val>
                                        </p:tav>
                                      </p:tavLst>
                                    </p:anim>
                                    <p:animEffect transition="in" filter="fade">
                                      <p:cBhvr>
                                        <p:cTn id="30" dur="500"/>
                                        <p:tgtEl>
                                          <p:spTgt spid="31"/>
                                        </p:tgtEl>
                                      </p:cBhvr>
                                    </p:animEffect>
                                  </p:childTnLst>
                                </p:cTn>
                              </p:par>
                              <p:par>
                                <p:cTn id="31" presetID="42" presetClass="entr" presetSubtype="0" fill="hold" grpId="0" nodeType="withEffect">
                                  <p:stCondLst>
                                    <p:cond delay="0"/>
                                  </p:stCondLst>
                                  <p:childTnLst>
                                    <p:set>
                                      <p:cBhvr>
                                        <p:cTn id="32" dur="1" fill="hold">
                                          <p:stCondLst>
                                            <p:cond delay="0"/>
                                          </p:stCondLst>
                                        </p:cTn>
                                        <p:tgtEl>
                                          <p:spTgt spid="66"/>
                                        </p:tgtEl>
                                        <p:attrNameLst>
                                          <p:attrName>style.visibility</p:attrName>
                                        </p:attrNameLst>
                                      </p:cBhvr>
                                      <p:to>
                                        <p:strVal val="visible"/>
                                      </p:to>
                                    </p:set>
                                    <p:animEffect transition="in" filter="fade">
                                      <p:cBhvr>
                                        <p:cTn id="33" dur="1000"/>
                                        <p:tgtEl>
                                          <p:spTgt spid="66"/>
                                        </p:tgtEl>
                                      </p:cBhvr>
                                    </p:animEffect>
                                    <p:anim calcmode="lin" valueType="num">
                                      <p:cBhvr>
                                        <p:cTn id="34" dur="1000" fill="hold"/>
                                        <p:tgtEl>
                                          <p:spTgt spid="66"/>
                                        </p:tgtEl>
                                        <p:attrNameLst>
                                          <p:attrName>ppt_x</p:attrName>
                                        </p:attrNameLst>
                                      </p:cBhvr>
                                      <p:tavLst>
                                        <p:tav tm="0">
                                          <p:val>
                                            <p:strVal val="#ppt_x"/>
                                          </p:val>
                                        </p:tav>
                                        <p:tav tm="100000">
                                          <p:val>
                                            <p:strVal val="#ppt_x"/>
                                          </p:val>
                                        </p:tav>
                                      </p:tavLst>
                                    </p:anim>
                                    <p:anim calcmode="lin" valueType="num">
                                      <p:cBhvr>
                                        <p:cTn id="35" dur="1000" fill="hold"/>
                                        <p:tgtEl>
                                          <p:spTgt spid="66"/>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fade">
                                      <p:cBhvr>
                                        <p:cTn id="38" dur="1000"/>
                                        <p:tgtEl>
                                          <p:spTgt spid="67"/>
                                        </p:tgtEl>
                                      </p:cBhvr>
                                    </p:animEffect>
                                    <p:anim calcmode="lin" valueType="num">
                                      <p:cBhvr>
                                        <p:cTn id="39" dur="1000" fill="hold"/>
                                        <p:tgtEl>
                                          <p:spTgt spid="67"/>
                                        </p:tgtEl>
                                        <p:attrNameLst>
                                          <p:attrName>ppt_x</p:attrName>
                                        </p:attrNameLst>
                                      </p:cBhvr>
                                      <p:tavLst>
                                        <p:tav tm="0">
                                          <p:val>
                                            <p:strVal val="#ppt_x"/>
                                          </p:val>
                                        </p:tav>
                                        <p:tav tm="100000">
                                          <p:val>
                                            <p:strVal val="#ppt_x"/>
                                          </p:val>
                                        </p:tav>
                                      </p:tavLst>
                                    </p:anim>
                                    <p:anim calcmode="lin" valueType="num">
                                      <p:cBhvr>
                                        <p:cTn id="40" dur="1000" fill="hold"/>
                                        <p:tgtEl>
                                          <p:spTgt spid="67"/>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10" presetClass="entr" presetSubtype="0" fill="hold" nodeType="after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p:cTn id="44" dur="500" fill="hold"/>
                                        <p:tgtEl>
                                          <p:spTgt spid="47"/>
                                        </p:tgtEl>
                                        <p:attrNameLst>
                                          <p:attrName>ppt_w</p:attrName>
                                        </p:attrNameLst>
                                      </p:cBhvr>
                                      <p:tavLst>
                                        <p:tav tm="0">
                                          <p:val>
                                            <p:fltVal val="0"/>
                                          </p:val>
                                        </p:tav>
                                        <p:tav tm="100000">
                                          <p:val>
                                            <p:strVal val="#ppt_w"/>
                                          </p:val>
                                        </p:tav>
                                      </p:tavLst>
                                    </p:anim>
                                    <p:anim calcmode="lin" valueType="num">
                                      <p:cBhvr>
                                        <p:cTn id="45" dur="500" fill="hold"/>
                                        <p:tgtEl>
                                          <p:spTgt spid="47"/>
                                        </p:tgtEl>
                                        <p:attrNameLst>
                                          <p:attrName>ppt_h</p:attrName>
                                        </p:attrNameLst>
                                      </p:cBhvr>
                                      <p:tavLst>
                                        <p:tav tm="0">
                                          <p:val>
                                            <p:fltVal val="0"/>
                                          </p:val>
                                        </p:tav>
                                        <p:tav tm="100000">
                                          <p:val>
                                            <p:strVal val="#ppt_h"/>
                                          </p:val>
                                        </p:tav>
                                      </p:tavLst>
                                    </p:anim>
                                    <p:animEffect transition="in" filter="fade">
                                      <p:cBhvr>
                                        <p:cTn id="46" dur="500"/>
                                        <p:tgtEl>
                                          <p:spTgt spid="47"/>
                                        </p:tgtEl>
                                      </p:cBhvr>
                                    </p:animEffect>
                                  </p:childTnLst>
                                </p:cTn>
                              </p:par>
                              <p:par>
                                <p:cTn id="47" presetID="42" presetClass="entr" presetSubtype="0" fill="hold" grpId="0" nodeType="withEffect">
                                  <p:stCondLst>
                                    <p:cond delay="0"/>
                                  </p:stCondLst>
                                  <p:childTnLst>
                                    <p:set>
                                      <p:cBhvr>
                                        <p:cTn id="48" dur="1" fill="hold">
                                          <p:stCondLst>
                                            <p:cond delay="0"/>
                                          </p:stCondLst>
                                        </p:cTn>
                                        <p:tgtEl>
                                          <p:spTgt spid="68"/>
                                        </p:tgtEl>
                                        <p:attrNameLst>
                                          <p:attrName>style.visibility</p:attrName>
                                        </p:attrNameLst>
                                      </p:cBhvr>
                                      <p:to>
                                        <p:strVal val="visible"/>
                                      </p:to>
                                    </p:set>
                                    <p:animEffect transition="in" filter="fade">
                                      <p:cBhvr>
                                        <p:cTn id="49" dur="1000"/>
                                        <p:tgtEl>
                                          <p:spTgt spid="68"/>
                                        </p:tgtEl>
                                      </p:cBhvr>
                                    </p:animEffect>
                                    <p:anim calcmode="lin" valueType="num">
                                      <p:cBhvr>
                                        <p:cTn id="50" dur="1000" fill="hold"/>
                                        <p:tgtEl>
                                          <p:spTgt spid="68"/>
                                        </p:tgtEl>
                                        <p:attrNameLst>
                                          <p:attrName>ppt_x</p:attrName>
                                        </p:attrNameLst>
                                      </p:cBhvr>
                                      <p:tavLst>
                                        <p:tav tm="0">
                                          <p:val>
                                            <p:strVal val="#ppt_x"/>
                                          </p:val>
                                        </p:tav>
                                        <p:tav tm="100000">
                                          <p:val>
                                            <p:strVal val="#ppt_x"/>
                                          </p:val>
                                        </p:tav>
                                      </p:tavLst>
                                    </p:anim>
                                    <p:anim calcmode="lin" valueType="num">
                                      <p:cBhvr>
                                        <p:cTn id="51" dur="1000" fill="hold"/>
                                        <p:tgtEl>
                                          <p:spTgt spid="6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69"/>
                                        </p:tgtEl>
                                        <p:attrNameLst>
                                          <p:attrName>style.visibility</p:attrName>
                                        </p:attrNameLst>
                                      </p:cBhvr>
                                      <p:to>
                                        <p:strVal val="visible"/>
                                      </p:to>
                                    </p:set>
                                    <p:animEffect transition="in" filter="fade">
                                      <p:cBhvr>
                                        <p:cTn id="54" dur="1000"/>
                                        <p:tgtEl>
                                          <p:spTgt spid="69"/>
                                        </p:tgtEl>
                                      </p:cBhvr>
                                    </p:animEffect>
                                    <p:anim calcmode="lin" valueType="num">
                                      <p:cBhvr>
                                        <p:cTn id="55" dur="1000" fill="hold"/>
                                        <p:tgtEl>
                                          <p:spTgt spid="69"/>
                                        </p:tgtEl>
                                        <p:attrNameLst>
                                          <p:attrName>ppt_x</p:attrName>
                                        </p:attrNameLst>
                                      </p:cBhvr>
                                      <p:tavLst>
                                        <p:tav tm="0">
                                          <p:val>
                                            <p:strVal val="#ppt_x"/>
                                          </p:val>
                                        </p:tav>
                                        <p:tav tm="100000">
                                          <p:val>
                                            <p:strVal val="#ppt_x"/>
                                          </p:val>
                                        </p:tav>
                                      </p:tavLst>
                                    </p:anim>
                                    <p:anim calcmode="lin" valueType="num">
                                      <p:cBhvr>
                                        <p:cTn id="56"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utoUpdateAnimBg="0"/>
      <p:bldP spid="65" grpId="0" autoUpdateAnimBg="0"/>
      <p:bldP spid="66" grpId="0" autoUpdateAnimBg="0"/>
      <p:bldP spid="67" grpId="0" autoUpdateAnimBg="0"/>
      <p:bldP spid="68" grpId="0" autoUpdateAnimBg="0"/>
      <p:bldP spid="69"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13200"/>
            <a:ext cx="12190413" cy="2846388"/>
          </a:xfrm>
          <a:prstGeom prst="rect">
            <a:avLst/>
          </a:prstGeom>
        </p:spPr>
      </p:pic>
      <p:pic>
        <p:nvPicPr>
          <p:cNvPr id="34" name="图片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961" y="-29816"/>
            <a:ext cx="5828902" cy="3905220"/>
          </a:xfrm>
          <a:prstGeom prst="rect">
            <a:avLst/>
          </a:prstGeom>
        </p:spPr>
      </p:pic>
      <p:pic>
        <p:nvPicPr>
          <p:cNvPr id="35" name="图片 3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66934" y="-23129"/>
            <a:ext cx="8263216" cy="2615992"/>
          </a:xfrm>
          <a:prstGeom prst="rect">
            <a:avLst/>
          </a:prstGeom>
        </p:spPr>
      </p:pic>
      <p:grpSp>
        <p:nvGrpSpPr>
          <p:cNvPr id="36" name="组合 35"/>
          <p:cNvGrpSpPr/>
          <p:nvPr/>
        </p:nvGrpSpPr>
        <p:grpSpPr>
          <a:xfrm>
            <a:off x="4214165" y="3322822"/>
            <a:ext cx="6666032" cy="1233721"/>
            <a:chOff x="3238500" y="2919354"/>
            <a:chExt cx="5715000" cy="1057708"/>
          </a:xfrm>
        </p:grpSpPr>
        <p:sp>
          <p:nvSpPr>
            <p:cNvPr id="50" name="文本框 283"/>
            <p:cNvSpPr txBox="1"/>
            <p:nvPr/>
          </p:nvSpPr>
          <p:spPr>
            <a:xfrm>
              <a:off x="3448372" y="3041689"/>
              <a:ext cx="5363647" cy="817986"/>
            </a:xfrm>
            <a:prstGeom prst="rect">
              <a:avLst/>
            </a:prstGeom>
            <a:noFill/>
          </p:spPr>
          <p:txBody>
            <a:bodyPr wrap="square" rtlCol="0">
              <a:spAutoFit/>
            </a:bodyPr>
            <a:lstStyle/>
            <a:p>
              <a:pPr algn="ctr"/>
              <a:r>
                <a:rPr lang="zh-CN" altLang="en-US" sz="5400" dirty="0" smtClean="0">
                  <a:solidFill>
                    <a:srgbClr val="00B050"/>
                  </a:solidFill>
                  <a:latin typeface="微软雅黑" pitchFamily="34" charset="-122"/>
                  <a:ea typeface="微软雅黑" pitchFamily="34" charset="-122"/>
                </a:rPr>
                <a:t>点击加入你的标题</a:t>
              </a:r>
              <a:endParaRPr lang="zh-CN" altLang="en-US" sz="5400" dirty="0">
                <a:solidFill>
                  <a:srgbClr val="00B050"/>
                </a:solidFill>
                <a:latin typeface="微软雅黑" pitchFamily="34" charset="-122"/>
                <a:ea typeface="微软雅黑" pitchFamily="34" charset="-122"/>
              </a:endParaRPr>
            </a:p>
          </p:txBody>
        </p:sp>
        <p:grpSp>
          <p:nvGrpSpPr>
            <p:cNvPr id="51" name="组合 50"/>
            <p:cNvGrpSpPr/>
            <p:nvPr/>
          </p:nvGrpSpPr>
          <p:grpSpPr>
            <a:xfrm>
              <a:off x="3238500" y="2919354"/>
              <a:ext cx="5715000" cy="1057708"/>
              <a:chOff x="3200400" y="2919354"/>
              <a:chExt cx="5715000" cy="1057708"/>
            </a:xfrm>
          </p:grpSpPr>
          <p:cxnSp>
            <p:nvCxnSpPr>
              <p:cNvPr id="53" name="直接连接符 52"/>
              <p:cNvCxnSpPr/>
              <p:nvPr/>
            </p:nvCxnSpPr>
            <p:spPr>
              <a:xfrm>
                <a:off x="3200400" y="2919354"/>
                <a:ext cx="5715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3200400" y="3977062"/>
                <a:ext cx="5715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
        <p:nvSpPr>
          <p:cNvPr id="55" name="椭圆 54"/>
          <p:cNvSpPr/>
          <p:nvPr/>
        </p:nvSpPr>
        <p:spPr>
          <a:xfrm>
            <a:off x="6821219" y="1588233"/>
            <a:ext cx="1451924" cy="145192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6000" b="1" dirty="0" smtClean="0">
                <a:solidFill>
                  <a:schemeClr val="bg1"/>
                </a:solidFill>
                <a:latin typeface="微软雅黑" pitchFamily="34" charset="-122"/>
                <a:ea typeface="微软雅黑" pitchFamily="34" charset="-122"/>
              </a:rPr>
              <a:t>3</a:t>
            </a:r>
            <a:endParaRPr lang="zh-CN" altLang="en-US" sz="60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56542914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par>
                                <p:cTn id="10" presetID="2" presetClass="entr" presetSubtype="1" fill="hold" nodeType="withEffect">
                                  <p:stCondLst>
                                    <p:cond delay="25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1000" fill="hold"/>
                                        <p:tgtEl>
                                          <p:spTgt spid="34"/>
                                        </p:tgtEl>
                                        <p:attrNameLst>
                                          <p:attrName>ppt_x</p:attrName>
                                        </p:attrNameLst>
                                      </p:cBhvr>
                                      <p:tavLst>
                                        <p:tav tm="0">
                                          <p:val>
                                            <p:strVal val="#ppt_x"/>
                                          </p:val>
                                        </p:tav>
                                        <p:tav tm="100000">
                                          <p:val>
                                            <p:strVal val="#ppt_x"/>
                                          </p:val>
                                        </p:tav>
                                      </p:tavLst>
                                    </p:anim>
                                    <p:anim calcmode="lin" valueType="num">
                                      <p:cBhvr additive="base">
                                        <p:cTn id="13" dur="10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2" presetClass="emph" presetSubtype="0" fill="hold" nodeType="clickEffect">
                                  <p:stCondLst>
                                    <p:cond delay="250"/>
                                  </p:stCondLst>
                                  <p:childTnLst>
                                    <p:animRot by="120000">
                                      <p:cBhvr>
                                        <p:cTn id="17" dur="100" fill="hold">
                                          <p:stCondLst>
                                            <p:cond delay="0"/>
                                          </p:stCondLst>
                                        </p:cTn>
                                        <p:tgtEl>
                                          <p:spTgt spid="34"/>
                                        </p:tgtEl>
                                        <p:attrNameLst>
                                          <p:attrName>r</p:attrName>
                                        </p:attrNameLst>
                                      </p:cBhvr>
                                    </p:animRot>
                                    <p:animRot by="-240000">
                                      <p:cBhvr>
                                        <p:cTn id="18" dur="200" fill="hold">
                                          <p:stCondLst>
                                            <p:cond delay="200"/>
                                          </p:stCondLst>
                                        </p:cTn>
                                        <p:tgtEl>
                                          <p:spTgt spid="34"/>
                                        </p:tgtEl>
                                        <p:attrNameLst>
                                          <p:attrName>r</p:attrName>
                                        </p:attrNameLst>
                                      </p:cBhvr>
                                    </p:animRot>
                                    <p:animRot by="240000">
                                      <p:cBhvr>
                                        <p:cTn id="19" dur="200" fill="hold">
                                          <p:stCondLst>
                                            <p:cond delay="400"/>
                                          </p:stCondLst>
                                        </p:cTn>
                                        <p:tgtEl>
                                          <p:spTgt spid="34"/>
                                        </p:tgtEl>
                                        <p:attrNameLst>
                                          <p:attrName>r</p:attrName>
                                        </p:attrNameLst>
                                      </p:cBhvr>
                                    </p:animRot>
                                    <p:animRot by="-240000">
                                      <p:cBhvr>
                                        <p:cTn id="20" dur="200" fill="hold">
                                          <p:stCondLst>
                                            <p:cond delay="600"/>
                                          </p:stCondLst>
                                        </p:cTn>
                                        <p:tgtEl>
                                          <p:spTgt spid="34"/>
                                        </p:tgtEl>
                                        <p:attrNameLst>
                                          <p:attrName>r</p:attrName>
                                        </p:attrNameLst>
                                      </p:cBhvr>
                                    </p:animRot>
                                    <p:animRot by="120000">
                                      <p:cBhvr>
                                        <p:cTn id="21" dur="200" fill="hold">
                                          <p:stCondLst>
                                            <p:cond delay="800"/>
                                          </p:stCondLst>
                                        </p:cTn>
                                        <p:tgtEl>
                                          <p:spTgt spid="34"/>
                                        </p:tgtEl>
                                        <p:attrNameLst>
                                          <p:attrName>r</p:attrName>
                                        </p:attrNameLst>
                                      </p:cBhvr>
                                    </p:animRot>
                                  </p:childTnLst>
                                </p:cTn>
                              </p:par>
                              <p:par>
                                <p:cTn id="22" presetID="2" presetClass="entr" presetSubtype="8" fill="hold" nodeType="with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1000" fill="hold"/>
                                        <p:tgtEl>
                                          <p:spTgt spid="35"/>
                                        </p:tgtEl>
                                        <p:attrNameLst>
                                          <p:attrName>ppt_x</p:attrName>
                                        </p:attrNameLst>
                                      </p:cBhvr>
                                      <p:tavLst>
                                        <p:tav tm="0">
                                          <p:val>
                                            <p:strVal val="0-#ppt_w/2"/>
                                          </p:val>
                                        </p:tav>
                                        <p:tav tm="100000">
                                          <p:val>
                                            <p:strVal val="#ppt_x"/>
                                          </p:val>
                                        </p:tav>
                                      </p:tavLst>
                                    </p:anim>
                                    <p:anim calcmode="lin" valueType="num">
                                      <p:cBhvr additive="base">
                                        <p:cTn id="25" dur="1000" fill="hold"/>
                                        <p:tgtEl>
                                          <p:spTgt spid="35"/>
                                        </p:tgtEl>
                                        <p:attrNameLst>
                                          <p:attrName>ppt_y</p:attrName>
                                        </p:attrNameLst>
                                      </p:cBhvr>
                                      <p:tavLst>
                                        <p:tav tm="0">
                                          <p:val>
                                            <p:strVal val="#ppt_y"/>
                                          </p:val>
                                        </p:tav>
                                        <p:tav tm="100000">
                                          <p:val>
                                            <p:strVal val="#ppt_y"/>
                                          </p:val>
                                        </p:tav>
                                      </p:tavLst>
                                    </p:anim>
                                  </p:childTnLst>
                                </p:cTn>
                              </p:par>
                            </p:childTnLst>
                          </p:cTn>
                        </p:par>
                        <p:par>
                          <p:cTn id="26" fill="hold">
                            <p:stCondLst>
                              <p:cond delay="1250"/>
                            </p:stCondLst>
                            <p:childTnLst>
                              <p:par>
                                <p:cTn id="27" presetID="12" presetClass="entr" presetSubtype="4"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additive="base">
                                        <p:cTn id="29" dur="500"/>
                                        <p:tgtEl>
                                          <p:spTgt spid="36"/>
                                        </p:tgtEl>
                                        <p:attrNameLst>
                                          <p:attrName>ppt_y</p:attrName>
                                        </p:attrNameLst>
                                      </p:cBhvr>
                                      <p:tavLst>
                                        <p:tav tm="0">
                                          <p:val>
                                            <p:strVal val="#ppt_y+#ppt_h*1.125000"/>
                                          </p:val>
                                        </p:tav>
                                        <p:tav tm="100000">
                                          <p:val>
                                            <p:strVal val="#ppt_y"/>
                                          </p:val>
                                        </p:tav>
                                      </p:tavLst>
                                    </p:anim>
                                    <p:animEffect transition="in" filter="wipe(up)">
                                      <p:cBhvr>
                                        <p:cTn id="30" dur="500"/>
                                        <p:tgtEl>
                                          <p:spTgt spid="36"/>
                                        </p:tgtEl>
                                      </p:cBhvr>
                                    </p:animEffect>
                                  </p:childTnLst>
                                </p:cTn>
                              </p:par>
                              <p:par>
                                <p:cTn id="31" presetID="52"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Scale>
                                      <p:cBhvr>
                                        <p:cTn id="33"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55"/>
                                        </p:tgtEl>
                                        <p:attrNameLst>
                                          <p:attrName>ppt_x</p:attrName>
                                          <p:attrName>ppt_y</p:attrName>
                                        </p:attrNameLst>
                                      </p:cBhvr>
                                    </p:animMotion>
                                    <p:animEffect transition="in" filter="fade">
                                      <p:cBhvr>
                                        <p:cTn id="35"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par>
              <p:cTn id="36"/>
            </p:par>
            <p:par>
              <p:cTn id="37"/>
            </p:par>
            <p:par>
              <p:cTn id="38"/>
            </p:par>
            <p:par>
              <p:cTn id="39"/>
            </p:par>
            <p:par>
              <p:cTn id="40"/>
            </p:par>
            <p:par>
              <p:cTn id="41"/>
            </p:par>
          </p:childTnLst>
        </p:cTn>
      </p:par>
    </p:tnLst>
    <p:bldLst>
      <p:bldP spid="5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398806" y="-15488"/>
            <a:ext cx="9371016" cy="1789718"/>
            <a:chOff x="1398806" y="-15488"/>
            <a:chExt cx="9371016" cy="1789718"/>
          </a:xfrm>
        </p:grpSpPr>
        <p:grpSp>
          <p:nvGrpSpPr>
            <p:cNvPr id="11" name="组合 10"/>
            <p:cNvGrpSpPr/>
            <p:nvPr/>
          </p:nvGrpSpPr>
          <p:grpSpPr>
            <a:xfrm>
              <a:off x="3774620" y="423084"/>
              <a:ext cx="4692650" cy="648971"/>
              <a:chOff x="2836636" y="544014"/>
              <a:chExt cx="4692650" cy="648971"/>
            </a:xfrm>
          </p:grpSpPr>
          <p:sp>
            <p:nvSpPr>
              <p:cNvPr id="14" name="9"/>
              <p:cNvSpPr txBox="1"/>
              <p:nvPr/>
            </p:nvSpPr>
            <p:spPr>
              <a:xfrm>
                <a:off x="2836636" y="544014"/>
                <a:ext cx="4692650" cy="430887"/>
              </a:xfrm>
              <a:prstGeom prst="rect">
                <a:avLst/>
              </a:prstGeom>
              <a:noFill/>
            </p:spPr>
            <p:txBody>
              <a:bodyPr wrap="square" lIns="0" tIns="0" rIns="0" bIns="0" rtlCol="0">
                <a:spAutoFit/>
              </a:bodyPr>
              <a:lstStyle/>
              <a:p>
                <a:pPr marL="0" lvl="1" algn="ctr"/>
                <a:r>
                  <a:rPr lang="zh-CN" altLang="en-US" sz="2800" dirty="0" smtClean="0">
                    <a:solidFill>
                      <a:srgbClr val="00B050"/>
                    </a:solidFill>
                    <a:latin typeface="微软雅黑" pitchFamily="34" charset="-122"/>
                    <a:ea typeface="微软雅黑" pitchFamily="34" charset="-122"/>
                  </a:rPr>
                  <a:t>点击加入你的标题</a:t>
                </a:r>
                <a:endParaRPr lang="zh-CN" altLang="en-US" sz="2800" dirty="0">
                  <a:solidFill>
                    <a:srgbClr val="00B050"/>
                  </a:solidFill>
                  <a:latin typeface="微软雅黑" pitchFamily="34" charset="-122"/>
                  <a:ea typeface="微软雅黑" pitchFamily="34" charset="-122"/>
                </a:endParaRPr>
              </a:p>
            </p:txBody>
          </p:sp>
          <p:sp>
            <p:nvSpPr>
              <p:cNvPr id="15" name="矩形 14"/>
              <p:cNvSpPr/>
              <p:nvPr/>
            </p:nvSpPr>
            <p:spPr>
              <a:xfrm flipV="1">
                <a:off x="3220734" y="1138259"/>
                <a:ext cx="3860954" cy="5472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398806" y="-15488"/>
              <a:ext cx="2671320" cy="1789718"/>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8502" y="-15488"/>
              <a:ext cx="2671320" cy="1789718"/>
            </a:xfrm>
            <a:prstGeom prst="rect">
              <a:avLst/>
            </a:prstGeom>
          </p:spPr>
        </p:pic>
      </p:grpSp>
      <p:sp>
        <p:nvSpPr>
          <p:cNvPr id="16" name="矩形 15"/>
          <p:cNvSpPr/>
          <p:nvPr/>
        </p:nvSpPr>
        <p:spPr>
          <a:xfrm>
            <a:off x="1177237" y="1904511"/>
            <a:ext cx="6346209" cy="2374710"/>
          </a:xfrm>
          <a:prstGeom prst="rect">
            <a:avLst/>
          </a:prstGeom>
          <a:blipFill dpi="0" rotWithShape="1">
            <a:blip r:embed="rId4"/>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306289" y="4279221"/>
            <a:ext cx="4217158" cy="1910687"/>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1177237" y="4279221"/>
            <a:ext cx="2129051" cy="1910687"/>
            <a:chOff x="1327904" y="4039736"/>
            <a:chExt cx="2129051" cy="1910687"/>
          </a:xfrm>
        </p:grpSpPr>
        <p:sp>
          <p:nvSpPr>
            <p:cNvPr id="19" name="矩形 18"/>
            <p:cNvSpPr/>
            <p:nvPr/>
          </p:nvSpPr>
          <p:spPr>
            <a:xfrm>
              <a:off x="1327904" y="4039736"/>
              <a:ext cx="2129051" cy="191068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232"/>
            <p:cNvSpPr>
              <a:spLocks noEditPoints="1"/>
            </p:cNvSpPr>
            <p:nvPr/>
          </p:nvSpPr>
          <p:spPr bwMode="auto">
            <a:xfrm>
              <a:off x="2043547" y="4687152"/>
              <a:ext cx="697765" cy="645108"/>
            </a:xfrm>
            <a:custGeom>
              <a:avLst/>
              <a:gdLst>
                <a:gd name="T0" fmla="*/ 42 w 67"/>
                <a:gd name="T1" fmla="*/ 22 h 62"/>
                <a:gd name="T2" fmla="*/ 27 w 67"/>
                <a:gd name="T3" fmla="*/ 37 h 62"/>
                <a:gd name="T4" fmla="*/ 42 w 67"/>
                <a:gd name="T5" fmla="*/ 52 h 62"/>
                <a:gd name="T6" fmla="*/ 56 w 67"/>
                <a:gd name="T7" fmla="*/ 37 h 62"/>
                <a:gd name="T8" fmla="*/ 42 w 67"/>
                <a:gd name="T9" fmla="*/ 22 h 62"/>
                <a:gd name="T10" fmla="*/ 42 w 67"/>
                <a:gd name="T11" fmla="*/ 47 h 62"/>
                <a:gd name="T12" fmla="*/ 31 w 67"/>
                <a:gd name="T13" fmla="*/ 37 h 62"/>
                <a:gd name="T14" fmla="*/ 42 w 67"/>
                <a:gd name="T15" fmla="*/ 26 h 62"/>
                <a:gd name="T16" fmla="*/ 52 w 67"/>
                <a:gd name="T17" fmla="*/ 37 h 62"/>
                <a:gd name="T18" fmla="*/ 42 w 67"/>
                <a:gd name="T19" fmla="*/ 47 h 62"/>
                <a:gd name="T20" fmla="*/ 57 w 67"/>
                <a:gd name="T21" fmla="*/ 12 h 62"/>
                <a:gd name="T22" fmla="*/ 10 w 67"/>
                <a:gd name="T23" fmla="*/ 12 h 62"/>
                <a:gd name="T24" fmla="*/ 0 w 67"/>
                <a:gd name="T25" fmla="*/ 23 h 62"/>
                <a:gd name="T26" fmla="*/ 0 w 67"/>
                <a:gd name="T27" fmla="*/ 52 h 62"/>
                <a:gd name="T28" fmla="*/ 10 w 67"/>
                <a:gd name="T29" fmla="*/ 62 h 62"/>
                <a:gd name="T30" fmla="*/ 57 w 67"/>
                <a:gd name="T31" fmla="*/ 62 h 62"/>
                <a:gd name="T32" fmla="*/ 67 w 67"/>
                <a:gd name="T33" fmla="*/ 52 h 62"/>
                <a:gd name="T34" fmla="*/ 67 w 67"/>
                <a:gd name="T35" fmla="*/ 23 h 62"/>
                <a:gd name="T36" fmla="*/ 57 w 67"/>
                <a:gd name="T37" fmla="*/ 12 h 62"/>
                <a:gd name="T38" fmla="*/ 23 w 67"/>
                <a:gd name="T39" fmla="*/ 22 h 62"/>
                <a:gd name="T40" fmla="*/ 9 w 67"/>
                <a:gd name="T41" fmla="*/ 22 h 62"/>
                <a:gd name="T42" fmla="*/ 9 w 67"/>
                <a:gd name="T43" fmla="*/ 18 h 62"/>
                <a:gd name="T44" fmla="*/ 23 w 67"/>
                <a:gd name="T45" fmla="*/ 18 h 62"/>
                <a:gd name="T46" fmla="*/ 23 w 67"/>
                <a:gd name="T47" fmla="*/ 22 h 62"/>
                <a:gd name="T48" fmla="*/ 42 w 67"/>
                <a:gd name="T49" fmla="*/ 55 h 62"/>
                <a:gd name="T50" fmla="*/ 23 w 67"/>
                <a:gd name="T51" fmla="*/ 37 h 62"/>
                <a:gd name="T52" fmla="*/ 42 w 67"/>
                <a:gd name="T53" fmla="*/ 18 h 62"/>
                <a:gd name="T54" fmla="*/ 60 w 67"/>
                <a:gd name="T55" fmla="*/ 37 h 62"/>
                <a:gd name="T56" fmla="*/ 42 w 67"/>
                <a:gd name="T57" fmla="*/ 55 h 62"/>
                <a:gd name="T58" fmla="*/ 43 w 67"/>
                <a:gd name="T59" fmla="*/ 0 h 62"/>
                <a:gd name="T60" fmla="*/ 23 w 67"/>
                <a:gd name="T61" fmla="*/ 0 h 62"/>
                <a:gd name="T62" fmla="*/ 23 w 67"/>
                <a:gd name="T63" fmla="*/ 10 h 62"/>
                <a:gd name="T64" fmla="*/ 43 w 67"/>
                <a:gd name="T65" fmla="*/ 10 h 62"/>
                <a:gd name="T66" fmla="*/ 43 w 67"/>
                <a:gd name="T6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7" h="62">
                  <a:moveTo>
                    <a:pt x="42" y="22"/>
                  </a:moveTo>
                  <a:cubicBezTo>
                    <a:pt x="33" y="22"/>
                    <a:pt x="27" y="29"/>
                    <a:pt x="27" y="37"/>
                  </a:cubicBezTo>
                  <a:cubicBezTo>
                    <a:pt x="27" y="45"/>
                    <a:pt x="33" y="52"/>
                    <a:pt x="42" y="52"/>
                  </a:cubicBezTo>
                  <a:cubicBezTo>
                    <a:pt x="50" y="52"/>
                    <a:pt x="56" y="45"/>
                    <a:pt x="56" y="37"/>
                  </a:cubicBezTo>
                  <a:cubicBezTo>
                    <a:pt x="56" y="29"/>
                    <a:pt x="50" y="22"/>
                    <a:pt x="42" y="22"/>
                  </a:cubicBezTo>
                  <a:close/>
                  <a:moveTo>
                    <a:pt x="42" y="47"/>
                  </a:moveTo>
                  <a:cubicBezTo>
                    <a:pt x="36" y="47"/>
                    <a:pt x="31" y="43"/>
                    <a:pt x="31" y="37"/>
                  </a:cubicBezTo>
                  <a:cubicBezTo>
                    <a:pt x="31" y="31"/>
                    <a:pt x="36" y="26"/>
                    <a:pt x="42" y="26"/>
                  </a:cubicBezTo>
                  <a:cubicBezTo>
                    <a:pt x="47" y="26"/>
                    <a:pt x="52" y="31"/>
                    <a:pt x="52" y="37"/>
                  </a:cubicBezTo>
                  <a:cubicBezTo>
                    <a:pt x="52" y="43"/>
                    <a:pt x="47" y="47"/>
                    <a:pt x="42" y="47"/>
                  </a:cubicBezTo>
                  <a:close/>
                  <a:moveTo>
                    <a:pt x="57" y="12"/>
                  </a:moveTo>
                  <a:cubicBezTo>
                    <a:pt x="10" y="12"/>
                    <a:pt x="10" y="12"/>
                    <a:pt x="10" y="12"/>
                  </a:cubicBezTo>
                  <a:cubicBezTo>
                    <a:pt x="4" y="12"/>
                    <a:pt x="0" y="17"/>
                    <a:pt x="0" y="23"/>
                  </a:cubicBezTo>
                  <a:cubicBezTo>
                    <a:pt x="0" y="52"/>
                    <a:pt x="0" y="52"/>
                    <a:pt x="0" y="52"/>
                  </a:cubicBezTo>
                  <a:cubicBezTo>
                    <a:pt x="0" y="57"/>
                    <a:pt x="4" y="62"/>
                    <a:pt x="10" y="62"/>
                  </a:cubicBezTo>
                  <a:cubicBezTo>
                    <a:pt x="57" y="62"/>
                    <a:pt x="57" y="62"/>
                    <a:pt x="57" y="62"/>
                  </a:cubicBezTo>
                  <a:cubicBezTo>
                    <a:pt x="62" y="62"/>
                    <a:pt x="67" y="57"/>
                    <a:pt x="67" y="52"/>
                  </a:cubicBezTo>
                  <a:cubicBezTo>
                    <a:pt x="67" y="23"/>
                    <a:pt x="67" y="23"/>
                    <a:pt x="67" y="23"/>
                  </a:cubicBezTo>
                  <a:cubicBezTo>
                    <a:pt x="67" y="17"/>
                    <a:pt x="62" y="12"/>
                    <a:pt x="57" y="12"/>
                  </a:cubicBezTo>
                  <a:close/>
                  <a:moveTo>
                    <a:pt x="23" y="22"/>
                  </a:moveTo>
                  <a:cubicBezTo>
                    <a:pt x="9" y="22"/>
                    <a:pt x="9" y="22"/>
                    <a:pt x="9" y="22"/>
                  </a:cubicBezTo>
                  <a:cubicBezTo>
                    <a:pt x="9" y="18"/>
                    <a:pt x="9" y="18"/>
                    <a:pt x="9" y="18"/>
                  </a:cubicBezTo>
                  <a:cubicBezTo>
                    <a:pt x="23" y="18"/>
                    <a:pt x="23" y="18"/>
                    <a:pt x="23" y="18"/>
                  </a:cubicBezTo>
                  <a:lnTo>
                    <a:pt x="23" y="22"/>
                  </a:lnTo>
                  <a:close/>
                  <a:moveTo>
                    <a:pt x="42" y="55"/>
                  </a:moveTo>
                  <a:cubicBezTo>
                    <a:pt x="31" y="55"/>
                    <a:pt x="23" y="47"/>
                    <a:pt x="23" y="37"/>
                  </a:cubicBezTo>
                  <a:cubicBezTo>
                    <a:pt x="23" y="27"/>
                    <a:pt x="31" y="18"/>
                    <a:pt x="42" y="18"/>
                  </a:cubicBezTo>
                  <a:cubicBezTo>
                    <a:pt x="52" y="18"/>
                    <a:pt x="60" y="27"/>
                    <a:pt x="60" y="37"/>
                  </a:cubicBezTo>
                  <a:cubicBezTo>
                    <a:pt x="60" y="47"/>
                    <a:pt x="52" y="55"/>
                    <a:pt x="42" y="55"/>
                  </a:cubicBezTo>
                  <a:close/>
                  <a:moveTo>
                    <a:pt x="43" y="0"/>
                  </a:moveTo>
                  <a:cubicBezTo>
                    <a:pt x="23" y="0"/>
                    <a:pt x="23" y="0"/>
                    <a:pt x="23" y="0"/>
                  </a:cubicBezTo>
                  <a:cubicBezTo>
                    <a:pt x="23" y="10"/>
                    <a:pt x="23" y="10"/>
                    <a:pt x="23" y="10"/>
                  </a:cubicBezTo>
                  <a:cubicBezTo>
                    <a:pt x="43" y="10"/>
                    <a:pt x="43" y="10"/>
                    <a:pt x="43" y="10"/>
                  </a:cubicBezTo>
                  <a:lnTo>
                    <a:pt x="43"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矩形 47"/>
          <p:cNvSpPr>
            <a:spLocks noChangeArrowheads="1"/>
          </p:cNvSpPr>
          <p:nvPr/>
        </p:nvSpPr>
        <p:spPr bwMode="auto">
          <a:xfrm>
            <a:off x="3551950" y="4926637"/>
            <a:ext cx="3848669" cy="1103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20000"/>
              </a:lnSpc>
              <a:spcBef>
                <a:spcPct val="0"/>
              </a:spcBef>
            </a:pPr>
            <a:r>
              <a:rPr lang="zh-CN" altLang="en-US" sz="1400" dirty="0">
                <a:solidFill>
                  <a:schemeClr val="bg1">
                    <a:lumMod val="95000"/>
                  </a:schemeClr>
                </a:solidFill>
                <a:latin typeface="微软雅黑" pitchFamily="34" charset="-122"/>
                <a:ea typeface="微软雅黑" pitchFamily="34" charset="-122"/>
                <a:sym typeface="微软雅黑" pitchFamily="34" charset="-122"/>
              </a:rPr>
              <a:t>右键点击图片选择设置图片格式可直接替换</a:t>
            </a:r>
            <a:r>
              <a:rPr lang="zh-CN" altLang="en-US" sz="1400" dirty="0" smtClean="0">
                <a:solidFill>
                  <a:schemeClr val="bg1">
                    <a:lumMod val="95000"/>
                  </a:schemeClr>
                </a:solidFill>
                <a:latin typeface="微软雅黑" pitchFamily="34" charset="-122"/>
                <a:ea typeface="微软雅黑" pitchFamily="34" charset="-122"/>
                <a:sym typeface="微软雅黑" pitchFamily="34" charset="-122"/>
              </a:rPr>
              <a:t>图片，在此录入上述图表的综合描述说明。</a:t>
            </a:r>
            <a:r>
              <a:rPr lang="zh-CN" altLang="en-US" sz="1400" dirty="0">
                <a:solidFill>
                  <a:schemeClr val="bg1">
                    <a:lumMod val="95000"/>
                  </a:schemeClr>
                </a:solidFill>
                <a:latin typeface="微软雅黑" pitchFamily="34" charset="-122"/>
                <a:ea typeface="微软雅黑" pitchFamily="34" charset="-122"/>
                <a:sym typeface="微软雅黑" pitchFamily="34" charset="-122"/>
              </a:rPr>
              <a:t>您可以点击文字框输入您的描述说明，或者通过复制</a:t>
            </a:r>
            <a:r>
              <a:rPr lang="zh-CN" altLang="en-US" sz="1400" dirty="0" smtClean="0">
                <a:solidFill>
                  <a:schemeClr val="bg1">
                    <a:lumMod val="95000"/>
                  </a:schemeClr>
                </a:solidFill>
                <a:latin typeface="微软雅黑" pitchFamily="34" charset="-122"/>
                <a:ea typeface="微软雅黑" pitchFamily="34" charset="-122"/>
                <a:sym typeface="微软雅黑" pitchFamily="34" charset="-122"/>
              </a:rPr>
              <a:t>粘贴。</a:t>
            </a:r>
            <a:endParaRPr lang="en-US" altLang="zh-CN" sz="1400" dirty="0">
              <a:solidFill>
                <a:schemeClr val="bg1">
                  <a:lumMod val="95000"/>
                </a:schemeClr>
              </a:solidFill>
              <a:latin typeface="微软雅黑" pitchFamily="34" charset="-122"/>
              <a:ea typeface="微软雅黑" pitchFamily="34" charset="-122"/>
              <a:sym typeface="微软雅黑" pitchFamily="34" charset="-122"/>
            </a:endParaRPr>
          </a:p>
        </p:txBody>
      </p:sp>
      <p:sp>
        <p:nvSpPr>
          <p:cNvPr id="22" name="矩形 3"/>
          <p:cNvSpPr>
            <a:spLocks noChangeArrowheads="1"/>
          </p:cNvSpPr>
          <p:nvPr/>
        </p:nvSpPr>
        <p:spPr bwMode="auto">
          <a:xfrm>
            <a:off x="3551950" y="4477895"/>
            <a:ext cx="1831256"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sz="2200" b="1" dirty="0" smtClean="0">
                <a:solidFill>
                  <a:schemeClr val="bg1">
                    <a:lumMod val="95000"/>
                  </a:schemeClr>
                </a:solidFill>
                <a:latin typeface="Arial" panose="020B0604020202020204" pitchFamily="34" charset="0"/>
                <a:ea typeface="微软雅黑" pitchFamily="34" charset="-122"/>
                <a:cs typeface="Arial" panose="020B0604020202020204" pitchFamily="34" charset="0"/>
              </a:rPr>
              <a:t>点击添加标题</a:t>
            </a:r>
            <a:endParaRPr lang="zh-CN" altLang="en-US" sz="2200" b="1" dirty="0">
              <a:solidFill>
                <a:schemeClr val="bg1">
                  <a:lumMod val="95000"/>
                </a:schemeClr>
              </a:solidFill>
              <a:latin typeface="Arial" panose="020B0604020202020204" pitchFamily="34" charset="0"/>
              <a:ea typeface="微软雅黑" pitchFamily="34" charset="-122"/>
              <a:cs typeface="Arial" panose="020B0604020202020204" pitchFamily="34" charset="0"/>
            </a:endParaRPr>
          </a:p>
        </p:txBody>
      </p:sp>
      <p:sp>
        <p:nvSpPr>
          <p:cNvPr id="23" name="矩形 11"/>
          <p:cNvSpPr>
            <a:spLocks noChangeArrowheads="1"/>
          </p:cNvSpPr>
          <p:nvPr/>
        </p:nvSpPr>
        <p:spPr bwMode="auto">
          <a:xfrm>
            <a:off x="8089899" y="2947809"/>
            <a:ext cx="3390901" cy="329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r>
              <a:rPr lang="zh-CN" altLang="en-US" sz="16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20000"/>
              </a:lnSpc>
              <a:spcBef>
                <a:spcPct val="20000"/>
              </a:spcBef>
            </a:pPr>
            <a:endPar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3"/>
          <p:cNvSpPr txBox="1">
            <a:spLocks noChangeArrowheads="1"/>
          </p:cNvSpPr>
          <p:nvPr/>
        </p:nvSpPr>
        <p:spPr bwMode="auto">
          <a:xfrm>
            <a:off x="8089900" y="2435274"/>
            <a:ext cx="22009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24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4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32706826"/>
      </p:ext>
    </p:extLst>
  </p:cSld>
  <p:clrMapOvr>
    <a:masterClrMapping/>
  </p:clrMapOvr>
  <p:transition spd="slow" advTm="1000"/>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grpId="0" nodeType="afterEffect" p14:presetBounceEnd="46000">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14:bounceEnd="46000">
                                          <p:cBhvr additive="base">
                                            <p:cTn id="13" dur="500" fill="hold"/>
                                            <p:tgtEl>
                                              <p:spTgt spid="16"/>
                                            </p:tgtEl>
                                            <p:attrNameLst>
                                              <p:attrName>ppt_x</p:attrName>
                                            </p:attrNameLst>
                                          </p:cBhvr>
                                          <p:tavLst>
                                            <p:tav tm="0">
                                              <p:val>
                                                <p:strVal val="#ppt_x"/>
                                              </p:val>
                                            </p:tav>
                                            <p:tav tm="100000">
                                              <p:val>
                                                <p:strVal val="#ppt_x"/>
                                              </p:val>
                                            </p:tav>
                                          </p:tavLst>
                                        </p:anim>
                                        <p:anim calcmode="lin" valueType="num" p14:bounceEnd="46000">
                                          <p:cBhvr additive="base">
                                            <p:cTn id="14" dur="500" fill="hold"/>
                                            <p:tgtEl>
                                              <p:spTgt spid="16"/>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22" presetClass="entr" presetSubtype="1" fill="hold" nodeType="afterEffect">
                                      <p:stCondLst>
                                        <p:cond delay="250"/>
                                      </p:stCondLst>
                                      <p:childTnLst>
                                        <p:set>
                                          <p:cBhvr>
                                            <p:cTn id="17" dur="1" fill="hold">
                                              <p:stCondLst>
                                                <p:cond delay="0"/>
                                              </p:stCondLst>
                                            </p:cTn>
                                            <p:tgtEl>
                                              <p:spTgt spid="18"/>
                                            </p:tgtEl>
                                            <p:attrNameLst>
                                              <p:attrName>style.visibility</p:attrName>
                                            </p:attrNameLst>
                                          </p:cBhvr>
                                          <p:to>
                                            <p:strVal val="visible"/>
                                          </p:to>
                                        </p:set>
                                        <p:animEffect transition="in" filter="wipe(up)">
                                          <p:cBhvr>
                                            <p:cTn id="18" dur="500"/>
                                            <p:tgtEl>
                                              <p:spTgt spid="18"/>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up)">
                                          <p:cBhvr>
                                            <p:cTn id="21" dur="500"/>
                                            <p:tgtEl>
                                              <p:spTgt spid="17"/>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left)">
                                          <p:cBhvr>
                                            <p:cTn id="25" dur="500"/>
                                            <p:tgtEl>
                                              <p:spTgt spid="22"/>
                                            </p:tgtEl>
                                          </p:cBhvr>
                                        </p:animEffect>
                                      </p:childTnLst>
                                    </p:cTn>
                                  </p:par>
                                </p:childTnLst>
                              </p:cTn>
                            </p:par>
                            <p:par>
                              <p:cTn id="26" fill="hold">
                                <p:stCondLst>
                                  <p:cond delay="2500"/>
                                </p:stCondLst>
                                <p:childTnLst>
                                  <p:par>
                                    <p:cTn id="27" presetID="14" presetClass="entr" presetSubtype="10"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randombar(horizontal)">
                                          <p:cBhvr>
                                            <p:cTn id="29" dur="750"/>
                                            <p:tgtEl>
                                              <p:spTgt spid="21"/>
                                            </p:tgtEl>
                                          </p:cBhvr>
                                        </p:animEffect>
                                      </p:childTnLst>
                                    </p:cTn>
                                  </p:par>
                                </p:childTnLst>
                              </p:cTn>
                            </p:par>
                            <p:par>
                              <p:cTn id="30" fill="hold">
                                <p:stCondLst>
                                  <p:cond delay="3250"/>
                                </p:stCondLst>
                                <p:childTnLst>
                                  <p:par>
                                    <p:cTn id="31" presetID="42"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250"/>
                                            <p:tgtEl>
                                              <p:spTgt spid="23"/>
                                            </p:tgtEl>
                                          </p:cBhvr>
                                        </p:animEffect>
                                        <p:anim calcmode="lin" valueType="num">
                                          <p:cBhvr>
                                            <p:cTn id="34" dur="250" fill="hold"/>
                                            <p:tgtEl>
                                              <p:spTgt spid="23"/>
                                            </p:tgtEl>
                                            <p:attrNameLst>
                                              <p:attrName>ppt_x</p:attrName>
                                            </p:attrNameLst>
                                          </p:cBhvr>
                                          <p:tavLst>
                                            <p:tav tm="0">
                                              <p:val>
                                                <p:strVal val="#ppt_x"/>
                                              </p:val>
                                            </p:tav>
                                            <p:tav tm="100000">
                                              <p:val>
                                                <p:strVal val="#ppt_x"/>
                                              </p:val>
                                            </p:tav>
                                          </p:tavLst>
                                        </p:anim>
                                        <p:anim calcmode="lin" valueType="num">
                                          <p:cBhvr>
                                            <p:cTn id="35" dur="250" fill="hold"/>
                                            <p:tgtEl>
                                              <p:spTgt spid="23"/>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42" presetClass="entr" presetSubtype="0"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250"/>
                                            <p:tgtEl>
                                              <p:spTgt spid="24"/>
                                            </p:tgtEl>
                                          </p:cBhvr>
                                        </p:animEffect>
                                        <p:anim calcmode="lin" valueType="num">
                                          <p:cBhvr>
                                            <p:cTn id="40" dur="250" fill="hold"/>
                                            <p:tgtEl>
                                              <p:spTgt spid="24"/>
                                            </p:tgtEl>
                                            <p:attrNameLst>
                                              <p:attrName>ppt_x</p:attrName>
                                            </p:attrNameLst>
                                          </p:cBhvr>
                                          <p:tavLst>
                                            <p:tav tm="0">
                                              <p:val>
                                                <p:strVal val="#ppt_x"/>
                                              </p:val>
                                            </p:tav>
                                            <p:tav tm="100000">
                                              <p:val>
                                                <p:strVal val="#ppt_x"/>
                                              </p:val>
                                            </p:tav>
                                          </p:tavLst>
                                        </p:anim>
                                        <p:anim calcmode="lin" valueType="num">
                                          <p:cBhvr>
                                            <p:cTn id="41" dur="2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1" grpId="0"/>
          <p:bldP spid="22" grpId="0"/>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22" presetClass="entr" presetSubtype="1" fill="hold" nodeType="afterEffect">
                                      <p:stCondLst>
                                        <p:cond delay="250"/>
                                      </p:stCondLst>
                                      <p:childTnLst>
                                        <p:set>
                                          <p:cBhvr>
                                            <p:cTn id="17" dur="1" fill="hold">
                                              <p:stCondLst>
                                                <p:cond delay="0"/>
                                              </p:stCondLst>
                                            </p:cTn>
                                            <p:tgtEl>
                                              <p:spTgt spid="18"/>
                                            </p:tgtEl>
                                            <p:attrNameLst>
                                              <p:attrName>style.visibility</p:attrName>
                                            </p:attrNameLst>
                                          </p:cBhvr>
                                          <p:to>
                                            <p:strVal val="visible"/>
                                          </p:to>
                                        </p:set>
                                        <p:animEffect transition="in" filter="wipe(up)">
                                          <p:cBhvr>
                                            <p:cTn id="18" dur="500"/>
                                            <p:tgtEl>
                                              <p:spTgt spid="18"/>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up)">
                                          <p:cBhvr>
                                            <p:cTn id="21" dur="500"/>
                                            <p:tgtEl>
                                              <p:spTgt spid="17"/>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left)">
                                          <p:cBhvr>
                                            <p:cTn id="25" dur="500"/>
                                            <p:tgtEl>
                                              <p:spTgt spid="22"/>
                                            </p:tgtEl>
                                          </p:cBhvr>
                                        </p:animEffect>
                                      </p:childTnLst>
                                    </p:cTn>
                                  </p:par>
                                </p:childTnLst>
                              </p:cTn>
                            </p:par>
                            <p:par>
                              <p:cTn id="26" fill="hold">
                                <p:stCondLst>
                                  <p:cond delay="2500"/>
                                </p:stCondLst>
                                <p:childTnLst>
                                  <p:par>
                                    <p:cTn id="27" presetID="14" presetClass="entr" presetSubtype="10"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randombar(horizontal)">
                                          <p:cBhvr>
                                            <p:cTn id="29" dur="750"/>
                                            <p:tgtEl>
                                              <p:spTgt spid="21"/>
                                            </p:tgtEl>
                                          </p:cBhvr>
                                        </p:animEffect>
                                      </p:childTnLst>
                                    </p:cTn>
                                  </p:par>
                                </p:childTnLst>
                              </p:cTn>
                            </p:par>
                            <p:par>
                              <p:cTn id="30" fill="hold">
                                <p:stCondLst>
                                  <p:cond delay="3250"/>
                                </p:stCondLst>
                                <p:childTnLst>
                                  <p:par>
                                    <p:cTn id="31" presetID="42" presetClass="entr" presetSubtype="0"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250"/>
                                            <p:tgtEl>
                                              <p:spTgt spid="23"/>
                                            </p:tgtEl>
                                          </p:cBhvr>
                                        </p:animEffect>
                                        <p:anim calcmode="lin" valueType="num">
                                          <p:cBhvr>
                                            <p:cTn id="34" dur="250" fill="hold"/>
                                            <p:tgtEl>
                                              <p:spTgt spid="23"/>
                                            </p:tgtEl>
                                            <p:attrNameLst>
                                              <p:attrName>ppt_x</p:attrName>
                                            </p:attrNameLst>
                                          </p:cBhvr>
                                          <p:tavLst>
                                            <p:tav tm="0">
                                              <p:val>
                                                <p:strVal val="#ppt_x"/>
                                              </p:val>
                                            </p:tav>
                                            <p:tav tm="100000">
                                              <p:val>
                                                <p:strVal val="#ppt_x"/>
                                              </p:val>
                                            </p:tav>
                                          </p:tavLst>
                                        </p:anim>
                                        <p:anim calcmode="lin" valueType="num">
                                          <p:cBhvr>
                                            <p:cTn id="35" dur="250" fill="hold"/>
                                            <p:tgtEl>
                                              <p:spTgt spid="23"/>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42" presetClass="entr" presetSubtype="0"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250"/>
                                            <p:tgtEl>
                                              <p:spTgt spid="24"/>
                                            </p:tgtEl>
                                          </p:cBhvr>
                                        </p:animEffect>
                                        <p:anim calcmode="lin" valueType="num">
                                          <p:cBhvr>
                                            <p:cTn id="40" dur="250" fill="hold"/>
                                            <p:tgtEl>
                                              <p:spTgt spid="24"/>
                                            </p:tgtEl>
                                            <p:attrNameLst>
                                              <p:attrName>ppt_x</p:attrName>
                                            </p:attrNameLst>
                                          </p:cBhvr>
                                          <p:tavLst>
                                            <p:tav tm="0">
                                              <p:val>
                                                <p:strVal val="#ppt_x"/>
                                              </p:val>
                                            </p:tav>
                                            <p:tav tm="100000">
                                              <p:val>
                                                <p:strVal val="#ppt_x"/>
                                              </p:val>
                                            </p:tav>
                                          </p:tavLst>
                                        </p:anim>
                                        <p:anim calcmode="lin" valueType="num">
                                          <p:cBhvr>
                                            <p:cTn id="41" dur="2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1" grpId="0"/>
          <p:bldP spid="22" grpId="0"/>
          <p:bldP spid="23" grpId="0"/>
          <p:bldP spid="24"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398806" y="-15488"/>
            <a:ext cx="9371016" cy="1789718"/>
            <a:chOff x="1398806" y="-15488"/>
            <a:chExt cx="9371016" cy="1789718"/>
          </a:xfrm>
        </p:grpSpPr>
        <p:grpSp>
          <p:nvGrpSpPr>
            <p:cNvPr id="11" name="组合 10"/>
            <p:cNvGrpSpPr/>
            <p:nvPr/>
          </p:nvGrpSpPr>
          <p:grpSpPr>
            <a:xfrm>
              <a:off x="3774620" y="423084"/>
              <a:ext cx="4692650" cy="648971"/>
              <a:chOff x="2836636" y="544014"/>
              <a:chExt cx="4692650" cy="648971"/>
            </a:xfrm>
          </p:grpSpPr>
          <p:sp>
            <p:nvSpPr>
              <p:cNvPr id="14" name="9"/>
              <p:cNvSpPr txBox="1"/>
              <p:nvPr/>
            </p:nvSpPr>
            <p:spPr>
              <a:xfrm>
                <a:off x="2836636" y="544014"/>
                <a:ext cx="4692650" cy="430887"/>
              </a:xfrm>
              <a:prstGeom prst="rect">
                <a:avLst/>
              </a:prstGeom>
              <a:noFill/>
            </p:spPr>
            <p:txBody>
              <a:bodyPr wrap="square" lIns="0" tIns="0" rIns="0" bIns="0" rtlCol="0">
                <a:spAutoFit/>
              </a:bodyPr>
              <a:lstStyle/>
              <a:p>
                <a:pPr marL="0" lvl="1" algn="ctr"/>
                <a:r>
                  <a:rPr lang="zh-CN" altLang="en-US" sz="2800" dirty="0" smtClean="0">
                    <a:solidFill>
                      <a:srgbClr val="00B050"/>
                    </a:solidFill>
                    <a:latin typeface="微软雅黑" pitchFamily="34" charset="-122"/>
                    <a:ea typeface="微软雅黑" pitchFamily="34" charset="-122"/>
                  </a:rPr>
                  <a:t>点击加入你的标题</a:t>
                </a:r>
                <a:endParaRPr lang="zh-CN" altLang="en-US" sz="2800" dirty="0">
                  <a:solidFill>
                    <a:srgbClr val="00B050"/>
                  </a:solidFill>
                  <a:latin typeface="微软雅黑" pitchFamily="34" charset="-122"/>
                  <a:ea typeface="微软雅黑" pitchFamily="34" charset="-122"/>
                </a:endParaRPr>
              </a:p>
            </p:txBody>
          </p:sp>
          <p:sp>
            <p:nvSpPr>
              <p:cNvPr id="15" name="矩形 14"/>
              <p:cNvSpPr/>
              <p:nvPr/>
            </p:nvSpPr>
            <p:spPr>
              <a:xfrm flipV="1">
                <a:off x="3220734" y="1138259"/>
                <a:ext cx="3860954" cy="5472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398806" y="-15488"/>
              <a:ext cx="2671320" cy="1789718"/>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8502" y="-15488"/>
              <a:ext cx="2671320" cy="1789718"/>
            </a:xfrm>
            <a:prstGeom prst="rect">
              <a:avLst/>
            </a:prstGeom>
          </p:spPr>
        </p:pic>
      </p:grpSp>
      <p:grpSp>
        <p:nvGrpSpPr>
          <p:cNvPr id="8" name="组合 7"/>
          <p:cNvGrpSpPr/>
          <p:nvPr/>
        </p:nvGrpSpPr>
        <p:grpSpPr>
          <a:xfrm>
            <a:off x="996975" y="2435420"/>
            <a:ext cx="10167436" cy="3520301"/>
            <a:chOff x="1043609" y="1518675"/>
            <a:chExt cx="6998914" cy="2423257"/>
          </a:xfrm>
        </p:grpSpPr>
        <p:grpSp>
          <p:nvGrpSpPr>
            <p:cNvPr id="9" name="组合 8"/>
            <p:cNvGrpSpPr/>
            <p:nvPr/>
          </p:nvGrpSpPr>
          <p:grpSpPr>
            <a:xfrm>
              <a:off x="1069541" y="1518676"/>
              <a:ext cx="1549008" cy="771697"/>
              <a:chOff x="1366228" y="1842409"/>
              <a:chExt cx="2065344" cy="1028928"/>
            </a:xfrm>
          </p:grpSpPr>
          <p:sp>
            <p:nvSpPr>
              <p:cNvPr id="41" name="文本框 55"/>
              <p:cNvSpPr txBox="1"/>
              <p:nvPr/>
            </p:nvSpPr>
            <p:spPr>
              <a:xfrm>
                <a:off x="1366228" y="1842409"/>
                <a:ext cx="2065344" cy="389828"/>
              </a:xfrm>
              <a:prstGeom prst="rect">
                <a:avLst/>
              </a:prstGeom>
              <a:noFill/>
            </p:spPr>
            <p:txBody>
              <a:bodyPr wrap="square" rtlCol="0">
                <a:spAutoFit/>
              </a:bodyPr>
              <a:lstStyle/>
              <a:p>
                <a:pPr marL="0" marR="0" lvl="0" indent="0" algn="just" defTabSz="914400" eaLnBrk="1" fontAlgn="auto" latinLnBrk="0" hangingPunct="1">
                  <a:lnSpc>
                    <a:spcPct val="90000"/>
                  </a:lnSpc>
                  <a:spcBef>
                    <a:spcPts val="750"/>
                  </a:spcBef>
                  <a:spcAft>
                    <a:spcPts val="0"/>
                  </a:spcAft>
                  <a:buClrTx/>
                  <a:buSzTx/>
                  <a:buFontTx/>
                  <a:buNone/>
                  <a:tabLst/>
                  <a:defRPr/>
                </a:pP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p>
            </p:txBody>
          </p:sp>
          <p:sp>
            <p:nvSpPr>
              <p:cNvPr id="42" name="文本框 56"/>
              <p:cNvSpPr txBox="1"/>
              <p:nvPr/>
            </p:nvSpPr>
            <p:spPr>
              <a:xfrm>
                <a:off x="1366228" y="2278121"/>
                <a:ext cx="2065344" cy="593216"/>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单击添加文本单击添加文本单击添加文本单击添加文本单击添加文本</a:t>
                </a:r>
                <a:endParaRPr kumimoji="0" lang="en-US" altLang="zh-CN" sz="1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688435" y="1518675"/>
              <a:ext cx="1546096" cy="771695"/>
              <a:chOff x="6191419" y="1842409"/>
              <a:chExt cx="2061461" cy="1028926"/>
            </a:xfrm>
          </p:grpSpPr>
          <p:sp>
            <p:nvSpPr>
              <p:cNvPr id="39" name="文本框 57"/>
              <p:cNvSpPr txBox="1"/>
              <p:nvPr/>
            </p:nvSpPr>
            <p:spPr>
              <a:xfrm>
                <a:off x="6191419" y="1842409"/>
                <a:ext cx="2061461" cy="389828"/>
              </a:xfrm>
              <a:prstGeom prst="rect">
                <a:avLst/>
              </a:prstGeom>
              <a:noFill/>
            </p:spPr>
            <p:txBody>
              <a:bodyPr wrap="square" rtlCol="0">
                <a:spAutoFit/>
              </a:bodyPr>
              <a:lstStyle/>
              <a:p>
                <a:pPr marL="0" marR="0" lvl="0" indent="0" algn="just" defTabSz="914400" eaLnBrk="1" fontAlgn="auto" latinLnBrk="0" hangingPunct="1">
                  <a:lnSpc>
                    <a:spcPct val="90000"/>
                  </a:lnSpc>
                  <a:spcBef>
                    <a:spcPts val="750"/>
                  </a:spcBef>
                  <a:spcAft>
                    <a:spcPts val="0"/>
                  </a:spcAft>
                  <a:buClrTx/>
                  <a:buSzTx/>
                  <a:buFontTx/>
                  <a:buNone/>
                  <a:tabLst/>
                  <a:defRPr/>
                </a:pP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p>
            </p:txBody>
          </p:sp>
          <p:sp>
            <p:nvSpPr>
              <p:cNvPr id="40" name="文本框 58"/>
              <p:cNvSpPr txBox="1"/>
              <p:nvPr/>
            </p:nvSpPr>
            <p:spPr>
              <a:xfrm>
                <a:off x="6191419" y="2278119"/>
                <a:ext cx="2061461" cy="593216"/>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单击添加文本单击添加文本单击添加文本单击添加文本单击添加文本</a:t>
                </a:r>
                <a:endParaRPr kumimoji="0" lang="en-US" altLang="zh-CN" sz="1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6494581" y="3193164"/>
              <a:ext cx="1547939" cy="748768"/>
              <a:chOff x="8599614" y="4075053"/>
              <a:chExt cx="2063919" cy="998357"/>
            </a:xfrm>
          </p:grpSpPr>
          <p:sp>
            <p:nvSpPr>
              <p:cNvPr id="37" name="文本框 59"/>
              <p:cNvSpPr txBox="1"/>
              <p:nvPr/>
            </p:nvSpPr>
            <p:spPr>
              <a:xfrm>
                <a:off x="8599614" y="4075053"/>
                <a:ext cx="2063919" cy="389828"/>
              </a:xfrm>
              <a:prstGeom prst="rect">
                <a:avLst/>
              </a:prstGeom>
              <a:noFill/>
            </p:spPr>
            <p:txBody>
              <a:bodyPr wrap="square" rtlCol="0">
                <a:spAutoFit/>
              </a:bodyPr>
              <a:lstStyle/>
              <a:p>
                <a:pPr marL="0" marR="0" lvl="0" indent="0" algn="just" defTabSz="914400" eaLnBrk="1" fontAlgn="auto" latinLnBrk="0" hangingPunct="1">
                  <a:lnSpc>
                    <a:spcPct val="90000"/>
                  </a:lnSpc>
                  <a:spcBef>
                    <a:spcPts val="750"/>
                  </a:spcBef>
                  <a:spcAft>
                    <a:spcPts val="0"/>
                  </a:spcAft>
                  <a:buClrTx/>
                  <a:buSzTx/>
                  <a:buFontTx/>
                  <a:buNone/>
                  <a:tabLst/>
                  <a:defRPr/>
                </a:pP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p>
            </p:txBody>
          </p:sp>
          <p:sp>
            <p:nvSpPr>
              <p:cNvPr id="38" name="文本框 60"/>
              <p:cNvSpPr txBox="1"/>
              <p:nvPr/>
            </p:nvSpPr>
            <p:spPr>
              <a:xfrm>
                <a:off x="8599614" y="4480194"/>
                <a:ext cx="2063919" cy="593216"/>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单击添加文本单击添加文本单击添加文本单击添加文本单击添加文本</a:t>
                </a:r>
                <a:endParaRPr kumimoji="0" lang="en-US" altLang="zh-CN" sz="1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2878599" y="3193164"/>
              <a:ext cx="1547942" cy="748768"/>
              <a:chOff x="3778305" y="4075053"/>
              <a:chExt cx="2063922" cy="998357"/>
            </a:xfrm>
          </p:grpSpPr>
          <p:sp>
            <p:nvSpPr>
              <p:cNvPr id="35" name="文本框 61"/>
              <p:cNvSpPr txBox="1"/>
              <p:nvPr/>
            </p:nvSpPr>
            <p:spPr>
              <a:xfrm>
                <a:off x="3778305" y="4075053"/>
                <a:ext cx="2063922" cy="389828"/>
              </a:xfrm>
              <a:prstGeom prst="rect">
                <a:avLst/>
              </a:prstGeom>
              <a:noFill/>
            </p:spPr>
            <p:txBody>
              <a:bodyPr wrap="square" rtlCol="0">
                <a:spAutoFit/>
              </a:bodyPr>
              <a:lstStyle/>
              <a:p>
                <a:pPr marL="0" marR="0" lvl="0" indent="0" algn="just" defTabSz="914400" eaLnBrk="1" fontAlgn="auto" latinLnBrk="0" hangingPunct="1">
                  <a:lnSpc>
                    <a:spcPct val="90000"/>
                  </a:lnSpc>
                  <a:spcBef>
                    <a:spcPts val="750"/>
                  </a:spcBef>
                  <a:spcAft>
                    <a:spcPts val="0"/>
                  </a:spcAft>
                  <a:buClrTx/>
                  <a:buSzTx/>
                  <a:buFontTx/>
                  <a:buNone/>
                  <a:tabLst/>
                  <a:defRPr/>
                </a:pP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p>
            </p:txBody>
          </p:sp>
          <p:sp>
            <p:nvSpPr>
              <p:cNvPr id="36" name="文本框 62"/>
              <p:cNvSpPr txBox="1"/>
              <p:nvPr/>
            </p:nvSpPr>
            <p:spPr>
              <a:xfrm>
                <a:off x="3778305" y="4480194"/>
                <a:ext cx="2063922" cy="593216"/>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单击添加文本单击添加文本单击添加文本单击添加文本单击添加文本</a:t>
                </a:r>
                <a:endParaRPr kumimoji="0" lang="en-US" altLang="zh-CN" sz="1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1043609" y="2352892"/>
              <a:ext cx="1574941" cy="762971"/>
              <a:chOff x="1331651" y="2945166"/>
              <a:chExt cx="2099921" cy="1017295"/>
            </a:xfrm>
          </p:grpSpPr>
          <p:sp>
            <p:nvSpPr>
              <p:cNvPr id="32" name="矩形 31"/>
              <p:cNvSpPr/>
              <p:nvPr/>
            </p:nvSpPr>
            <p:spPr>
              <a:xfrm>
                <a:off x="1331651" y="2945166"/>
                <a:ext cx="2099921" cy="1017295"/>
              </a:xfrm>
              <a:prstGeom prst="rect">
                <a:avLst/>
              </a:prstGeom>
              <a:solidFill>
                <a:srgbClr val="00B050"/>
              </a:solidFill>
              <a:ln w="25400" cap="flat" cmpd="sng" algn="ctr">
                <a:solidFill>
                  <a:srgbClr val="00B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srgbClr val="FFFFFF"/>
                  </a:solidFill>
                  <a:effectLst/>
                  <a:uLnTx/>
                  <a:uFillTx/>
                  <a:latin typeface="Calibri"/>
                  <a:ea typeface="宋体"/>
                  <a:cs typeface="+mn-cs"/>
                </a:endParaRPr>
              </a:p>
            </p:txBody>
          </p:sp>
          <p:sp>
            <p:nvSpPr>
              <p:cNvPr id="33" name="文本框 63"/>
              <p:cNvSpPr txBox="1"/>
              <p:nvPr/>
            </p:nvSpPr>
            <p:spPr>
              <a:xfrm>
                <a:off x="1419946" y="3543680"/>
                <a:ext cx="1923330" cy="389828"/>
              </a:xfrm>
              <a:prstGeom prst="rect">
                <a:avLst/>
              </a:prstGeom>
              <a:noFill/>
            </p:spPr>
            <p:txBody>
              <a:bodyPr wrap="square" rtlCol="0">
                <a:spAutoFit/>
              </a:bodyPr>
              <a:lstStyle/>
              <a:p>
                <a:pPr marL="0" marR="0" lvl="0" indent="0" algn="ctr" defTabSz="914400" eaLnBrk="1" fontAlgn="auto" latinLnBrk="0" hangingPunct="1">
                  <a:lnSpc>
                    <a:spcPct val="90000"/>
                  </a:lnSpc>
                  <a:spcBef>
                    <a:spcPts val="750"/>
                  </a:spcBef>
                  <a:spcAft>
                    <a:spcPts val="0"/>
                  </a:spcAft>
                  <a:buClrTx/>
                  <a:buSzTx/>
                  <a:buFontTx/>
                  <a:buNone/>
                  <a:tabLst/>
                  <a:defRPr/>
                </a:pPr>
                <a:r>
                  <a:rPr kumimoji="0" lang="zh-CN" altLang="en-US" sz="2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添加标题</a:t>
                </a:r>
              </a:p>
            </p:txBody>
          </p:sp>
          <p:sp>
            <p:nvSpPr>
              <p:cNvPr id="34" name="文本框 67"/>
              <p:cNvSpPr txBox="1"/>
              <p:nvPr/>
            </p:nvSpPr>
            <p:spPr>
              <a:xfrm>
                <a:off x="1843808" y="3042093"/>
                <a:ext cx="1075605" cy="593216"/>
              </a:xfrm>
              <a:prstGeom prst="rect">
                <a:avLst/>
              </a:prstGeom>
              <a:noFill/>
            </p:spPr>
            <p:txBody>
              <a:bodyPr wrap="square" rtlCol="0">
                <a:spAutoFit/>
              </a:bodyPr>
              <a:lstStyle/>
              <a:p>
                <a:pPr marL="0" marR="0" lvl="0" indent="0" algn="ctr" defTabSz="914400" eaLnBrk="1" fontAlgn="auto" latinLnBrk="0" hangingPunct="1">
                  <a:lnSpc>
                    <a:spcPct val="90000"/>
                  </a:lnSpc>
                  <a:spcBef>
                    <a:spcPts val="750"/>
                  </a:spcBef>
                  <a:spcAft>
                    <a:spcPts val="0"/>
                  </a:spcAft>
                  <a:buClrTx/>
                  <a:buSzTx/>
                  <a:buFontTx/>
                  <a:buNone/>
                  <a:tabLst/>
                  <a:defRPr/>
                </a:pPr>
                <a:r>
                  <a:rPr kumimoji="0" lang="en-US" altLang="zh-CN" sz="4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1</a:t>
                </a:r>
                <a:endParaRPr kumimoji="0" lang="zh-CN" altLang="en-US" sz="4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2851600" y="2352892"/>
              <a:ext cx="1574941" cy="762971"/>
              <a:chOff x="3742306" y="2945166"/>
              <a:chExt cx="2099921" cy="1017295"/>
            </a:xfrm>
          </p:grpSpPr>
          <p:sp>
            <p:nvSpPr>
              <p:cNvPr id="29" name="矩形 28"/>
              <p:cNvSpPr/>
              <p:nvPr/>
            </p:nvSpPr>
            <p:spPr>
              <a:xfrm flipV="1">
                <a:off x="3742306" y="2945166"/>
                <a:ext cx="2099921" cy="1017295"/>
              </a:xfrm>
              <a:prstGeom prst="rect">
                <a:avLst/>
              </a:prstGeom>
              <a:solidFill>
                <a:schemeClr val="accent1">
                  <a:lumMod val="75000"/>
                </a:schemeClr>
              </a:solidFill>
              <a:ln w="25400" cap="flat" cmpd="sng" algn="ctr">
                <a:solidFill>
                  <a:schemeClr val="accent1">
                    <a:lumMod val="75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srgbClr val="FFFFFF"/>
                  </a:solidFill>
                  <a:effectLst/>
                  <a:uLnTx/>
                  <a:uFillTx/>
                  <a:latin typeface="Calibri"/>
                  <a:ea typeface="宋体"/>
                  <a:cs typeface="+mn-cs"/>
                </a:endParaRPr>
              </a:p>
            </p:txBody>
          </p:sp>
          <p:sp>
            <p:nvSpPr>
              <p:cNvPr id="30" name="文本框 64"/>
              <p:cNvSpPr txBox="1"/>
              <p:nvPr/>
            </p:nvSpPr>
            <p:spPr>
              <a:xfrm>
                <a:off x="3830598" y="3543680"/>
                <a:ext cx="1923330" cy="389828"/>
              </a:xfrm>
              <a:prstGeom prst="rect">
                <a:avLst/>
              </a:prstGeom>
              <a:noFill/>
            </p:spPr>
            <p:txBody>
              <a:bodyPr wrap="square" rtlCol="0">
                <a:spAutoFit/>
              </a:bodyPr>
              <a:lstStyle/>
              <a:p>
                <a:pPr marL="0" marR="0" lvl="0" indent="0" algn="ctr" defTabSz="914400" eaLnBrk="1" fontAlgn="auto" latinLnBrk="0" hangingPunct="1">
                  <a:lnSpc>
                    <a:spcPct val="90000"/>
                  </a:lnSpc>
                  <a:spcBef>
                    <a:spcPts val="750"/>
                  </a:spcBef>
                  <a:spcAft>
                    <a:spcPts val="0"/>
                  </a:spcAft>
                  <a:buClrTx/>
                  <a:buSzTx/>
                  <a:buFontTx/>
                  <a:buNone/>
                  <a:tabLst/>
                  <a:defRPr/>
                </a:pPr>
                <a:r>
                  <a:rPr kumimoji="0" lang="zh-CN" altLang="en-US" sz="2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添加标题</a:t>
                </a:r>
              </a:p>
            </p:txBody>
          </p:sp>
          <p:sp>
            <p:nvSpPr>
              <p:cNvPr id="31" name="文本框 68"/>
              <p:cNvSpPr txBox="1"/>
              <p:nvPr/>
            </p:nvSpPr>
            <p:spPr>
              <a:xfrm>
                <a:off x="4270418" y="3042093"/>
                <a:ext cx="1075605" cy="593216"/>
              </a:xfrm>
              <a:prstGeom prst="rect">
                <a:avLst/>
              </a:prstGeom>
              <a:noFill/>
            </p:spPr>
            <p:txBody>
              <a:bodyPr wrap="square" rtlCol="0">
                <a:spAutoFit/>
              </a:bodyPr>
              <a:lstStyle/>
              <a:p>
                <a:pPr marL="0" marR="0" lvl="0" indent="0" algn="ctr" defTabSz="914400" eaLnBrk="1" fontAlgn="auto" latinLnBrk="0" hangingPunct="1">
                  <a:lnSpc>
                    <a:spcPct val="90000"/>
                  </a:lnSpc>
                  <a:spcBef>
                    <a:spcPts val="750"/>
                  </a:spcBef>
                  <a:spcAft>
                    <a:spcPts val="0"/>
                  </a:spcAft>
                  <a:buClrTx/>
                  <a:buSzTx/>
                  <a:buFontTx/>
                  <a:buNone/>
                  <a:tabLst/>
                  <a:defRPr/>
                </a:pPr>
                <a:r>
                  <a:rPr kumimoji="0" lang="en-US" altLang="zh-CN" sz="4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2</a:t>
                </a:r>
                <a:endParaRPr kumimoji="0" lang="zh-CN" altLang="en-US" sz="4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4659591" y="2352892"/>
              <a:ext cx="1574941" cy="762971"/>
              <a:chOff x="6152961" y="2945166"/>
              <a:chExt cx="2099921" cy="1017295"/>
            </a:xfrm>
          </p:grpSpPr>
          <p:sp>
            <p:nvSpPr>
              <p:cNvPr id="26" name="矩形 25"/>
              <p:cNvSpPr/>
              <p:nvPr/>
            </p:nvSpPr>
            <p:spPr>
              <a:xfrm>
                <a:off x="6152961" y="2945166"/>
                <a:ext cx="2099921" cy="1017295"/>
              </a:xfrm>
              <a:prstGeom prst="rect">
                <a:avLst/>
              </a:prstGeom>
              <a:solidFill>
                <a:srgbClr val="00B050"/>
              </a:solidFill>
              <a:ln w="25400" cap="flat" cmpd="sng" algn="ctr">
                <a:solidFill>
                  <a:srgbClr val="00B05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srgbClr val="FFFFFF"/>
                  </a:solidFill>
                  <a:effectLst/>
                  <a:uLnTx/>
                  <a:uFillTx/>
                  <a:latin typeface="Calibri"/>
                  <a:ea typeface="宋体"/>
                  <a:cs typeface="+mn-cs"/>
                </a:endParaRPr>
              </a:p>
            </p:txBody>
          </p:sp>
          <p:sp>
            <p:nvSpPr>
              <p:cNvPr id="27" name="文本框 65"/>
              <p:cNvSpPr txBox="1"/>
              <p:nvPr/>
            </p:nvSpPr>
            <p:spPr>
              <a:xfrm>
                <a:off x="6246353" y="3543680"/>
                <a:ext cx="1923330" cy="389828"/>
              </a:xfrm>
              <a:prstGeom prst="rect">
                <a:avLst/>
              </a:prstGeom>
              <a:noFill/>
            </p:spPr>
            <p:txBody>
              <a:bodyPr wrap="square" rtlCol="0">
                <a:spAutoFit/>
              </a:bodyPr>
              <a:lstStyle/>
              <a:p>
                <a:pPr marL="0" marR="0" lvl="0" indent="0" algn="ctr" defTabSz="914400" eaLnBrk="1" fontAlgn="auto" latinLnBrk="0" hangingPunct="1">
                  <a:lnSpc>
                    <a:spcPct val="90000"/>
                  </a:lnSpc>
                  <a:spcBef>
                    <a:spcPts val="750"/>
                  </a:spcBef>
                  <a:spcAft>
                    <a:spcPts val="0"/>
                  </a:spcAft>
                  <a:buClrTx/>
                  <a:buSzTx/>
                  <a:buFontTx/>
                  <a:buNone/>
                  <a:tabLst/>
                  <a:defRPr/>
                </a:pPr>
                <a:r>
                  <a:rPr kumimoji="0" lang="zh-CN" altLang="en-US" sz="2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添加标题</a:t>
                </a:r>
              </a:p>
            </p:txBody>
          </p:sp>
          <p:sp>
            <p:nvSpPr>
              <p:cNvPr id="28" name="文本框 69"/>
              <p:cNvSpPr txBox="1"/>
              <p:nvPr/>
            </p:nvSpPr>
            <p:spPr>
              <a:xfrm>
                <a:off x="6665116" y="3042093"/>
                <a:ext cx="1075605" cy="593216"/>
              </a:xfrm>
              <a:prstGeom prst="rect">
                <a:avLst/>
              </a:prstGeom>
              <a:noFill/>
            </p:spPr>
            <p:txBody>
              <a:bodyPr wrap="square" rtlCol="0">
                <a:spAutoFit/>
              </a:bodyPr>
              <a:lstStyle/>
              <a:p>
                <a:pPr marL="0" marR="0" lvl="0" indent="0" algn="ctr" defTabSz="914400" eaLnBrk="1" fontAlgn="auto" latinLnBrk="0" hangingPunct="1">
                  <a:lnSpc>
                    <a:spcPct val="90000"/>
                  </a:lnSpc>
                  <a:spcBef>
                    <a:spcPts val="750"/>
                  </a:spcBef>
                  <a:spcAft>
                    <a:spcPts val="0"/>
                  </a:spcAft>
                  <a:buClrTx/>
                  <a:buSzTx/>
                  <a:buFontTx/>
                  <a:buNone/>
                  <a:tabLst/>
                  <a:defRPr/>
                </a:pPr>
                <a:r>
                  <a:rPr kumimoji="0" lang="en-US" altLang="zh-CN" sz="4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3</a:t>
                </a:r>
                <a:endParaRPr kumimoji="0" lang="zh-CN" altLang="en-US" sz="4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467582" y="2352892"/>
              <a:ext cx="1574941" cy="762971"/>
              <a:chOff x="8563615" y="2945166"/>
              <a:chExt cx="2099921" cy="1017295"/>
            </a:xfrm>
          </p:grpSpPr>
          <p:sp>
            <p:nvSpPr>
              <p:cNvPr id="23" name="矩形 22"/>
              <p:cNvSpPr/>
              <p:nvPr/>
            </p:nvSpPr>
            <p:spPr>
              <a:xfrm flipV="1">
                <a:off x="8563615" y="2945166"/>
                <a:ext cx="2099921" cy="1017295"/>
              </a:xfrm>
              <a:prstGeom prst="rect">
                <a:avLst/>
              </a:prstGeom>
              <a:solidFill>
                <a:schemeClr val="accent1">
                  <a:lumMod val="75000"/>
                </a:schemeClr>
              </a:solidFill>
              <a:ln w="25400" cap="flat" cmpd="sng" algn="ctr">
                <a:solidFill>
                  <a:schemeClr val="accent1">
                    <a:lumMod val="75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srgbClr val="FFFFFF"/>
                  </a:solidFill>
                  <a:effectLst/>
                  <a:uLnTx/>
                  <a:uFillTx/>
                  <a:latin typeface="Calibri"/>
                  <a:ea typeface="宋体"/>
                  <a:cs typeface="+mn-cs"/>
                </a:endParaRPr>
              </a:p>
            </p:txBody>
          </p:sp>
          <p:sp>
            <p:nvSpPr>
              <p:cNvPr id="24" name="文本框 66"/>
              <p:cNvSpPr txBox="1"/>
              <p:nvPr/>
            </p:nvSpPr>
            <p:spPr>
              <a:xfrm>
                <a:off x="8651906" y="3543680"/>
                <a:ext cx="1923330" cy="389828"/>
              </a:xfrm>
              <a:prstGeom prst="rect">
                <a:avLst/>
              </a:prstGeom>
              <a:noFill/>
            </p:spPr>
            <p:txBody>
              <a:bodyPr wrap="square" rtlCol="0">
                <a:spAutoFit/>
              </a:bodyPr>
              <a:lstStyle/>
              <a:p>
                <a:pPr marL="0" marR="0" lvl="0" indent="0" algn="ctr" defTabSz="914400" eaLnBrk="1" fontAlgn="auto" latinLnBrk="0" hangingPunct="1">
                  <a:lnSpc>
                    <a:spcPct val="90000"/>
                  </a:lnSpc>
                  <a:spcBef>
                    <a:spcPts val="750"/>
                  </a:spcBef>
                  <a:spcAft>
                    <a:spcPts val="0"/>
                  </a:spcAft>
                  <a:buClrTx/>
                  <a:buSzTx/>
                  <a:buFontTx/>
                  <a:buNone/>
                  <a:tabLst/>
                  <a:defRPr/>
                </a:pPr>
                <a:r>
                  <a:rPr kumimoji="0" lang="zh-CN" altLang="en-US" sz="2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添加标题</a:t>
                </a:r>
              </a:p>
            </p:txBody>
          </p:sp>
          <p:sp>
            <p:nvSpPr>
              <p:cNvPr id="25" name="文本框 70"/>
              <p:cNvSpPr txBox="1"/>
              <p:nvPr/>
            </p:nvSpPr>
            <p:spPr>
              <a:xfrm>
                <a:off x="9087650" y="3042093"/>
                <a:ext cx="1075605" cy="593216"/>
              </a:xfrm>
              <a:prstGeom prst="rect">
                <a:avLst/>
              </a:prstGeom>
              <a:noFill/>
            </p:spPr>
            <p:txBody>
              <a:bodyPr wrap="square" rtlCol="0">
                <a:spAutoFit/>
              </a:bodyPr>
              <a:lstStyle/>
              <a:p>
                <a:pPr marL="0" marR="0" lvl="0" indent="0" algn="ctr" defTabSz="914400" eaLnBrk="1" fontAlgn="auto" latinLnBrk="0" hangingPunct="1">
                  <a:lnSpc>
                    <a:spcPct val="90000"/>
                  </a:lnSpc>
                  <a:spcBef>
                    <a:spcPts val="750"/>
                  </a:spcBef>
                  <a:spcAft>
                    <a:spcPts val="0"/>
                  </a:spcAft>
                  <a:buClrTx/>
                  <a:buSzTx/>
                  <a:buFontTx/>
                  <a:buNone/>
                  <a:tabLst/>
                  <a:defRPr/>
                </a:pPr>
                <a:r>
                  <a:rPr kumimoji="0" lang="en-US" altLang="zh-CN" sz="4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4</a:t>
                </a:r>
                <a:endParaRPr kumimoji="0" lang="zh-CN" altLang="en-US" sz="4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40056625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398806" y="-15488"/>
            <a:ext cx="9371016" cy="1789718"/>
            <a:chOff x="1398806" y="-15488"/>
            <a:chExt cx="9371016" cy="1789718"/>
          </a:xfrm>
        </p:grpSpPr>
        <p:grpSp>
          <p:nvGrpSpPr>
            <p:cNvPr id="11" name="组合 10"/>
            <p:cNvGrpSpPr/>
            <p:nvPr/>
          </p:nvGrpSpPr>
          <p:grpSpPr>
            <a:xfrm>
              <a:off x="3774620" y="423084"/>
              <a:ext cx="4692650" cy="648971"/>
              <a:chOff x="2836636" y="544014"/>
              <a:chExt cx="4692650" cy="648971"/>
            </a:xfrm>
          </p:grpSpPr>
          <p:sp>
            <p:nvSpPr>
              <p:cNvPr id="14" name="9"/>
              <p:cNvSpPr txBox="1"/>
              <p:nvPr/>
            </p:nvSpPr>
            <p:spPr>
              <a:xfrm>
                <a:off x="2836636" y="544014"/>
                <a:ext cx="4692650" cy="430887"/>
              </a:xfrm>
              <a:prstGeom prst="rect">
                <a:avLst/>
              </a:prstGeom>
              <a:noFill/>
            </p:spPr>
            <p:txBody>
              <a:bodyPr wrap="square" lIns="0" tIns="0" rIns="0" bIns="0" rtlCol="0">
                <a:spAutoFit/>
              </a:bodyPr>
              <a:lstStyle/>
              <a:p>
                <a:pPr marL="0" lvl="1" algn="ctr"/>
                <a:r>
                  <a:rPr lang="zh-CN" altLang="en-US" sz="2800" dirty="0" smtClean="0">
                    <a:solidFill>
                      <a:srgbClr val="00B050"/>
                    </a:solidFill>
                    <a:latin typeface="微软雅黑" pitchFamily="34" charset="-122"/>
                    <a:ea typeface="微软雅黑" pitchFamily="34" charset="-122"/>
                  </a:rPr>
                  <a:t>点击加入你的标题</a:t>
                </a:r>
                <a:endParaRPr lang="zh-CN" altLang="en-US" sz="2800" dirty="0">
                  <a:solidFill>
                    <a:srgbClr val="00B050"/>
                  </a:solidFill>
                  <a:latin typeface="微软雅黑" pitchFamily="34" charset="-122"/>
                  <a:ea typeface="微软雅黑" pitchFamily="34" charset="-122"/>
                </a:endParaRPr>
              </a:p>
            </p:txBody>
          </p:sp>
          <p:sp>
            <p:nvSpPr>
              <p:cNvPr id="15" name="矩形 14"/>
              <p:cNvSpPr/>
              <p:nvPr/>
            </p:nvSpPr>
            <p:spPr>
              <a:xfrm flipV="1">
                <a:off x="3220734" y="1138259"/>
                <a:ext cx="3860954" cy="5472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398806" y="-15488"/>
              <a:ext cx="2671320" cy="1789718"/>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8502" y="-15488"/>
              <a:ext cx="2671320" cy="1789718"/>
            </a:xfrm>
            <a:prstGeom prst="rect">
              <a:avLst/>
            </a:prstGeom>
          </p:spPr>
        </p:pic>
      </p:grpSp>
      <p:sp>
        <p:nvSpPr>
          <p:cNvPr id="8" name="圆角矩形 7"/>
          <p:cNvSpPr>
            <a:spLocks noChangeArrowheads="1"/>
          </p:cNvSpPr>
          <p:nvPr/>
        </p:nvSpPr>
        <p:spPr bwMode="auto">
          <a:xfrm>
            <a:off x="941889" y="2557654"/>
            <a:ext cx="4591050" cy="1474788"/>
          </a:xfrm>
          <a:prstGeom prst="roundRect">
            <a:avLst>
              <a:gd name="adj" fmla="val 9083"/>
            </a:avLst>
          </a:prstGeom>
          <a:solidFill>
            <a:srgbClr val="00B050"/>
          </a:solidFill>
          <a:ln w="12700">
            <a:solidFill>
              <a:srgbClr val="ADBACA"/>
            </a:solidFill>
            <a:round/>
            <a:headEnd/>
            <a:tailEnd/>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9" name="矩形 8"/>
          <p:cNvSpPr>
            <a:spLocks noChangeArrowheads="1"/>
          </p:cNvSpPr>
          <p:nvPr/>
        </p:nvSpPr>
        <p:spPr bwMode="auto">
          <a:xfrm>
            <a:off x="1275264" y="2884679"/>
            <a:ext cx="392430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圆角矩形 15"/>
          <p:cNvSpPr>
            <a:spLocks noChangeArrowheads="1"/>
          </p:cNvSpPr>
          <p:nvPr/>
        </p:nvSpPr>
        <p:spPr bwMode="auto">
          <a:xfrm>
            <a:off x="941889" y="4767454"/>
            <a:ext cx="4591050" cy="1474788"/>
          </a:xfrm>
          <a:prstGeom prst="roundRect">
            <a:avLst>
              <a:gd name="adj" fmla="val 9083"/>
            </a:avLst>
          </a:prstGeom>
          <a:solidFill>
            <a:schemeClr val="accent1">
              <a:lumMod val="75000"/>
            </a:schemeClr>
          </a:solidFill>
          <a:ln w="12700">
            <a:solidFill>
              <a:srgbClr val="ADBACA"/>
            </a:solidFill>
            <a:round/>
            <a:headEnd/>
            <a:tailEnd/>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7" name="矩形 16"/>
          <p:cNvSpPr>
            <a:spLocks noChangeArrowheads="1"/>
          </p:cNvSpPr>
          <p:nvPr/>
        </p:nvSpPr>
        <p:spPr bwMode="auto">
          <a:xfrm>
            <a:off x="1275264" y="5094479"/>
            <a:ext cx="392430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圆角矩形 17"/>
          <p:cNvSpPr>
            <a:spLocks noChangeArrowheads="1"/>
          </p:cNvSpPr>
          <p:nvPr/>
        </p:nvSpPr>
        <p:spPr bwMode="auto">
          <a:xfrm>
            <a:off x="1597527" y="2322704"/>
            <a:ext cx="3279775" cy="461963"/>
          </a:xfrm>
          <a:prstGeom prst="roundRect">
            <a:avLst>
              <a:gd name="adj" fmla="val 16667"/>
            </a:avLst>
          </a:prstGeom>
          <a:solidFill>
            <a:schemeClr val="accent1">
              <a:lumMod val="75000"/>
            </a:schemeClr>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9" name="文本框 18"/>
          <p:cNvSpPr txBox="1">
            <a:spLocks noChangeArrowheads="1"/>
          </p:cNvSpPr>
          <p:nvPr/>
        </p:nvSpPr>
        <p:spPr bwMode="auto">
          <a:xfrm>
            <a:off x="1829302" y="2371917"/>
            <a:ext cx="2797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圆角矩形 19"/>
          <p:cNvSpPr>
            <a:spLocks noChangeArrowheads="1"/>
          </p:cNvSpPr>
          <p:nvPr/>
        </p:nvSpPr>
        <p:spPr bwMode="auto">
          <a:xfrm>
            <a:off x="1597527" y="4573779"/>
            <a:ext cx="3279775" cy="461963"/>
          </a:xfrm>
          <a:prstGeom prst="roundRect">
            <a:avLst>
              <a:gd name="adj" fmla="val 16667"/>
            </a:avLst>
          </a:prstGeom>
          <a:solidFill>
            <a:srgbClr val="00B050"/>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21" name="文本框 12"/>
          <p:cNvSpPr txBox="1">
            <a:spLocks noChangeArrowheads="1"/>
          </p:cNvSpPr>
          <p:nvPr/>
        </p:nvSpPr>
        <p:spPr bwMode="auto">
          <a:xfrm>
            <a:off x="1810252" y="4626167"/>
            <a:ext cx="27971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21"/>
          <p:cNvSpPr/>
          <p:nvPr/>
        </p:nvSpPr>
        <p:spPr>
          <a:xfrm>
            <a:off x="6300438" y="2148894"/>
            <a:ext cx="5006897" cy="3961974"/>
          </a:xfrm>
          <a:prstGeom prst="rect">
            <a:avLst/>
          </a:prstGeom>
          <a:blipFill dpi="0" rotWithShape="1">
            <a:blip r:embed="rId4">
              <a:extLst>
                <a:ext uri="{BEBA8EAE-BF5A-486C-A8C5-ECC9F3942E4B}">
                  <a14:imgProps xmlns:a14="http://schemas.microsoft.com/office/drawing/2010/main">
                    <a14:imgLayer r:embed="rId5">
                      <a14:imgEffect>
                        <a14:brightnessContrast bright="30000"/>
                      </a14:imgEffect>
                    </a14:imgLayer>
                  </a14:imgProps>
                </a:ext>
              </a:extLst>
            </a:blip>
            <a:srcRect/>
            <a:tile tx="0" ty="0" sx="45000" sy="4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5876080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250"/>
                                        <p:tgtEl>
                                          <p:spTgt spid="8"/>
                                        </p:tgtEl>
                                      </p:cBhvr>
                                    </p:animEffect>
                                    <p:anim calcmode="lin" valueType="num">
                                      <p:cBhvr>
                                        <p:cTn id="19" dur="250" fill="hold"/>
                                        <p:tgtEl>
                                          <p:spTgt spid="8"/>
                                        </p:tgtEl>
                                        <p:attrNameLst>
                                          <p:attrName>ppt_x</p:attrName>
                                        </p:attrNameLst>
                                      </p:cBhvr>
                                      <p:tavLst>
                                        <p:tav tm="0">
                                          <p:val>
                                            <p:strVal val="#ppt_x"/>
                                          </p:val>
                                        </p:tav>
                                        <p:tav tm="100000">
                                          <p:val>
                                            <p:strVal val="#ppt_x"/>
                                          </p:val>
                                        </p:tav>
                                      </p:tavLst>
                                    </p:anim>
                                    <p:anim calcmode="lin" valueType="num">
                                      <p:cBhvr>
                                        <p:cTn id="20" dur="25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1250"/>
                            </p:stCondLst>
                            <p:childTnLst>
                              <p:par>
                                <p:cTn id="22" presetID="42"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250"/>
                                        <p:tgtEl>
                                          <p:spTgt spid="9"/>
                                        </p:tgtEl>
                                      </p:cBhvr>
                                    </p:animEffect>
                                    <p:anim calcmode="lin" valueType="num">
                                      <p:cBhvr>
                                        <p:cTn id="25" dur="250" fill="hold"/>
                                        <p:tgtEl>
                                          <p:spTgt spid="9"/>
                                        </p:tgtEl>
                                        <p:attrNameLst>
                                          <p:attrName>ppt_x</p:attrName>
                                        </p:attrNameLst>
                                      </p:cBhvr>
                                      <p:tavLst>
                                        <p:tav tm="0">
                                          <p:val>
                                            <p:strVal val="#ppt_x"/>
                                          </p:val>
                                        </p:tav>
                                        <p:tav tm="100000">
                                          <p:val>
                                            <p:strVal val="#ppt_x"/>
                                          </p:val>
                                        </p:tav>
                                      </p:tavLst>
                                    </p:anim>
                                    <p:anim calcmode="lin" valueType="num">
                                      <p:cBhvr>
                                        <p:cTn id="26" dur="250" fill="hold"/>
                                        <p:tgtEl>
                                          <p:spTgt spid="9"/>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42" presetClass="entr" presetSubtype="0"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250"/>
                                        <p:tgtEl>
                                          <p:spTgt spid="16"/>
                                        </p:tgtEl>
                                      </p:cBhvr>
                                    </p:animEffect>
                                    <p:anim calcmode="lin" valueType="num">
                                      <p:cBhvr>
                                        <p:cTn id="31" dur="250" fill="hold"/>
                                        <p:tgtEl>
                                          <p:spTgt spid="16"/>
                                        </p:tgtEl>
                                        <p:attrNameLst>
                                          <p:attrName>ppt_x</p:attrName>
                                        </p:attrNameLst>
                                      </p:cBhvr>
                                      <p:tavLst>
                                        <p:tav tm="0">
                                          <p:val>
                                            <p:strVal val="#ppt_x"/>
                                          </p:val>
                                        </p:tav>
                                        <p:tav tm="100000">
                                          <p:val>
                                            <p:strVal val="#ppt_x"/>
                                          </p:val>
                                        </p:tav>
                                      </p:tavLst>
                                    </p:anim>
                                    <p:anim calcmode="lin" valueType="num">
                                      <p:cBhvr>
                                        <p:cTn id="32" dur="250" fill="hold"/>
                                        <p:tgtEl>
                                          <p:spTgt spid="16"/>
                                        </p:tgtEl>
                                        <p:attrNameLst>
                                          <p:attrName>ppt_y</p:attrName>
                                        </p:attrNameLst>
                                      </p:cBhvr>
                                      <p:tavLst>
                                        <p:tav tm="0">
                                          <p:val>
                                            <p:strVal val="#ppt_y+.1"/>
                                          </p:val>
                                        </p:tav>
                                        <p:tav tm="100000">
                                          <p:val>
                                            <p:strVal val="#ppt_y"/>
                                          </p:val>
                                        </p:tav>
                                      </p:tavLst>
                                    </p:anim>
                                  </p:childTnLst>
                                </p:cTn>
                              </p:par>
                            </p:childTnLst>
                          </p:cTn>
                        </p:par>
                        <p:par>
                          <p:cTn id="33" fill="hold">
                            <p:stCondLst>
                              <p:cond delay="1750"/>
                            </p:stCondLst>
                            <p:childTnLst>
                              <p:par>
                                <p:cTn id="34" presetID="42"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250"/>
                                        <p:tgtEl>
                                          <p:spTgt spid="17"/>
                                        </p:tgtEl>
                                      </p:cBhvr>
                                    </p:animEffect>
                                    <p:anim calcmode="lin" valueType="num">
                                      <p:cBhvr>
                                        <p:cTn id="37" dur="250" fill="hold"/>
                                        <p:tgtEl>
                                          <p:spTgt spid="17"/>
                                        </p:tgtEl>
                                        <p:attrNameLst>
                                          <p:attrName>ppt_x</p:attrName>
                                        </p:attrNameLst>
                                      </p:cBhvr>
                                      <p:tavLst>
                                        <p:tav tm="0">
                                          <p:val>
                                            <p:strVal val="#ppt_x"/>
                                          </p:val>
                                        </p:tav>
                                        <p:tav tm="100000">
                                          <p:val>
                                            <p:strVal val="#ppt_x"/>
                                          </p:val>
                                        </p:tav>
                                      </p:tavLst>
                                    </p:anim>
                                    <p:anim calcmode="lin" valueType="num">
                                      <p:cBhvr>
                                        <p:cTn id="38" dur="250" fill="hold"/>
                                        <p:tgtEl>
                                          <p:spTgt spid="17"/>
                                        </p:tgtEl>
                                        <p:attrNameLst>
                                          <p:attrName>ppt_y</p:attrName>
                                        </p:attrNameLst>
                                      </p:cBhvr>
                                      <p:tavLst>
                                        <p:tav tm="0">
                                          <p:val>
                                            <p:strVal val="#ppt_y+.1"/>
                                          </p:val>
                                        </p:tav>
                                        <p:tav tm="100000">
                                          <p:val>
                                            <p:strVal val="#ppt_y"/>
                                          </p:val>
                                        </p:tav>
                                      </p:tavLst>
                                    </p:anim>
                                  </p:childTnLst>
                                </p:cTn>
                              </p:par>
                            </p:childTnLst>
                          </p:cTn>
                        </p:par>
                        <p:par>
                          <p:cTn id="39" fill="hold">
                            <p:stCondLst>
                              <p:cond delay="2000"/>
                            </p:stCondLst>
                            <p:childTnLst>
                              <p:par>
                                <p:cTn id="40" presetID="42"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250"/>
                                        <p:tgtEl>
                                          <p:spTgt spid="18"/>
                                        </p:tgtEl>
                                      </p:cBhvr>
                                    </p:animEffect>
                                    <p:anim calcmode="lin" valueType="num">
                                      <p:cBhvr>
                                        <p:cTn id="43" dur="250" fill="hold"/>
                                        <p:tgtEl>
                                          <p:spTgt spid="18"/>
                                        </p:tgtEl>
                                        <p:attrNameLst>
                                          <p:attrName>ppt_x</p:attrName>
                                        </p:attrNameLst>
                                      </p:cBhvr>
                                      <p:tavLst>
                                        <p:tav tm="0">
                                          <p:val>
                                            <p:strVal val="#ppt_x"/>
                                          </p:val>
                                        </p:tav>
                                        <p:tav tm="100000">
                                          <p:val>
                                            <p:strVal val="#ppt_x"/>
                                          </p:val>
                                        </p:tav>
                                      </p:tavLst>
                                    </p:anim>
                                    <p:anim calcmode="lin" valueType="num">
                                      <p:cBhvr>
                                        <p:cTn id="44" dur="250" fill="hold"/>
                                        <p:tgtEl>
                                          <p:spTgt spid="18"/>
                                        </p:tgtEl>
                                        <p:attrNameLst>
                                          <p:attrName>ppt_y</p:attrName>
                                        </p:attrNameLst>
                                      </p:cBhvr>
                                      <p:tavLst>
                                        <p:tav tm="0">
                                          <p:val>
                                            <p:strVal val="#ppt_y+.1"/>
                                          </p:val>
                                        </p:tav>
                                        <p:tav tm="100000">
                                          <p:val>
                                            <p:strVal val="#ppt_y"/>
                                          </p:val>
                                        </p:tav>
                                      </p:tavLst>
                                    </p:anim>
                                  </p:childTnLst>
                                </p:cTn>
                              </p:par>
                            </p:childTnLst>
                          </p:cTn>
                        </p:par>
                        <p:par>
                          <p:cTn id="45" fill="hold">
                            <p:stCondLst>
                              <p:cond delay="2250"/>
                            </p:stCondLst>
                            <p:childTnLst>
                              <p:par>
                                <p:cTn id="46" presetID="42" presetClass="entr" presetSubtype="0"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250"/>
                                        <p:tgtEl>
                                          <p:spTgt spid="19"/>
                                        </p:tgtEl>
                                      </p:cBhvr>
                                    </p:animEffect>
                                    <p:anim calcmode="lin" valueType="num">
                                      <p:cBhvr>
                                        <p:cTn id="49" dur="250" fill="hold"/>
                                        <p:tgtEl>
                                          <p:spTgt spid="19"/>
                                        </p:tgtEl>
                                        <p:attrNameLst>
                                          <p:attrName>ppt_x</p:attrName>
                                        </p:attrNameLst>
                                      </p:cBhvr>
                                      <p:tavLst>
                                        <p:tav tm="0">
                                          <p:val>
                                            <p:strVal val="#ppt_x"/>
                                          </p:val>
                                        </p:tav>
                                        <p:tav tm="100000">
                                          <p:val>
                                            <p:strVal val="#ppt_x"/>
                                          </p:val>
                                        </p:tav>
                                      </p:tavLst>
                                    </p:anim>
                                    <p:anim calcmode="lin" valueType="num">
                                      <p:cBhvr>
                                        <p:cTn id="50" dur="250" fill="hold"/>
                                        <p:tgtEl>
                                          <p:spTgt spid="19"/>
                                        </p:tgtEl>
                                        <p:attrNameLst>
                                          <p:attrName>ppt_y</p:attrName>
                                        </p:attrNameLst>
                                      </p:cBhvr>
                                      <p:tavLst>
                                        <p:tav tm="0">
                                          <p:val>
                                            <p:strVal val="#ppt_y+.1"/>
                                          </p:val>
                                        </p:tav>
                                        <p:tav tm="100000">
                                          <p:val>
                                            <p:strVal val="#ppt_y"/>
                                          </p:val>
                                        </p:tav>
                                      </p:tavLst>
                                    </p:anim>
                                  </p:childTnLst>
                                </p:cTn>
                              </p:par>
                            </p:childTnLst>
                          </p:cTn>
                        </p:par>
                        <p:par>
                          <p:cTn id="51" fill="hold">
                            <p:stCondLst>
                              <p:cond delay="2500"/>
                            </p:stCondLst>
                            <p:childTnLst>
                              <p:par>
                                <p:cTn id="52" presetID="42" presetClass="entr" presetSubtype="0"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250"/>
                                        <p:tgtEl>
                                          <p:spTgt spid="20"/>
                                        </p:tgtEl>
                                      </p:cBhvr>
                                    </p:animEffect>
                                    <p:anim calcmode="lin" valueType="num">
                                      <p:cBhvr>
                                        <p:cTn id="55" dur="250" fill="hold"/>
                                        <p:tgtEl>
                                          <p:spTgt spid="20"/>
                                        </p:tgtEl>
                                        <p:attrNameLst>
                                          <p:attrName>ppt_x</p:attrName>
                                        </p:attrNameLst>
                                      </p:cBhvr>
                                      <p:tavLst>
                                        <p:tav tm="0">
                                          <p:val>
                                            <p:strVal val="#ppt_x"/>
                                          </p:val>
                                        </p:tav>
                                        <p:tav tm="100000">
                                          <p:val>
                                            <p:strVal val="#ppt_x"/>
                                          </p:val>
                                        </p:tav>
                                      </p:tavLst>
                                    </p:anim>
                                    <p:anim calcmode="lin" valueType="num">
                                      <p:cBhvr>
                                        <p:cTn id="56" dur="250" fill="hold"/>
                                        <p:tgtEl>
                                          <p:spTgt spid="20"/>
                                        </p:tgtEl>
                                        <p:attrNameLst>
                                          <p:attrName>ppt_y</p:attrName>
                                        </p:attrNameLst>
                                      </p:cBhvr>
                                      <p:tavLst>
                                        <p:tav tm="0">
                                          <p:val>
                                            <p:strVal val="#ppt_y+.1"/>
                                          </p:val>
                                        </p:tav>
                                        <p:tav tm="100000">
                                          <p:val>
                                            <p:strVal val="#ppt_y"/>
                                          </p:val>
                                        </p:tav>
                                      </p:tavLst>
                                    </p:anim>
                                  </p:childTnLst>
                                </p:cTn>
                              </p:par>
                            </p:childTnLst>
                          </p:cTn>
                        </p:par>
                        <p:par>
                          <p:cTn id="57" fill="hold">
                            <p:stCondLst>
                              <p:cond delay="2750"/>
                            </p:stCondLst>
                            <p:childTnLst>
                              <p:par>
                                <p:cTn id="58" presetID="42" presetClass="entr" presetSubtype="0"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250"/>
                                        <p:tgtEl>
                                          <p:spTgt spid="21"/>
                                        </p:tgtEl>
                                      </p:cBhvr>
                                    </p:animEffect>
                                    <p:anim calcmode="lin" valueType="num">
                                      <p:cBhvr>
                                        <p:cTn id="61" dur="250" fill="hold"/>
                                        <p:tgtEl>
                                          <p:spTgt spid="21"/>
                                        </p:tgtEl>
                                        <p:attrNameLst>
                                          <p:attrName>ppt_x</p:attrName>
                                        </p:attrNameLst>
                                      </p:cBhvr>
                                      <p:tavLst>
                                        <p:tav tm="0">
                                          <p:val>
                                            <p:strVal val="#ppt_x"/>
                                          </p:val>
                                        </p:tav>
                                        <p:tav tm="100000">
                                          <p:val>
                                            <p:strVal val="#ppt_x"/>
                                          </p:val>
                                        </p:tav>
                                      </p:tavLst>
                                    </p:anim>
                                    <p:anim calcmode="lin" valueType="num">
                                      <p:cBhvr>
                                        <p:cTn id="62" dur="25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6" grpId="0" animBg="1"/>
      <p:bldP spid="17" grpId="0"/>
      <p:bldP spid="18" grpId="0" animBg="1"/>
      <p:bldP spid="19" grpId="0"/>
      <p:bldP spid="20" grpId="0" animBg="1"/>
      <p:bldP spid="21" grpId="0"/>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398806" y="-15488"/>
            <a:ext cx="9371016" cy="1789718"/>
            <a:chOff x="1398806" y="-15488"/>
            <a:chExt cx="9371016" cy="1789718"/>
          </a:xfrm>
        </p:grpSpPr>
        <p:grpSp>
          <p:nvGrpSpPr>
            <p:cNvPr id="11" name="组合 10"/>
            <p:cNvGrpSpPr/>
            <p:nvPr/>
          </p:nvGrpSpPr>
          <p:grpSpPr>
            <a:xfrm>
              <a:off x="3774620" y="423084"/>
              <a:ext cx="4692650" cy="648971"/>
              <a:chOff x="2836636" y="544014"/>
              <a:chExt cx="4692650" cy="648971"/>
            </a:xfrm>
          </p:grpSpPr>
          <p:sp>
            <p:nvSpPr>
              <p:cNvPr id="14" name="9"/>
              <p:cNvSpPr txBox="1"/>
              <p:nvPr/>
            </p:nvSpPr>
            <p:spPr>
              <a:xfrm>
                <a:off x="2836636" y="544014"/>
                <a:ext cx="4692650" cy="430887"/>
              </a:xfrm>
              <a:prstGeom prst="rect">
                <a:avLst/>
              </a:prstGeom>
              <a:noFill/>
            </p:spPr>
            <p:txBody>
              <a:bodyPr wrap="square" lIns="0" tIns="0" rIns="0" bIns="0" rtlCol="0">
                <a:spAutoFit/>
              </a:bodyPr>
              <a:lstStyle/>
              <a:p>
                <a:pPr marL="0" lvl="1" algn="ctr"/>
                <a:r>
                  <a:rPr lang="zh-CN" altLang="en-US" sz="2800" dirty="0" smtClean="0">
                    <a:solidFill>
                      <a:srgbClr val="00B050"/>
                    </a:solidFill>
                    <a:latin typeface="微软雅黑" pitchFamily="34" charset="-122"/>
                    <a:ea typeface="微软雅黑" pitchFamily="34" charset="-122"/>
                  </a:rPr>
                  <a:t>点击加入你的标题</a:t>
                </a:r>
                <a:endParaRPr lang="zh-CN" altLang="en-US" sz="2800" dirty="0">
                  <a:solidFill>
                    <a:srgbClr val="00B050"/>
                  </a:solidFill>
                  <a:latin typeface="微软雅黑" pitchFamily="34" charset="-122"/>
                  <a:ea typeface="微软雅黑" pitchFamily="34" charset="-122"/>
                </a:endParaRPr>
              </a:p>
            </p:txBody>
          </p:sp>
          <p:sp>
            <p:nvSpPr>
              <p:cNvPr id="15" name="矩形 14"/>
              <p:cNvSpPr/>
              <p:nvPr/>
            </p:nvSpPr>
            <p:spPr>
              <a:xfrm flipV="1">
                <a:off x="3220734" y="1138259"/>
                <a:ext cx="3860954" cy="5472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398806" y="-15488"/>
              <a:ext cx="2671320" cy="1789718"/>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8502" y="-15488"/>
              <a:ext cx="2671320" cy="1789718"/>
            </a:xfrm>
            <a:prstGeom prst="rect">
              <a:avLst/>
            </a:prstGeom>
          </p:spPr>
        </p:pic>
      </p:grpSp>
      <p:grpSp>
        <p:nvGrpSpPr>
          <p:cNvPr id="8" name="组合 20"/>
          <p:cNvGrpSpPr>
            <a:grpSpLocks/>
          </p:cNvGrpSpPr>
          <p:nvPr/>
        </p:nvGrpSpPr>
        <p:grpSpPr bwMode="auto">
          <a:xfrm>
            <a:off x="-49213" y="2371024"/>
            <a:ext cx="6145213" cy="1745459"/>
            <a:chOff x="0" y="0"/>
            <a:chExt cx="6146068" cy="1745000"/>
          </a:xfrm>
          <a:solidFill>
            <a:srgbClr val="00B050"/>
          </a:solidFill>
        </p:grpSpPr>
        <p:sp>
          <p:nvSpPr>
            <p:cNvPr id="9" name="矩形 16"/>
            <p:cNvSpPr>
              <a:spLocks noChangeArrowheads="1"/>
            </p:cNvSpPr>
            <p:nvPr/>
          </p:nvSpPr>
          <p:spPr bwMode="auto">
            <a:xfrm>
              <a:off x="50067" y="0"/>
              <a:ext cx="6096001" cy="1745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itchFamily="34" charset="0"/>
                <a:buNone/>
              </a:pPr>
              <a:endParaRPr lang="zh-CN" altLang="en-US">
                <a:solidFill>
                  <a:srgbClr val="FFFFFF"/>
                </a:solidFill>
              </a:endParaRPr>
            </a:p>
          </p:txBody>
        </p:sp>
        <p:sp>
          <p:nvSpPr>
            <p:cNvPr id="16" name="任意多边形 43"/>
            <p:cNvSpPr>
              <a:spLocks/>
            </p:cNvSpPr>
            <p:nvPr/>
          </p:nvSpPr>
          <p:spPr bwMode="auto">
            <a:xfrm>
              <a:off x="0" y="0"/>
              <a:ext cx="2843265" cy="1745000"/>
            </a:xfrm>
            <a:custGeom>
              <a:avLst/>
              <a:gdLst>
                <a:gd name="T0" fmla="*/ 2743132 w 2843265"/>
                <a:gd name="T1" fmla="*/ 0 h 1745000"/>
                <a:gd name="T2" fmla="*/ 2843265 w 2843265"/>
                <a:gd name="T3" fmla="*/ 0 h 1745000"/>
                <a:gd name="T4" fmla="*/ 2743132 w 2843265"/>
                <a:gd name="T5" fmla="*/ 103850 h 1745000"/>
                <a:gd name="T6" fmla="*/ 2743132 w 2843265"/>
                <a:gd name="T7" fmla="*/ 0 h 1745000"/>
                <a:gd name="T8" fmla="*/ 2743129 w 2843265"/>
                <a:gd name="T9" fmla="*/ 0 h 1745000"/>
                <a:gd name="T10" fmla="*/ 2743130 w 2843265"/>
                <a:gd name="T11" fmla="*/ 0 h 1745000"/>
                <a:gd name="T12" fmla="*/ 2743130 w 2843265"/>
                <a:gd name="T13" fmla="*/ 103852 h 1745000"/>
                <a:gd name="T14" fmla="*/ 1160732 w 2843265"/>
                <a:gd name="T15" fmla="*/ 1745000 h 1745000"/>
                <a:gd name="T16" fmla="*/ 1011870 w 2843265"/>
                <a:gd name="T17" fmla="*/ 1745000 h 1745000"/>
                <a:gd name="T18" fmla="*/ 2743129 w 2843265"/>
                <a:gd name="T19" fmla="*/ 0 h 1745000"/>
                <a:gd name="T20" fmla="*/ 0 w 2843265"/>
                <a:gd name="T21" fmla="*/ 0 h 1745000"/>
                <a:gd name="T22" fmla="*/ 1 w 2843265"/>
                <a:gd name="T23" fmla="*/ 0 h 1745000"/>
                <a:gd name="T24" fmla="*/ 1 w 2843265"/>
                <a:gd name="T25" fmla="*/ 1745000 h 1745000"/>
                <a:gd name="T26" fmla="*/ 0 w 2843265"/>
                <a:gd name="T27" fmla="*/ 1745000 h 1745000"/>
                <a:gd name="T28" fmla="*/ 0 w 2843265"/>
                <a:gd name="T29" fmla="*/ 0 h 1745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843265" h="1745000">
                  <a:moveTo>
                    <a:pt x="2743132" y="0"/>
                  </a:moveTo>
                  <a:lnTo>
                    <a:pt x="2843265" y="0"/>
                  </a:lnTo>
                  <a:lnTo>
                    <a:pt x="2743132" y="103850"/>
                  </a:lnTo>
                  <a:lnTo>
                    <a:pt x="2743132" y="0"/>
                  </a:lnTo>
                  <a:close/>
                  <a:moveTo>
                    <a:pt x="2743129" y="0"/>
                  </a:moveTo>
                  <a:lnTo>
                    <a:pt x="2743130" y="0"/>
                  </a:lnTo>
                  <a:lnTo>
                    <a:pt x="2743130" y="103852"/>
                  </a:lnTo>
                  <a:lnTo>
                    <a:pt x="1160732" y="1745000"/>
                  </a:lnTo>
                  <a:lnTo>
                    <a:pt x="1011870" y="1745000"/>
                  </a:lnTo>
                  <a:lnTo>
                    <a:pt x="2743129" y="0"/>
                  </a:lnTo>
                  <a:close/>
                  <a:moveTo>
                    <a:pt x="0" y="0"/>
                  </a:moveTo>
                  <a:lnTo>
                    <a:pt x="1" y="0"/>
                  </a:lnTo>
                  <a:lnTo>
                    <a:pt x="1" y="1745000"/>
                  </a:lnTo>
                  <a:lnTo>
                    <a:pt x="0" y="174500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17" name="组合 14"/>
          <p:cNvGrpSpPr>
            <a:grpSpLocks/>
          </p:cNvGrpSpPr>
          <p:nvPr/>
        </p:nvGrpSpPr>
        <p:grpSpPr bwMode="auto">
          <a:xfrm>
            <a:off x="6096000" y="2370723"/>
            <a:ext cx="6096000" cy="1745755"/>
            <a:chOff x="0" y="17155"/>
            <a:chExt cx="6095999" cy="1745001"/>
          </a:xfrm>
          <a:solidFill>
            <a:schemeClr val="accent1">
              <a:lumMod val="75000"/>
            </a:schemeClr>
          </a:solidFill>
        </p:grpSpPr>
        <p:sp>
          <p:nvSpPr>
            <p:cNvPr id="18" name="矩形 17"/>
            <p:cNvSpPr>
              <a:spLocks noChangeArrowheads="1"/>
            </p:cNvSpPr>
            <p:nvPr/>
          </p:nvSpPr>
          <p:spPr bwMode="auto">
            <a:xfrm>
              <a:off x="0" y="17156"/>
              <a:ext cx="6095999" cy="1745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itchFamily="34" charset="0"/>
                <a:buNone/>
              </a:pPr>
              <a:endParaRPr lang="zh-CN" altLang="en-US">
                <a:solidFill>
                  <a:srgbClr val="FFFFFF"/>
                </a:solidFill>
              </a:endParaRPr>
            </a:p>
          </p:txBody>
        </p:sp>
        <p:sp>
          <p:nvSpPr>
            <p:cNvPr id="19" name="任意多边形 25"/>
            <p:cNvSpPr>
              <a:spLocks/>
            </p:cNvSpPr>
            <p:nvPr/>
          </p:nvSpPr>
          <p:spPr bwMode="auto">
            <a:xfrm flipV="1">
              <a:off x="2194542" y="17155"/>
              <a:ext cx="2843265" cy="1745000"/>
            </a:xfrm>
            <a:custGeom>
              <a:avLst/>
              <a:gdLst>
                <a:gd name="T0" fmla="*/ 2743132 w 2843265"/>
                <a:gd name="T1" fmla="*/ 0 h 1745000"/>
                <a:gd name="T2" fmla="*/ 2843265 w 2843265"/>
                <a:gd name="T3" fmla="*/ 0 h 1745000"/>
                <a:gd name="T4" fmla="*/ 2743132 w 2843265"/>
                <a:gd name="T5" fmla="*/ 103850 h 1745000"/>
                <a:gd name="T6" fmla="*/ 2743132 w 2843265"/>
                <a:gd name="T7" fmla="*/ 0 h 1745000"/>
                <a:gd name="T8" fmla="*/ 2743129 w 2843265"/>
                <a:gd name="T9" fmla="*/ 0 h 1745000"/>
                <a:gd name="T10" fmla="*/ 2743130 w 2843265"/>
                <a:gd name="T11" fmla="*/ 0 h 1745000"/>
                <a:gd name="T12" fmla="*/ 2743130 w 2843265"/>
                <a:gd name="T13" fmla="*/ 103852 h 1745000"/>
                <a:gd name="T14" fmla="*/ 1160732 w 2843265"/>
                <a:gd name="T15" fmla="*/ 1745000 h 1745000"/>
                <a:gd name="T16" fmla="*/ 1011870 w 2843265"/>
                <a:gd name="T17" fmla="*/ 1745000 h 1745000"/>
                <a:gd name="T18" fmla="*/ 2743129 w 2843265"/>
                <a:gd name="T19" fmla="*/ 0 h 1745000"/>
                <a:gd name="T20" fmla="*/ 0 w 2843265"/>
                <a:gd name="T21" fmla="*/ 0 h 1745000"/>
                <a:gd name="T22" fmla="*/ 1 w 2843265"/>
                <a:gd name="T23" fmla="*/ 0 h 1745000"/>
                <a:gd name="T24" fmla="*/ 1 w 2843265"/>
                <a:gd name="T25" fmla="*/ 1745000 h 1745000"/>
                <a:gd name="T26" fmla="*/ 0 w 2843265"/>
                <a:gd name="T27" fmla="*/ 1745000 h 1745000"/>
                <a:gd name="T28" fmla="*/ 0 w 2843265"/>
                <a:gd name="T29" fmla="*/ 0 h 17450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843265" h="1745000">
                  <a:moveTo>
                    <a:pt x="2743132" y="0"/>
                  </a:moveTo>
                  <a:lnTo>
                    <a:pt x="2843265" y="0"/>
                  </a:lnTo>
                  <a:lnTo>
                    <a:pt x="2743132" y="103850"/>
                  </a:lnTo>
                  <a:lnTo>
                    <a:pt x="2743132" y="0"/>
                  </a:lnTo>
                  <a:close/>
                  <a:moveTo>
                    <a:pt x="2743129" y="0"/>
                  </a:moveTo>
                  <a:lnTo>
                    <a:pt x="2743130" y="0"/>
                  </a:lnTo>
                  <a:lnTo>
                    <a:pt x="2743130" y="103852"/>
                  </a:lnTo>
                  <a:lnTo>
                    <a:pt x="1160732" y="1745000"/>
                  </a:lnTo>
                  <a:lnTo>
                    <a:pt x="1011870" y="1745000"/>
                  </a:lnTo>
                  <a:lnTo>
                    <a:pt x="2743129" y="0"/>
                  </a:lnTo>
                  <a:close/>
                  <a:moveTo>
                    <a:pt x="0" y="0"/>
                  </a:moveTo>
                  <a:lnTo>
                    <a:pt x="1" y="0"/>
                  </a:lnTo>
                  <a:lnTo>
                    <a:pt x="1" y="1745000"/>
                  </a:lnTo>
                  <a:lnTo>
                    <a:pt x="0" y="174500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20" name="椭圆 18"/>
          <p:cNvSpPr>
            <a:spLocks noChangeArrowheads="1"/>
          </p:cNvSpPr>
          <p:nvPr/>
        </p:nvSpPr>
        <p:spPr bwMode="auto">
          <a:xfrm>
            <a:off x="979488" y="4218874"/>
            <a:ext cx="1089025" cy="1089025"/>
          </a:xfrm>
          <a:prstGeom prst="ellipse">
            <a:avLst/>
          </a:prstGeom>
          <a:solidFill>
            <a:srgbClr val="00B050"/>
          </a:solidFill>
          <a:ln>
            <a:noFill/>
          </a:ln>
        </p:spPr>
        <p:txBody>
          <a:bodyPr anchor="ctr"/>
          <a:lstStyle/>
          <a:p>
            <a:pPr algn="ctr" eaLnBrk="1" hangingPunct="1">
              <a:buFont typeface="Arial" pitchFamily="34" charset="0"/>
              <a:buNone/>
            </a:pPr>
            <a:endParaRPr lang="zh-CN" altLang="en-US">
              <a:solidFill>
                <a:srgbClr val="FFFFFF"/>
              </a:solidFill>
            </a:endParaRPr>
          </a:p>
        </p:txBody>
      </p:sp>
      <p:sp>
        <p:nvSpPr>
          <p:cNvPr id="21" name="椭圆 31"/>
          <p:cNvSpPr>
            <a:spLocks noChangeArrowheads="1"/>
          </p:cNvSpPr>
          <p:nvPr/>
        </p:nvSpPr>
        <p:spPr bwMode="auto">
          <a:xfrm>
            <a:off x="5511800" y="4218874"/>
            <a:ext cx="1089025" cy="1089025"/>
          </a:xfrm>
          <a:prstGeom prst="ellipse">
            <a:avLst/>
          </a:prstGeom>
          <a:solidFill>
            <a:schemeClr val="accent1">
              <a:lumMod val="75000"/>
            </a:schemeClr>
          </a:solidFill>
          <a:ln>
            <a:noFill/>
          </a:ln>
        </p:spPr>
        <p:txBody>
          <a:bodyPr anchor="ctr"/>
          <a:lstStyle/>
          <a:p>
            <a:pPr algn="ctr" eaLnBrk="1" hangingPunct="1">
              <a:buFont typeface="Arial" pitchFamily="34" charset="0"/>
              <a:buNone/>
            </a:pPr>
            <a:endParaRPr lang="zh-CN" altLang="en-US">
              <a:solidFill>
                <a:srgbClr val="FFFFFF"/>
              </a:solidFill>
            </a:endParaRPr>
          </a:p>
        </p:txBody>
      </p:sp>
      <p:sp>
        <p:nvSpPr>
          <p:cNvPr id="22" name="椭圆 32"/>
          <p:cNvSpPr>
            <a:spLocks noChangeArrowheads="1"/>
          </p:cNvSpPr>
          <p:nvPr/>
        </p:nvSpPr>
        <p:spPr bwMode="auto">
          <a:xfrm>
            <a:off x="10045700" y="4218874"/>
            <a:ext cx="1087438" cy="1089025"/>
          </a:xfrm>
          <a:prstGeom prst="ellipse">
            <a:avLst/>
          </a:prstGeom>
          <a:solidFill>
            <a:srgbClr val="00B050"/>
          </a:solidFill>
          <a:ln>
            <a:noFill/>
          </a:ln>
        </p:spPr>
        <p:txBody>
          <a:bodyPr anchor="ctr"/>
          <a:lstStyle/>
          <a:p>
            <a:pPr algn="ctr" eaLnBrk="1" hangingPunct="1">
              <a:buFont typeface="Arial" pitchFamily="34" charset="0"/>
              <a:buNone/>
            </a:pPr>
            <a:endParaRPr lang="zh-CN" altLang="en-US">
              <a:solidFill>
                <a:srgbClr val="FFFFFF"/>
              </a:solidFill>
            </a:endParaRPr>
          </a:p>
        </p:txBody>
      </p:sp>
      <p:sp>
        <p:nvSpPr>
          <p:cNvPr id="23" name="文本框 28"/>
          <p:cNvSpPr txBox="1">
            <a:spLocks noChangeArrowheads="1"/>
          </p:cNvSpPr>
          <p:nvPr/>
        </p:nvSpPr>
        <p:spPr bwMode="auto">
          <a:xfrm>
            <a:off x="2497138" y="2742499"/>
            <a:ext cx="12557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a:solidFill>
                  <a:schemeClr val="bg1"/>
                </a:solidFill>
                <a:latin typeface="方正正黑简体" pitchFamily="2" charset="-122"/>
                <a:ea typeface="方正正黑简体" pitchFamily="2" charset="-122"/>
              </a:rPr>
              <a:t>标题内容</a:t>
            </a:r>
          </a:p>
        </p:txBody>
      </p:sp>
      <p:sp>
        <p:nvSpPr>
          <p:cNvPr id="24" name="文本框 34"/>
          <p:cNvSpPr txBox="1">
            <a:spLocks noChangeArrowheads="1"/>
          </p:cNvSpPr>
          <p:nvPr/>
        </p:nvSpPr>
        <p:spPr bwMode="auto">
          <a:xfrm>
            <a:off x="2492375" y="3166361"/>
            <a:ext cx="252253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zh-CN" altLang="en-US" sz="1400">
                <a:solidFill>
                  <a:schemeClr val="bg1"/>
                </a:solidFill>
                <a:latin typeface="方正正黑简体" pitchFamily="2" charset="-122"/>
                <a:ea typeface="方正正黑简体" pitchFamily="2" charset="-122"/>
              </a:rPr>
              <a:t>内容描述内容描述内容描述内容描述内容描述内容描述内容</a:t>
            </a:r>
          </a:p>
        </p:txBody>
      </p:sp>
      <p:sp>
        <p:nvSpPr>
          <p:cNvPr id="25" name="文本框 35"/>
          <p:cNvSpPr txBox="1">
            <a:spLocks noChangeArrowheads="1"/>
          </p:cNvSpPr>
          <p:nvPr/>
        </p:nvSpPr>
        <p:spPr bwMode="auto">
          <a:xfrm>
            <a:off x="8439150" y="2761549"/>
            <a:ext cx="12557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a:solidFill>
                  <a:schemeClr val="bg1"/>
                </a:solidFill>
                <a:latin typeface="方正正黑简体" pitchFamily="2" charset="-122"/>
                <a:ea typeface="方正正黑简体" pitchFamily="2" charset="-122"/>
              </a:rPr>
              <a:t>标题内容</a:t>
            </a:r>
          </a:p>
        </p:txBody>
      </p:sp>
      <p:sp>
        <p:nvSpPr>
          <p:cNvPr id="26" name="文本框 36"/>
          <p:cNvSpPr txBox="1">
            <a:spLocks noChangeArrowheads="1"/>
          </p:cNvSpPr>
          <p:nvPr/>
        </p:nvSpPr>
        <p:spPr bwMode="auto">
          <a:xfrm>
            <a:off x="7056438" y="3152074"/>
            <a:ext cx="25209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zh-CN" altLang="en-US" sz="1400">
                <a:solidFill>
                  <a:schemeClr val="bg1"/>
                </a:solidFill>
                <a:latin typeface="方正正黑简体" pitchFamily="2" charset="-122"/>
                <a:ea typeface="方正正黑简体" pitchFamily="2" charset="-122"/>
              </a:rPr>
              <a:t>内容描述内容描述内容描述内  容描述内容描述内容描述内容</a:t>
            </a:r>
          </a:p>
        </p:txBody>
      </p:sp>
      <p:pic>
        <p:nvPicPr>
          <p:cNvPr id="27" name="Group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9038" y="4403024"/>
            <a:ext cx="633412"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矩形 47"/>
          <p:cNvSpPr>
            <a:spLocks noChangeArrowheads="1"/>
          </p:cNvSpPr>
          <p:nvPr/>
        </p:nvSpPr>
        <p:spPr bwMode="auto">
          <a:xfrm>
            <a:off x="503238" y="5411086"/>
            <a:ext cx="263683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buFont typeface="Arial" pitchFamily="34" charset="0"/>
              <a:buNone/>
            </a:pPr>
            <a:r>
              <a:rPr lang="zh-CN" altLang="en-US" sz="1400" dirty="0">
                <a:solidFill>
                  <a:schemeClr val="bg1">
                    <a:lumMod val="50000"/>
                  </a:schemeClr>
                </a:solidFill>
                <a:latin typeface="方正正黑简体" pitchFamily="2" charset="-122"/>
                <a:ea typeface="方正正黑简体" pitchFamily="2" charset="-122"/>
              </a:rPr>
              <a:t>内容填在这里，内容填在这里</a:t>
            </a:r>
            <a:endParaRPr lang="en-US" altLang="zh-CN" sz="1400" dirty="0">
              <a:solidFill>
                <a:schemeClr val="bg1">
                  <a:lumMod val="50000"/>
                </a:schemeClr>
              </a:solidFill>
              <a:latin typeface="方正正黑简体" pitchFamily="2" charset="-122"/>
              <a:ea typeface="方正正黑简体" pitchFamily="2" charset="-122"/>
            </a:endParaRPr>
          </a:p>
          <a:p>
            <a:pPr algn="just" eaLnBrk="1" hangingPunct="1">
              <a:buFont typeface="Arial" pitchFamily="34" charset="0"/>
              <a:buNone/>
            </a:pPr>
            <a:r>
              <a:rPr lang="zh-CN" altLang="en-US" sz="1400" dirty="0">
                <a:solidFill>
                  <a:schemeClr val="bg1">
                    <a:lumMod val="50000"/>
                  </a:schemeClr>
                </a:solidFill>
                <a:latin typeface="方正正黑简体" pitchFamily="2" charset="-122"/>
                <a:ea typeface="方正正黑简体" pitchFamily="2" charset="-122"/>
              </a:rPr>
              <a:t>内容填在这里，内容填在这里</a:t>
            </a:r>
          </a:p>
        </p:txBody>
      </p:sp>
      <p:sp>
        <p:nvSpPr>
          <p:cNvPr id="29" name="矩形 48"/>
          <p:cNvSpPr>
            <a:spLocks noChangeArrowheads="1"/>
          </p:cNvSpPr>
          <p:nvPr/>
        </p:nvSpPr>
        <p:spPr bwMode="auto">
          <a:xfrm>
            <a:off x="4813300" y="5411086"/>
            <a:ext cx="26384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buFont typeface="Arial" pitchFamily="34" charset="0"/>
              <a:buNone/>
            </a:pPr>
            <a:r>
              <a:rPr lang="zh-CN" altLang="en-US" sz="1400">
                <a:solidFill>
                  <a:schemeClr val="bg1">
                    <a:lumMod val="50000"/>
                  </a:schemeClr>
                </a:solidFill>
                <a:latin typeface="方正正黑简体" pitchFamily="2" charset="-122"/>
                <a:ea typeface="方正正黑简体" pitchFamily="2" charset="-122"/>
              </a:rPr>
              <a:t>内容填在这里，内容填在这里</a:t>
            </a:r>
            <a:endParaRPr lang="en-US" altLang="zh-CN" sz="1400">
              <a:solidFill>
                <a:schemeClr val="bg1">
                  <a:lumMod val="50000"/>
                </a:schemeClr>
              </a:solidFill>
              <a:latin typeface="方正正黑简体" pitchFamily="2" charset="-122"/>
              <a:ea typeface="方正正黑简体" pitchFamily="2" charset="-122"/>
            </a:endParaRPr>
          </a:p>
          <a:p>
            <a:pPr algn="just" eaLnBrk="1" hangingPunct="1">
              <a:buFont typeface="Arial" pitchFamily="34" charset="0"/>
              <a:buNone/>
            </a:pPr>
            <a:r>
              <a:rPr lang="zh-CN" altLang="en-US" sz="1400">
                <a:solidFill>
                  <a:schemeClr val="bg1">
                    <a:lumMod val="50000"/>
                  </a:schemeClr>
                </a:solidFill>
                <a:latin typeface="方正正黑简体" pitchFamily="2" charset="-122"/>
                <a:ea typeface="方正正黑简体" pitchFamily="2" charset="-122"/>
              </a:rPr>
              <a:t>内容填在这里，内容填在这里</a:t>
            </a:r>
          </a:p>
        </p:txBody>
      </p:sp>
      <p:sp>
        <p:nvSpPr>
          <p:cNvPr id="30" name="矩形 49"/>
          <p:cNvSpPr>
            <a:spLocks noChangeArrowheads="1"/>
          </p:cNvSpPr>
          <p:nvPr/>
        </p:nvSpPr>
        <p:spPr bwMode="auto">
          <a:xfrm>
            <a:off x="9271000" y="5411086"/>
            <a:ext cx="263683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buFont typeface="Arial" pitchFamily="34" charset="0"/>
              <a:buNone/>
            </a:pPr>
            <a:r>
              <a:rPr lang="zh-CN" altLang="en-US" sz="1400">
                <a:solidFill>
                  <a:schemeClr val="bg1">
                    <a:lumMod val="50000"/>
                  </a:schemeClr>
                </a:solidFill>
                <a:latin typeface="方正正黑简体" pitchFamily="2" charset="-122"/>
                <a:ea typeface="方正正黑简体" pitchFamily="2" charset="-122"/>
              </a:rPr>
              <a:t>内容填在这里，内容填在这里</a:t>
            </a:r>
            <a:endParaRPr lang="en-US" altLang="zh-CN" sz="1400">
              <a:solidFill>
                <a:schemeClr val="bg1">
                  <a:lumMod val="50000"/>
                </a:schemeClr>
              </a:solidFill>
              <a:latin typeface="方正正黑简体" pitchFamily="2" charset="-122"/>
              <a:ea typeface="方正正黑简体" pitchFamily="2" charset="-122"/>
            </a:endParaRPr>
          </a:p>
          <a:p>
            <a:pPr algn="just" eaLnBrk="1" hangingPunct="1">
              <a:buFont typeface="Arial" pitchFamily="34" charset="0"/>
              <a:buNone/>
            </a:pPr>
            <a:r>
              <a:rPr lang="zh-CN" altLang="en-US" sz="1400">
                <a:solidFill>
                  <a:schemeClr val="bg1">
                    <a:lumMod val="50000"/>
                  </a:schemeClr>
                </a:solidFill>
                <a:latin typeface="方正正黑简体" pitchFamily="2" charset="-122"/>
                <a:ea typeface="方正正黑简体" pitchFamily="2" charset="-122"/>
              </a:rPr>
              <a:t>内容填在这里，内容填在这里</a:t>
            </a:r>
          </a:p>
        </p:txBody>
      </p:sp>
      <p:cxnSp>
        <p:nvCxnSpPr>
          <p:cNvPr id="31" name="曲线连接符 52"/>
          <p:cNvCxnSpPr>
            <a:cxnSpLocks noChangeShapeType="1"/>
            <a:stCxn id="24" idx="2"/>
          </p:cNvCxnSpPr>
          <p:nvPr/>
        </p:nvCxnSpPr>
        <p:spPr bwMode="auto">
          <a:xfrm rot="5400000">
            <a:off x="2373313" y="3383849"/>
            <a:ext cx="1074737" cy="1684337"/>
          </a:xfrm>
          <a:prstGeom prst="curvedConnector2">
            <a:avLst/>
          </a:prstGeom>
          <a:noFill/>
          <a:ln w="6350">
            <a:solidFill>
              <a:srgbClr val="7F7F7F"/>
            </a:solidFill>
            <a:prstDash val="sysDash"/>
            <a:round/>
            <a:headEnd/>
            <a:tailEnd type="triangle" w="med" len="med"/>
          </a:ln>
          <a:extLst>
            <a:ext uri="{909E8E84-426E-40DD-AFC4-6F175D3DCCD1}">
              <a14:hiddenFill xmlns:a14="http://schemas.microsoft.com/office/drawing/2010/main">
                <a:noFill/>
              </a14:hiddenFill>
            </a:ext>
          </a:extLst>
        </p:spPr>
      </p:cxnSp>
      <p:cxnSp>
        <p:nvCxnSpPr>
          <p:cNvPr id="32" name="曲线连接符 53"/>
          <p:cNvCxnSpPr>
            <a:cxnSpLocks noChangeShapeType="1"/>
          </p:cNvCxnSpPr>
          <p:nvPr/>
        </p:nvCxnSpPr>
        <p:spPr bwMode="auto">
          <a:xfrm rot="16200000" flipH="1">
            <a:off x="8621713" y="3418774"/>
            <a:ext cx="1074737" cy="1684337"/>
          </a:xfrm>
          <a:prstGeom prst="curvedConnector2">
            <a:avLst/>
          </a:prstGeom>
          <a:noFill/>
          <a:ln w="6350">
            <a:solidFill>
              <a:srgbClr val="7F7F7F"/>
            </a:solidFill>
            <a:prstDash val="sysDash"/>
            <a:round/>
            <a:headEnd/>
            <a:tailEnd type="triangle" w="med" len="med"/>
          </a:ln>
          <a:extLst>
            <a:ext uri="{909E8E84-426E-40DD-AFC4-6F175D3DCCD1}">
              <a14:hiddenFill xmlns:a14="http://schemas.microsoft.com/office/drawing/2010/main">
                <a:noFill/>
              </a14:hiddenFill>
            </a:ext>
          </a:extLst>
        </p:spPr>
      </p:cxnSp>
      <p:pic>
        <p:nvPicPr>
          <p:cNvPr id="33" name="Group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61038" y="4109336"/>
            <a:ext cx="5969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 name="Group 14"/>
          <p:cNvGrpSpPr>
            <a:grpSpLocks/>
          </p:cNvGrpSpPr>
          <p:nvPr/>
        </p:nvGrpSpPr>
        <p:grpSpPr bwMode="auto">
          <a:xfrm>
            <a:off x="10285413" y="4441124"/>
            <a:ext cx="565150" cy="644525"/>
            <a:chOff x="0" y="0"/>
            <a:chExt cx="551" cy="628"/>
          </a:xfrm>
        </p:grpSpPr>
        <p:sp>
          <p:nvSpPr>
            <p:cNvPr id="35" name="Line 15"/>
            <p:cNvSpPr>
              <a:spLocks noChangeShapeType="1"/>
            </p:cNvSpPr>
            <p:nvPr/>
          </p:nvSpPr>
          <p:spPr bwMode="auto">
            <a:xfrm>
              <a:off x="0" y="0"/>
              <a:ext cx="0" cy="0"/>
            </a:xfrm>
            <a:prstGeom prst="line">
              <a:avLst/>
            </a:prstGeom>
            <a:noFill/>
            <a:ln w="15875">
              <a:solidFill>
                <a:srgbClr val="449FDB"/>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 name="Freeform 16"/>
            <p:cNvSpPr>
              <a:spLocks noEditPoints="1"/>
            </p:cNvSpPr>
            <p:nvPr/>
          </p:nvSpPr>
          <p:spPr bwMode="auto">
            <a:xfrm>
              <a:off x="79" y="0"/>
              <a:ext cx="472" cy="628"/>
            </a:xfrm>
            <a:custGeom>
              <a:avLst/>
              <a:gdLst>
                <a:gd name="T0" fmla="*/ 18554 w 197"/>
                <a:gd name="T1" fmla="*/ 27078 h 263"/>
                <a:gd name="T2" fmla="*/ 28042 w 197"/>
                <a:gd name="T3" fmla="*/ 17785 h 263"/>
                <a:gd name="T4" fmla="*/ 18554 w 197"/>
                <a:gd name="T5" fmla="*/ 8685 h 263"/>
                <a:gd name="T6" fmla="*/ 9232 w 197"/>
                <a:gd name="T7" fmla="*/ 17785 h 263"/>
                <a:gd name="T8" fmla="*/ 18554 w 197"/>
                <a:gd name="T9" fmla="*/ 27078 h 263"/>
                <a:gd name="T10" fmla="*/ 18554 w 197"/>
                <a:gd name="T11" fmla="*/ 10172 h 263"/>
                <a:gd name="T12" fmla="*/ 26463 w 197"/>
                <a:gd name="T13" fmla="*/ 17785 h 263"/>
                <a:gd name="T14" fmla="*/ 18554 w 197"/>
                <a:gd name="T15" fmla="*/ 25624 h 263"/>
                <a:gd name="T16" fmla="*/ 10810 w 197"/>
                <a:gd name="T17" fmla="*/ 17785 h 263"/>
                <a:gd name="T18" fmla="*/ 18554 w 197"/>
                <a:gd name="T19" fmla="*/ 10172 h 263"/>
                <a:gd name="T20" fmla="*/ 18554 w 197"/>
                <a:gd name="T21" fmla="*/ 0 h 263"/>
                <a:gd name="T22" fmla="*/ 0 w 197"/>
                <a:gd name="T23" fmla="*/ 18336 h 263"/>
                <a:gd name="T24" fmla="*/ 16120 w 197"/>
                <a:gd name="T25" fmla="*/ 47432 h 263"/>
                <a:gd name="T26" fmla="*/ 18554 w 197"/>
                <a:gd name="T27" fmla="*/ 48767 h 263"/>
                <a:gd name="T28" fmla="*/ 18719 w 197"/>
                <a:gd name="T29" fmla="*/ 48767 h 263"/>
                <a:gd name="T30" fmla="*/ 21154 w 197"/>
                <a:gd name="T31" fmla="*/ 47432 h 263"/>
                <a:gd name="T32" fmla="*/ 37274 w 197"/>
                <a:gd name="T33" fmla="*/ 18336 h 263"/>
                <a:gd name="T34" fmla="*/ 18554 w 197"/>
                <a:gd name="T35" fmla="*/ 0 h 263"/>
                <a:gd name="T36" fmla="*/ 18719 w 197"/>
                <a:gd name="T37" fmla="*/ 45419 h 263"/>
                <a:gd name="T38" fmla="*/ 18554 w 197"/>
                <a:gd name="T39" fmla="*/ 45579 h 263"/>
                <a:gd name="T40" fmla="*/ 18317 w 197"/>
                <a:gd name="T41" fmla="*/ 45419 h 263"/>
                <a:gd name="T42" fmla="*/ 2997 w 197"/>
                <a:gd name="T43" fmla="*/ 18336 h 263"/>
                <a:gd name="T44" fmla="*/ 18554 w 197"/>
                <a:gd name="T45" fmla="*/ 2954 h 263"/>
                <a:gd name="T46" fmla="*/ 34276 w 197"/>
                <a:gd name="T47" fmla="*/ 18336 h 263"/>
                <a:gd name="T48" fmla="*/ 18719 w 197"/>
                <a:gd name="T49" fmla="*/ 45419 h 26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97" h="263">
                  <a:moveTo>
                    <a:pt x="98" y="146"/>
                  </a:moveTo>
                  <a:cubicBezTo>
                    <a:pt x="126" y="146"/>
                    <a:pt x="148" y="124"/>
                    <a:pt x="148" y="96"/>
                  </a:cubicBezTo>
                  <a:cubicBezTo>
                    <a:pt x="148" y="69"/>
                    <a:pt x="126" y="47"/>
                    <a:pt x="98" y="47"/>
                  </a:cubicBezTo>
                  <a:cubicBezTo>
                    <a:pt x="71" y="47"/>
                    <a:pt x="49" y="69"/>
                    <a:pt x="49" y="96"/>
                  </a:cubicBezTo>
                  <a:cubicBezTo>
                    <a:pt x="49" y="124"/>
                    <a:pt x="71" y="146"/>
                    <a:pt x="98" y="146"/>
                  </a:cubicBezTo>
                  <a:close/>
                  <a:moveTo>
                    <a:pt x="98" y="55"/>
                  </a:moveTo>
                  <a:cubicBezTo>
                    <a:pt x="121" y="55"/>
                    <a:pt x="140" y="74"/>
                    <a:pt x="140" y="96"/>
                  </a:cubicBezTo>
                  <a:cubicBezTo>
                    <a:pt x="140" y="119"/>
                    <a:pt x="121" y="138"/>
                    <a:pt x="98" y="138"/>
                  </a:cubicBezTo>
                  <a:cubicBezTo>
                    <a:pt x="76" y="138"/>
                    <a:pt x="57" y="119"/>
                    <a:pt x="57" y="96"/>
                  </a:cubicBezTo>
                  <a:cubicBezTo>
                    <a:pt x="57" y="74"/>
                    <a:pt x="76" y="55"/>
                    <a:pt x="98" y="55"/>
                  </a:cubicBezTo>
                  <a:close/>
                  <a:moveTo>
                    <a:pt x="98" y="0"/>
                  </a:moveTo>
                  <a:cubicBezTo>
                    <a:pt x="44" y="0"/>
                    <a:pt x="0" y="44"/>
                    <a:pt x="0" y="99"/>
                  </a:cubicBezTo>
                  <a:cubicBezTo>
                    <a:pt x="0" y="156"/>
                    <a:pt x="49" y="215"/>
                    <a:pt x="85" y="256"/>
                  </a:cubicBezTo>
                  <a:cubicBezTo>
                    <a:pt x="85" y="256"/>
                    <a:pt x="91" y="263"/>
                    <a:pt x="98" y="263"/>
                  </a:cubicBezTo>
                  <a:cubicBezTo>
                    <a:pt x="98" y="263"/>
                    <a:pt x="99" y="263"/>
                    <a:pt x="99" y="263"/>
                  </a:cubicBezTo>
                  <a:cubicBezTo>
                    <a:pt x="106" y="263"/>
                    <a:pt x="112" y="256"/>
                    <a:pt x="112" y="256"/>
                  </a:cubicBezTo>
                  <a:cubicBezTo>
                    <a:pt x="148" y="215"/>
                    <a:pt x="197" y="156"/>
                    <a:pt x="197" y="99"/>
                  </a:cubicBezTo>
                  <a:cubicBezTo>
                    <a:pt x="197" y="44"/>
                    <a:pt x="153" y="0"/>
                    <a:pt x="98" y="0"/>
                  </a:cubicBezTo>
                  <a:close/>
                  <a:moveTo>
                    <a:pt x="99" y="245"/>
                  </a:moveTo>
                  <a:cubicBezTo>
                    <a:pt x="99" y="246"/>
                    <a:pt x="99" y="246"/>
                    <a:pt x="98" y="246"/>
                  </a:cubicBezTo>
                  <a:cubicBezTo>
                    <a:pt x="98" y="246"/>
                    <a:pt x="98" y="246"/>
                    <a:pt x="97" y="245"/>
                  </a:cubicBezTo>
                  <a:cubicBezTo>
                    <a:pt x="67" y="211"/>
                    <a:pt x="16" y="152"/>
                    <a:pt x="16" y="99"/>
                  </a:cubicBezTo>
                  <a:cubicBezTo>
                    <a:pt x="16" y="53"/>
                    <a:pt x="53" y="16"/>
                    <a:pt x="98" y="16"/>
                  </a:cubicBezTo>
                  <a:cubicBezTo>
                    <a:pt x="144" y="16"/>
                    <a:pt x="181" y="53"/>
                    <a:pt x="181" y="99"/>
                  </a:cubicBezTo>
                  <a:cubicBezTo>
                    <a:pt x="181" y="152"/>
                    <a:pt x="130" y="211"/>
                    <a:pt x="99" y="2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extLst>
      <p:ext uri="{BB962C8B-B14F-4D97-AF65-F5344CB8AC3E}">
        <p14:creationId xmlns:p14="http://schemas.microsoft.com/office/powerpoint/2010/main" val="6688395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right)">
                                      <p:cBhvr>
                                        <p:cTn id="18" dur="500"/>
                                        <p:tgtEl>
                                          <p:spTgt spid="25"/>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right)">
                                      <p:cBhvr>
                                        <p:cTn id="21" dur="500"/>
                                        <p:tgtEl>
                                          <p:spTgt spid="26"/>
                                        </p:tgtEl>
                                      </p:cBhvr>
                                    </p:animEffect>
                                  </p:childTnLst>
                                </p:cTn>
                              </p:par>
                              <p:par>
                                <p:cTn id="22" presetID="22" presetClass="entr" presetSubtype="2"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right)">
                                      <p:cBhvr>
                                        <p:cTn id="24" dur="500"/>
                                        <p:tgtEl>
                                          <p:spTgt spid="17"/>
                                        </p:tgtEl>
                                      </p:cBhvr>
                                    </p:animEffect>
                                  </p:childTnLst>
                                </p:cTn>
                              </p:par>
                            </p:childTnLst>
                          </p:cTn>
                        </p:par>
                        <p:par>
                          <p:cTn id="25" fill="hold">
                            <p:stCondLst>
                              <p:cond delay="750"/>
                            </p:stCondLst>
                            <p:childTnLst>
                              <p:par>
                                <p:cTn id="26" presetID="22" presetClass="entr" presetSubtype="1"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up)">
                                      <p:cBhvr>
                                        <p:cTn id="28" dur="500"/>
                                        <p:tgtEl>
                                          <p:spTgt spid="31"/>
                                        </p:tgtEl>
                                      </p:cBhvr>
                                    </p:animEffect>
                                  </p:childTnLst>
                                </p:cTn>
                              </p:par>
                            </p:childTnLst>
                          </p:cTn>
                        </p:par>
                        <p:par>
                          <p:cTn id="29" fill="hold">
                            <p:stCondLst>
                              <p:cond delay="1250"/>
                            </p:stCondLst>
                            <p:childTnLst>
                              <p:par>
                                <p:cTn id="30" presetID="22" presetClass="entr" presetSubtype="2"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right)">
                                      <p:cBhvr>
                                        <p:cTn id="32" dur="500"/>
                                        <p:tgtEl>
                                          <p:spTgt spid="27"/>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right)">
                                      <p:cBhvr>
                                        <p:cTn id="35" dur="500"/>
                                        <p:tgtEl>
                                          <p:spTgt spid="20"/>
                                        </p:tgtEl>
                                      </p:cBhvr>
                                    </p:animEffect>
                                  </p:childTnLst>
                                </p:cTn>
                              </p:par>
                            </p:childTnLst>
                          </p:cTn>
                        </p:par>
                        <p:par>
                          <p:cTn id="36" fill="hold">
                            <p:stCondLst>
                              <p:cond delay="1750"/>
                            </p:stCondLst>
                            <p:childTnLst>
                              <p:par>
                                <p:cTn id="37" presetID="16" presetClass="entr" presetSubtype="21"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barn(inVertical)">
                                      <p:cBhvr>
                                        <p:cTn id="39" dur="500"/>
                                        <p:tgtEl>
                                          <p:spTgt spid="28"/>
                                        </p:tgtEl>
                                      </p:cBhvr>
                                    </p:animEffect>
                                  </p:childTnLst>
                                </p:cTn>
                              </p:par>
                            </p:childTnLst>
                          </p:cTn>
                        </p:par>
                        <p:par>
                          <p:cTn id="40" fill="hold">
                            <p:stCondLst>
                              <p:cond delay="2250"/>
                            </p:stCondLst>
                            <p:childTnLst>
                              <p:par>
                                <p:cTn id="41" presetID="22" presetClass="entr" presetSubtype="1" fill="hold"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wipe(up)">
                                      <p:cBhvr>
                                        <p:cTn id="43" dur="500"/>
                                        <p:tgtEl>
                                          <p:spTgt spid="32"/>
                                        </p:tgtEl>
                                      </p:cBhvr>
                                    </p:animEffect>
                                  </p:childTnLst>
                                </p:cTn>
                              </p:par>
                            </p:childTnLst>
                          </p:cTn>
                        </p:par>
                        <p:par>
                          <p:cTn id="44" fill="hold">
                            <p:stCondLst>
                              <p:cond delay="2750"/>
                            </p:stCondLst>
                            <p:childTnLst>
                              <p:par>
                                <p:cTn id="45" presetID="22" presetClass="entr" presetSubtype="8" fill="hold" nodeType="after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wipe(left)">
                                      <p:cBhvr>
                                        <p:cTn id="47" dur="500"/>
                                        <p:tgtEl>
                                          <p:spTgt spid="34"/>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wipe(left)">
                                      <p:cBhvr>
                                        <p:cTn id="50" dur="500"/>
                                        <p:tgtEl>
                                          <p:spTgt spid="22"/>
                                        </p:tgtEl>
                                      </p:cBhvr>
                                    </p:animEffect>
                                  </p:childTnLst>
                                </p:cTn>
                              </p:par>
                            </p:childTnLst>
                          </p:cTn>
                        </p:par>
                        <p:par>
                          <p:cTn id="51" fill="hold">
                            <p:stCondLst>
                              <p:cond delay="3250"/>
                            </p:stCondLst>
                            <p:childTnLst>
                              <p:par>
                                <p:cTn id="52" presetID="16" presetClass="entr" presetSubtype="21"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barn(inVertical)">
                                      <p:cBhvr>
                                        <p:cTn id="54" dur="500"/>
                                        <p:tgtEl>
                                          <p:spTgt spid="30"/>
                                        </p:tgtEl>
                                      </p:cBhvr>
                                    </p:animEffect>
                                  </p:childTnLst>
                                </p:cTn>
                              </p:par>
                            </p:childTnLst>
                          </p:cTn>
                        </p:par>
                        <p:par>
                          <p:cTn id="55" fill="hold">
                            <p:stCondLst>
                              <p:cond delay="3750"/>
                            </p:stCondLst>
                            <p:childTnLst>
                              <p:par>
                                <p:cTn id="56" presetID="22" presetClass="entr" presetSubtype="4"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down)">
                                      <p:cBhvr>
                                        <p:cTn id="58" dur="500"/>
                                        <p:tgtEl>
                                          <p:spTgt spid="21"/>
                                        </p:tgtEl>
                                      </p:cBhvr>
                                    </p:animEffect>
                                  </p:childTnLst>
                                </p:cTn>
                              </p:par>
                            </p:childTnLst>
                          </p:cTn>
                        </p:par>
                        <p:par>
                          <p:cTn id="59" fill="hold">
                            <p:stCondLst>
                              <p:cond delay="4250"/>
                            </p:stCondLst>
                            <p:childTnLst>
                              <p:par>
                                <p:cTn id="60" presetID="22" presetClass="entr" presetSubtype="4" fill="hold" nodeType="after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wipe(down)">
                                      <p:cBhvr>
                                        <p:cTn id="62" dur="500"/>
                                        <p:tgtEl>
                                          <p:spTgt spid="33"/>
                                        </p:tgtEl>
                                      </p:cBhvr>
                                    </p:animEffect>
                                  </p:childTnLst>
                                </p:cTn>
                              </p:par>
                            </p:childTnLst>
                          </p:cTn>
                        </p:par>
                        <p:par>
                          <p:cTn id="63" fill="hold">
                            <p:stCondLst>
                              <p:cond delay="4750"/>
                            </p:stCondLst>
                            <p:childTnLst>
                              <p:par>
                                <p:cTn id="64" presetID="16" presetClass="entr" presetSubtype="21" fill="hold" grpId="0" nodeType="after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barn(inVertical)">
                                      <p:cBhvr>
                                        <p:cTn id="6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autoUpdateAnimBg="0"/>
      <p:bldP spid="21" grpId="0" animBg="1" autoUpdateAnimBg="0"/>
      <p:bldP spid="22" grpId="0" animBg="1" autoUpdateAnimBg="0"/>
      <p:bldP spid="24" grpId="0" autoUpdateAnimBg="0"/>
      <p:bldP spid="25" grpId="0" autoUpdateAnimBg="0"/>
      <p:bldP spid="26" grpId="0" autoUpdateAnimBg="0"/>
      <p:bldP spid="28" grpId="0" autoUpdateAnimBg="0"/>
      <p:bldP spid="29" grpId="0" autoUpdateAnimBg="0"/>
      <p:bldP spid="30"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398806" y="-15488"/>
            <a:ext cx="9371016" cy="1789718"/>
            <a:chOff x="1398806" y="-15488"/>
            <a:chExt cx="9371016" cy="1789718"/>
          </a:xfrm>
        </p:grpSpPr>
        <p:grpSp>
          <p:nvGrpSpPr>
            <p:cNvPr id="11" name="组合 10"/>
            <p:cNvGrpSpPr/>
            <p:nvPr/>
          </p:nvGrpSpPr>
          <p:grpSpPr>
            <a:xfrm>
              <a:off x="3774620" y="423084"/>
              <a:ext cx="4692650" cy="648971"/>
              <a:chOff x="2836636" y="544014"/>
              <a:chExt cx="4692650" cy="648971"/>
            </a:xfrm>
          </p:grpSpPr>
          <p:sp>
            <p:nvSpPr>
              <p:cNvPr id="14" name="9"/>
              <p:cNvSpPr txBox="1"/>
              <p:nvPr/>
            </p:nvSpPr>
            <p:spPr>
              <a:xfrm>
                <a:off x="2836636" y="544014"/>
                <a:ext cx="4692650" cy="430887"/>
              </a:xfrm>
              <a:prstGeom prst="rect">
                <a:avLst/>
              </a:prstGeom>
              <a:noFill/>
            </p:spPr>
            <p:txBody>
              <a:bodyPr wrap="square" lIns="0" tIns="0" rIns="0" bIns="0" rtlCol="0">
                <a:spAutoFit/>
              </a:bodyPr>
              <a:lstStyle/>
              <a:p>
                <a:pPr marL="0" lvl="1" algn="ctr"/>
                <a:r>
                  <a:rPr lang="zh-CN" altLang="en-US" sz="2800" dirty="0" smtClean="0">
                    <a:solidFill>
                      <a:srgbClr val="00B050"/>
                    </a:solidFill>
                    <a:latin typeface="微软雅黑" pitchFamily="34" charset="-122"/>
                    <a:ea typeface="微软雅黑" pitchFamily="34" charset="-122"/>
                  </a:rPr>
                  <a:t>点击加入你的标题</a:t>
                </a:r>
                <a:endParaRPr lang="zh-CN" altLang="en-US" sz="2800" dirty="0">
                  <a:solidFill>
                    <a:srgbClr val="00B050"/>
                  </a:solidFill>
                  <a:latin typeface="微软雅黑" pitchFamily="34" charset="-122"/>
                  <a:ea typeface="微软雅黑" pitchFamily="34" charset="-122"/>
                </a:endParaRPr>
              </a:p>
            </p:txBody>
          </p:sp>
          <p:sp>
            <p:nvSpPr>
              <p:cNvPr id="15" name="矩形 14"/>
              <p:cNvSpPr/>
              <p:nvPr/>
            </p:nvSpPr>
            <p:spPr>
              <a:xfrm flipV="1">
                <a:off x="3220734" y="1138259"/>
                <a:ext cx="3860954" cy="5472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398806" y="-15488"/>
              <a:ext cx="2671320" cy="1789718"/>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8502" y="-15488"/>
              <a:ext cx="2671320" cy="1789718"/>
            </a:xfrm>
            <a:prstGeom prst="rect">
              <a:avLst/>
            </a:prstGeom>
          </p:spPr>
        </p:pic>
      </p:grpSp>
      <p:sp>
        <p:nvSpPr>
          <p:cNvPr id="9" name="文本框 14"/>
          <p:cNvSpPr txBox="1">
            <a:spLocks noChangeArrowheads="1"/>
          </p:cNvSpPr>
          <p:nvPr/>
        </p:nvSpPr>
        <p:spPr bwMode="auto">
          <a:xfrm>
            <a:off x="4967965" y="2338845"/>
            <a:ext cx="7118350" cy="522287"/>
          </a:xfrm>
          <a:prstGeom prst="rect">
            <a:avLst/>
          </a:prstGeom>
          <a:solidFill>
            <a:srgbClr val="00B050"/>
          </a:solidFill>
          <a:ln>
            <a:noFill/>
          </a:ln>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en-US" altLang="zh-CN" sz="1400" dirty="0">
                <a:solidFill>
                  <a:schemeClr val="bg1"/>
                </a:solidFill>
                <a:latin typeface="微软雅黑" pitchFamily="34" charset="-122"/>
                <a:ea typeface="微软雅黑" pitchFamily="34" charset="-122"/>
              </a:rPr>
              <a:t>1</a:t>
            </a:r>
            <a:r>
              <a:rPr lang="zh-CN" altLang="en-US" sz="1400" dirty="0">
                <a:solidFill>
                  <a:schemeClr val="bg1"/>
                </a:solidFill>
                <a:latin typeface="微软雅黑" pitchFamily="34" charset="-122"/>
                <a:ea typeface="微软雅黑" pitchFamily="34" charset="-122"/>
              </a:rPr>
              <a:t>、内容描述内容描述内容描述内容描述内容描述内容描述内容描述内容描述内容描述内容描述内容描述内容描述内容描述内容描述内容描述内容描述内容描述内容描述内容描述</a:t>
            </a:r>
          </a:p>
        </p:txBody>
      </p:sp>
      <p:sp>
        <p:nvSpPr>
          <p:cNvPr id="16" name="文本框 15"/>
          <p:cNvSpPr txBox="1">
            <a:spLocks noChangeArrowheads="1"/>
          </p:cNvSpPr>
          <p:nvPr/>
        </p:nvSpPr>
        <p:spPr bwMode="auto">
          <a:xfrm>
            <a:off x="4967965" y="3338970"/>
            <a:ext cx="7118350" cy="522287"/>
          </a:xfrm>
          <a:prstGeom prst="rect">
            <a:avLst/>
          </a:prstGeom>
          <a:solidFill>
            <a:schemeClr val="accent1">
              <a:lumMod val="75000"/>
            </a:schemeClr>
          </a:solidFill>
          <a:ln>
            <a:noFill/>
          </a:ln>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en-US" altLang="zh-CN" sz="1400" dirty="0">
                <a:solidFill>
                  <a:schemeClr val="bg1"/>
                </a:solidFill>
                <a:latin typeface="微软雅黑" pitchFamily="34" charset="-122"/>
                <a:ea typeface="微软雅黑" pitchFamily="34" charset="-122"/>
              </a:rPr>
              <a:t>2</a:t>
            </a:r>
            <a:r>
              <a:rPr lang="zh-CN" altLang="en-US" sz="1400" dirty="0">
                <a:solidFill>
                  <a:schemeClr val="bg1"/>
                </a:solidFill>
                <a:latin typeface="微软雅黑" pitchFamily="34" charset="-122"/>
                <a:ea typeface="微软雅黑" pitchFamily="34" charset="-122"/>
              </a:rPr>
              <a:t>、内容描述内容描述内容描述内容描述内容描述内容描述内容描述内容描述内容描述内容描述内容描述内容描述内容描述内容描述内容描述内容描述内容描述内容描述内容描述</a:t>
            </a:r>
          </a:p>
        </p:txBody>
      </p:sp>
      <p:sp>
        <p:nvSpPr>
          <p:cNvPr id="17" name="文本框 16"/>
          <p:cNvSpPr txBox="1">
            <a:spLocks noChangeArrowheads="1"/>
          </p:cNvSpPr>
          <p:nvPr/>
        </p:nvSpPr>
        <p:spPr bwMode="auto">
          <a:xfrm>
            <a:off x="4967965" y="4369257"/>
            <a:ext cx="7118350" cy="523875"/>
          </a:xfrm>
          <a:prstGeom prst="rect">
            <a:avLst/>
          </a:prstGeom>
          <a:solidFill>
            <a:srgbClr val="00B050"/>
          </a:solidFill>
          <a:ln>
            <a:noFill/>
          </a:ln>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en-US" altLang="zh-CN" sz="1400">
                <a:solidFill>
                  <a:schemeClr val="bg1"/>
                </a:solidFill>
                <a:latin typeface="微软雅黑" pitchFamily="34" charset="-122"/>
                <a:ea typeface="微软雅黑" pitchFamily="34" charset="-122"/>
              </a:rPr>
              <a:t>3</a:t>
            </a:r>
            <a:r>
              <a:rPr lang="zh-CN" altLang="en-US" sz="1400">
                <a:solidFill>
                  <a:schemeClr val="bg1"/>
                </a:solidFill>
                <a:latin typeface="微软雅黑" pitchFamily="34" charset="-122"/>
                <a:ea typeface="微软雅黑" pitchFamily="34" charset="-122"/>
              </a:rPr>
              <a:t>、内容描述内容描述内容描述内容描述内容描述内容描述内容描述内容描述内容描述内容描述内容描述内容描述内容描述内容描述内容描述内容描述内容描述内容描述内容描述</a:t>
            </a:r>
          </a:p>
        </p:txBody>
      </p:sp>
      <p:sp>
        <p:nvSpPr>
          <p:cNvPr id="18" name="文本框 17"/>
          <p:cNvSpPr txBox="1">
            <a:spLocks noChangeArrowheads="1"/>
          </p:cNvSpPr>
          <p:nvPr/>
        </p:nvSpPr>
        <p:spPr bwMode="auto">
          <a:xfrm>
            <a:off x="4967965" y="5348745"/>
            <a:ext cx="7118350" cy="523875"/>
          </a:xfrm>
          <a:prstGeom prst="rect">
            <a:avLst/>
          </a:prstGeom>
          <a:solidFill>
            <a:schemeClr val="accent1">
              <a:lumMod val="75000"/>
            </a:schemeClr>
          </a:solidFill>
          <a:ln>
            <a:noFill/>
          </a:ln>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en-US" altLang="zh-CN" sz="1400">
                <a:solidFill>
                  <a:schemeClr val="bg1"/>
                </a:solidFill>
                <a:latin typeface="微软雅黑" pitchFamily="34" charset="-122"/>
                <a:ea typeface="微软雅黑" pitchFamily="34" charset="-122"/>
              </a:rPr>
              <a:t>4</a:t>
            </a:r>
            <a:r>
              <a:rPr lang="zh-CN" altLang="en-US" sz="1400">
                <a:solidFill>
                  <a:schemeClr val="bg1"/>
                </a:solidFill>
                <a:latin typeface="微软雅黑" pitchFamily="34" charset="-122"/>
                <a:ea typeface="微软雅黑" pitchFamily="34" charset="-122"/>
              </a:rPr>
              <a:t>、内容描述内容描述内容描述内容描述内容描述内容描述内容描述内容描述内容描述内容描述内容描述内容描述内容描述内容描述内容描述内容描述内容描述内容描述内容描述</a:t>
            </a:r>
          </a:p>
        </p:txBody>
      </p:sp>
      <p:sp>
        <p:nvSpPr>
          <p:cNvPr id="19" name="文本框 18"/>
          <p:cNvSpPr txBox="1">
            <a:spLocks noChangeArrowheads="1"/>
          </p:cNvSpPr>
          <p:nvPr/>
        </p:nvSpPr>
        <p:spPr bwMode="auto">
          <a:xfrm>
            <a:off x="4828265" y="1932445"/>
            <a:ext cx="1104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dirty="0">
                <a:solidFill>
                  <a:schemeClr val="bg1">
                    <a:lumMod val="50000"/>
                  </a:schemeClr>
                </a:solidFill>
                <a:latin typeface="微软雅黑" pitchFamily="34" charset="-122"/>
                <a:ea typeface="微软雅黑" pitchFamily="34" charset="-122"/>
              </a:rPr>
              <a:t>标题内容</a:t>
            </a:r>
          </a:p>
        </p:txBody>
      </p:sp>
      <p:sp>
        <p:nvSpPr>
          <p:cNvPr id="20" name="矩形 19"/>
          <p:cNvSpPr/>
          <p:nvPr/>
        </p:nvSpPr>
        <p:spPr>
          <a:xfrm>
            <a:off x="391885" y="1932445"/>
            <a:ext cx="4174653" cy="3961974"/>
          </a:xfrm>
          <a:prstGeom prst="rect">
            <a:avLst/>
          </a:prstGeom>
          <a:blipFill dpi="0" rotWithShape="1">
            <a:blip r:embed="rId4"/>
            <a:srcRect/>
            <a:tile tx="0" ty="0" sx="45000" sy="45000" flip="none" algn="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4846172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2"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1+#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2" presetClass="entr" presetSubtype="2"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1+#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childTnLst>
                          </p:cTn>
                        </p:par>
                        <p:par>
                          <p:cTn id="20" fill="hold">
                            <p:stCondLst>
                              <p:cond delay="1750"/>
                            </p:stCondLst>
                            <p:childTnLst>
                              <p:par>
                                <p:cTn id="21" presetID="2" presetClass="entr" presetSubtype="2"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1+#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childTnLst>
                          </p:cTn>
                        </p:par>
                        <p:par>
                          <p:cTn id="25" fill="hold">
                            <p:stCondLst>
                              <p:cond delay="2250"/>
                            </p:stCondLst>
                            <p:childTnLst>
                              <p:par>
                                <p:cTn id="26" presetID="2" presetClass="entr" presetSubtype="2"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1+#ppt_w/2"/>
                                          </p:val>
                                        </p:tav>
                                        <p:tav tm="100000">
                                          <p:val>
                                            <p:strVal val="#ppt_x"/>
                                          </p:val>
                                        </p:tav>
                                      </p:tavLst>
                                    </p:anim>
                                    <p:anim calcmode="lin" valueType="num">
                                      <p:cBhvr additive="base">
                                        <p:cTn id="29" dur="500" fill="hold"/>
                                        <p:tgtEl>
                                          <p:spTgt spid="17"/>
                                        </p:tgtEl>
                                        <p:attrNameLst>
                                          <p:attrName>ppt_y</p:attrName>
                                        </p:attrNameLst>
                                      </p:cBhvr>
                                      <p:tavLst>
                                        <p:tav tm="0">
                                          <p:val>
                                            <p:strVal val="#ppt_y"/>
                                          </p:val>
                                        </p:tav>
                                        <p:tav tm="100000">
                                          <p:val>
                                            <p:strVal val="#ppt_y"/>
                                          </p:val>
                                        </p:tav>
                                      </p:tavLst>
                                    </p:anim>
                                  </p:childTnLst>
                                </p:cTn>
                              </p:par>
                            </p:childTnLst>
                          </p:cTn>
                        </p:par>
                        <p:par>
                          <p:cTn id="30" fill="hold">
                            <p:stCondLst>
                              <p:cond delay="2750"/>
                            </p:stCondLst>
                            <p:childTnLst>
                              <p:par>
                                <p:cTn id="31" presetID="2" presetClass="entr" presetSubtype="2"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1+#ppt_w/2"/>
                                          </p:val>
                                        </p:tav>
                                        <p:tav tm="100000">
                                          <p:val>
                                            <p:strVal val="#ppt_x"/>
                                          </p:val>
                                        </p:tav>
                                      </p:tavLst>
                                    </p:anim>
                                    <p:anim calcmode="lin" valueType="num">
                                      <p:cBhvr additive="base">
                                        <p:cTn id="34" dur="500" fill="hold"/>
                                        <p:tgtEl>
                                          <p:spTgt spid="18"/>
                                        </p:tgtEl>
                                        <p:attrNameLst>
                                          <p:attrName>ppt_y</p:attrName>
                                        </p:attrNameLst>
                                      </p:cBhvr>
                                      <p:tavLst>
                                        <p:tav tm="0">
                                          <p:val>
                                            <p:strVal val="#ppt_y"/>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autoUpdateAnimBg="0"/>
      <p:bldP spid="16" grpId="0" animBg="1" autoUpdateAnimBg="0"/>
      <p:bldP spid="17" grpId="0" animBg="1" autoUpdateAnimBg="0"/>
      <p:bldP spid="18" grpId="0" animBg="1" autoUpdateAnimBg="0"/>
      <p:bldP spid="19" grpId="0" autoUpdateAnimBg="0"/>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13200"/>
            <a:ext cx="12190413" cy="2846388"/>
          </a:xfrm>
          <a:prstGeom prst="rect">
            <a:avLst/>
          </a:prstGeom>
        </p:spPr>
      </p:pic>
      <p:pic>
        <p:nvPicPr>
          <p:cNvPr id="34" name="图片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961" y="-29816"/>
            <a:ext cx="5828902" cy="3905220"/>
          </a:xfrm>
          <a:prstGeom prst="rect">
            <a:avLst/>
          </a:prstGeom>
        </p:spPr>
      </p:pic>
      <p:pic>
        <p:nvPicPr>
          <p:cNvPr id="35" name="图片 3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66934" y="-23129"/>
            <a:ext cx="8263216" cy="2615992"/>
          </a:xfrm>
          <a:prstGeom prst="rect">
            <a:avLst/>
          </a:prstGeom>
        </p:spPr>
      </p:pic>
      <p:grpSp>
        <p:nvGrpSpPr>
          <p:cNvPr id="36" name="组合 35"/>
          <p:cNvGrpSpPr/>
          <p:nvPr/>
        </p:nvGrpSpPr>
        <p:grpSpPr>
          <a:xfrm>
            <a:off x="4214165" y="3322822"/>
            <a:ext cx="6666032" cy="1233721"/>
            <a:chOff x="3238500" y="2919354"/>
            <a:chExt cx="5715000" cy="1057708"/>
          </a:xfrm>
        </p:grpSpPr>
        <p:sp>
          <p:nvSpPr>
            <p:cNvPr id="50" name="文本框 283"/>
            <p:cNvSpPr txBox="1"/>
            <p:nvPr/>
          </p:nvSpPr>
          <p:spPr>
            <a:xfrm>
              <a:off x="3448372" y="3041689"/>
              <a:ext cx="5363647" cy="817986"/>
            </a:xfrm>
            <a:prstGeom prst="rect">
              <a:avLst/>
            </a:prstGeom>
            <a:noFill/>
          </p:spPr>
          <p:txBody>
            <a:bodyPr wrap="square" rtlCol="0">
              <a:spAutoFit/>
            </a:bodyPr>
            <a:lstStyle/>
            <a:p>
              <a:pPr algn="ctr"/>
              <a:r>
                <a:rPr lang="zh-CN" altLang="en-US" sz="5400" dirty="0" smtClean="0">
                  <a:solidFill>
                    <a:srgbClr val="00B050"/>
                  </a:solidFill>
                  <a:latin typeface="微软雅黑" pitchFamily="34" charset="-122"/>
                  <a:ea typeface="微软雅黑" pitchFamily="34" charset="-122"/>
                </a:rPr>
                <a:t>点击加入你的标题</a:t>
              </a:r>
              <a:endParaRPr lang="zh-CN" altLang="en-US" sz="5400" dirty="0">
                <a:solidFill>
                  <a:srgbClr val="00B050"/>
                </a:solidFill>
                <a:latin typeface="微软雅黑" pitchFamily="34" charset="-122"/>
                <a:ea typeface="微软雅黑" pitchFamily="34" charset="-122"/>
              </a:endParaRPr>
            </a:p>
          </p:txBody>
        </p:sp>
        <p:grpSp>
          <p:nvGrpSpPr>
            <p:cNvPr id="51" name="组合 50"/>
            <p:cNvGrpSpPr/>
            <p:nvPr/>
          </p:nvGrpSpPr>
          <p:grpSpPr>
            <a:xfrm>
              <a:off x="3238500" y="2919354"/>
              <a:ext cx="5715000" cy="1057708"/>
              <a:chOff x="3200400" y="2919354"/>
              <a:chExt cx="5715000" cy="1057708"/>
            </a:xfrm>
          </p:grpSpPr>
          <p:cxnSp>
            <p:nvCxnSpPr>
              <p:cNvPr id="53" name="直接连接符 52"/>
              <p:cNvCxnSpPr/>
              <p:nvPr/>
            </p:nvCxnSpPr>
            <p:spPr>
              <a:xfrm>
                <a:off x="3200400" y="2919354"/>
                <a:ext cx="5715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3200400" y="3977062"/>
                <a:ext cx="5715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sp>
        <p:nvSpPr>
          <p:cNvPr id="55" name="椭圆 54"/>
          <p:cNvSpPr/>
          <p:nvPr/>
        </p:nvSpPr>
        <p:spPr>
          <a:xfrm>
            <a:off x="6821219" y="1588233"/>
            <a:ext cx="1451924" cy="145192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6000" b="1" dirty="0" smtClean="0">
                <a:solidFill>
                  <a:schemeClr val="bg1"/>
                </a:solidFill>
                <a:latin typeface="微软雅黑" pitchFamily="34" charset="-122"/>
                <a:ea typeface="微软雅黑" pitchFamily="34" charset="-122"/>
              </a:rPr>
              <a:t>4</a:t>
            </a:r>
            <a:endParaRPr lang="zh-CN" altLang="en-US" sz="60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61383421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par>
                                <p:cTn id="10" presetID="2" presetClass="entr" presetSubtype="1" fill="hold" nodeType="withEffect">
                                  <p:stCondLst>
                                    <p:cond delay="25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1000" fill="hold"/>
                                        <p:tgtEl>
                                          <p:spTgt spid="34"/>
                                        </p:tgtEl>
                                        <p:attrNameLst>
                                          <p:attrName>ppt_x</p:attrName>
                                        </p:attrNameLst>
                                      </p:cBhvr>
                                      <p:tavLst>
                                        <p:tav tm="0">
                                          <p:val>
                                            <p:strVal val="#ppt_x"/>
                                          </p:val>
                                        </p:tav>
                                        <p:tav tm="100000">
                                          <p:val>
                                            <p:strVal val="#ppt_x"/>
                                          </p:val>
                                        </p:tav>
                                      </p:tavLst>
                                    </p:anim>
                                    <p:anim calcmode="lin" valueType="num">
                                      <p:cBhvr additive="base">
                                        <p:cTn id="13" dur="10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2" presetClass="emph" presetSubtype="0" fill="hold" nodeType="clickEffect">
                                  <p:stCondLst>
                                    <p:cond delay="250"/>
                                  </p:stCondLst>
                                  <p:childTnLst>
                                    <p:animRot by="120000">
                                      <p:cBhvr>
                                        <p:cTn id="17" dur="100" fill="hold">
                                          <p:stCondLst>
                                            <p:cond delay="0"/>
                                          </p:stCondLst>
                                        </p:cTn>
                                        <p:tgtEl>
                                          <p:spTgt spid="34"/>
                                        </p:tgtEl>
                                        <p:attrNameLst>
                                          <p:attrName>r</p:attrName>
                                        </p:attrNameLst>
                                      </p:cBhvr>
                                    </p:animRot>
                                    <p:animRot by="-240000">
                                      <p:cBhvr>
                                        <p:cTn id="18" dur="200" fill="hold">
                                          <p:stCondLst>
                                            <p:cond delay="200"/>
                                          </p:stCondLst>
                                        </p:cTn>
                                        <p:tgtEl>
                                          <p:spTgt spid="34"/>
                                        </p:tgtEl>
                                        <p:attrNameLst>
                                          <p:attrName>r</p:attrName>
                                        </p:attrNameLst>
                                      </p:cBhvr>
                                    </p:animRot>
                                    <p:animRot by="240000">
                                      <p:cBhvr>
                                        <p:cTn id="19" dur="200" fill="hold">
                                          <p:stCondLst>
                                            <p:cond delay="400"/>
                                          </p:stCondLst>
                                        </p:cTn>
                                        <p:tgtEl>
                                          <p:spTgt spid="34"/>
                                        </p:tgtEl>
                                        <p:attrNameLst>
                                          <p:attrName>r</p:attrName>
                                        </p:attrNameLst>
                                      </p:cBhvr>
                                    </p:animRot>
                                    <p:animRot by="-240000">
                                      <p:cBhvr>
                                        <p:cTn id="20" dur="200" fill="hold">
                                          <p:stCondLst>
                                            <p:cond delay="600"/>
                                          </p:stCondLst>
                                        </p:cTn>
                                        <p:tgtEl>
                                          <p:spTgt spid="34"/>
                                        </p:tgtEl>
                                        <p:attrNameLst>
                                          <p:attrName>r</p:attrName>
                                        </p:attrNameLst>
                                      </p:cBhvr>
                                    </p:animRot>
                                    <p:animRot by="120000">
                                      <p:cBhvr>
                                        <p:cTn id="21" dur="200" fill="hold">
                                          <p:stCondLst>
                                            <p:cond delay="800"/>
                                          </p:stCondLst>
                                        </p:cTn>
                                        <p:tgtEl>
                                          <p:spTgt spid="34"/>
                                        </p:tgtEl>
                                        <p:attrNameLst>
                                          <p:attrName>r</p:attrName>
                                        </p:attrNameLst>
                                      </p:cBhvr>
                                    </p:animRot>
                                  </p:childTnLst>
                                </p:cTn>
                              </p:par>
                              <p:par>
                                <p:cTn id="22" presetID="2" presetClass="entr" presetSubtype="8" fill="hold" nodeType="with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1000" fill="hold"/>
                                        <p:tgtEl>
                                          <p:spTgt spid="35"/>
                                        </p:tgtEl>
                                        <p:attrNameLst>
                                          <p:attrName>ppt_x</p:attrName>
                                        </p:attrNameLst>
                                      </p:cBhvr>
                                      <p:tavLst>
                                        <p:tav tm="0">
                                          <p:val>
                                            <p:strVal val="0-#ppt_w/2"/>
                                          </p:val>
                                        </p:tav>
                                        <p:tav tm="100000">
                                          <p:val>
                                            <p:strVal val="#ppt_x"/>
                                          </p:val>
                                        </p:tav>
                                      </p:tavLst>
                                    </p:anim>
                                    <p:anim calcmode="lin" valueType="num">
                                      <p:cBhvr additive="base">
                                        <p:cTn id="25" dur="1000" fill="hold"/>
                                        <p:tgtEl>
                                          <p:spTgt spid="35"/>
                                        </p:tgtEl>
                                        <p:attrNameLst>
                                          <p:attrName>ppt_y</p:attrName>
                                        </p:attrNameLst>
                                      </p:cBhvr>
                                      <p:tavLst>
                                        <p:tav tm="0">
                                          <p:val>
                                            <p:strVal val="#ppt_y"/>
                                          </p:val>
                                        </p:tav>
                                        <p:tav tm="100000">
                                          <p:val>
                                            <p:strVal val="#ppt_y"/>
                                          </p:val>
                                        </p:tav>
                                      </p:tavLst>
                                    </p:anim>
                                  </p:childTnLst>
                                </p:cTn>
                              </p:par>
                            </p:childTnLst>
                          </p:cTn>
                        </p:par>
                        <p:par>
                          <p:cTn id="26" fill="hold">
                            <p:stCondLst>
                              <p:cond delay="1250"/>
                            </p:stCondLst>
                            <p:childTnLst>
                              <p:par>
                                <p:cTn id="27" presetID="12" presetClass="entr" presetSubtype="4"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additive="base">
                                        <p:cTn id="29" dur="500"/>
                                        <p:tgtEl>
                                          <p:spTgt spid="36"/>
                                        </p:tgtEl>
                                        <p:attrNameLst>
                                          <p:attrName>ppt_y</p:attrName>
                                        </p:attrNameLst>
                                      </p:cBhvr>
                                      <p:tavLst>
                                        <p:tav tm="0">
                                          <p:val>
                                            <p:strVal val="#ppt_y+#ppt_h*1.125000"/>
                                          </p:val>
                                        </p:tav>
                                        <p:tav tm="100000">
                                          <p:val>
                                            <p:strVal val="#ppt_y"/>
                                          </p:val>
                                        </p:tav>
                                      </p:tavLst>
                                    </p:anim>
                                    <p:animEffect transition="in" filter="wipe(up)">
                                      <p:cBhvr>
                                        <p:cTn id="30" dur="500"/>
                                        <p:tgtEl>
                                          <p:spTgt spid="36"/>
                                        </p:tgtEl>
                                      </p:cBhvr>
                                    </p:animEffect>
                                  </p:childTnLst>
                                </p:cTn>
                              </p:par>
                              <p:par>
                                <p:cTn id="31" presetID="52"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Scale>
                                      <p:cBhvr>
                                        <p:cTn id="33"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55"/>
                                        </p:tgtEl>
                                        <p:attrNameLst>
                                          <p:attrName>ppt_x</p:attrName>
                                          <p:attrName>ppt_y</p:attrName>
                                        </p:attrNameLst>
                                      </p:cBhvr>
                                    </p:animMotion>
                                    <p:animEffect transition="in" filter="fade">
                                      <p:cBhvr>
                                        <p:cTn id="35"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par>
              <p:cTn id="36"/>
            </p:par>
            <p:par>
              <p:cTn id="37"/>
            </p:par>
            <p:par>
              <p:cTn id="38"/>
            </p:par>
            <p:par>
              <p:cTn id="39"/>
            </p:par>
            <p:par>
              <p:cTn id="40"/>
            </p:par>
            <p:par>
              <p:cTn id="41"/>
            </p:par>
          </p:childTnLst>
        </p:cTn>
      </p:par>
    </p:tnLst>
    <p:bldLst>
      <p:bldP spid="5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98806" y="-15488"/>
            <a:ext cx="9371016" cy="1789718"/>
            <a:chOff x="1398806" y="-15488"/>
            <a:chExt cx="9371016" cy="1789718"/>
          </a:xfrm>
        </p:grpSpPr>
        <p:grpSp>
          <p:nvGrpSpPr>
            <p:cNvPr id="4" name="组合 3"/>
            <p:cNvGrpSpPr/>
            <p:nvPr/>
          </p:nvGrpSpPr>
          <p:grpSpPr>
            <a:xfrm>
              <a:off x="3774620" y="423084"/>
              <a:ext cx="4692650" cy="648971"/>
              <a:chOff x="2836636" y="544014"/>
              <a:chExt cx="4692650" cy="648971"/>
            </a:xfrm>
          </p:grpSpPr>
          <p:sp>
            <p:nvSpPr>
              <p:cNvPr id="32" name="9"/>
              <p:cNvSpPr txBox="1"/>
              <p:nvPr/>
            </p:nvSpPr>
            <p:spPr>
              <a:xfrm>
                <a:off x="2836636" y="544014"/>
                <a:ext cx="4692650" cy="430887"/>
              </a:xfrm>
              <a:prstGeom prst="rect">
                <a:avLst/>
              </a:prstGeom>
              <a:noFill/>
            </p:spPr>
            <p:txBody>
              <a:bodyPr wrap="square" lIns="0" tIns="0" rIns="0" bIns="0" rtlCol="0">
                <a:spAutoFit/>
              </a:bodyPr>
              <a:lstStyle/>
              <a:p>
                <a:pPr marL="0" lvl="1" algn="ctr"/>
                <a:r>
                  <a:rPr lang="zh-CN" altLang="en-US" sz="2800" dirty="0" smtClean="0">
                    <a:solidFill>
                      <a:srgbClr val="00B050"/>
                    </a:solidFill>
                    <a:latin typeface="微软雅黑" pitchFamily="34" charset="-122"/>
                    <a:ea typeface="微软雅黑" pitchFamily="34" charset="-122"/>
                  </a:rPr>
                  <a:t>点击加入你的标题</a:t>
                </a:r>
                <a:endParaRPr lang="zh-CN" altLang="en-US" sz="2800" dirty="0">
                  <a:solidFill>
                    <a:srgbClr val="00B050"/>
                  </a:solidFill>
                  <a:latin typeface="微软雅黑" pitchFamily="34" charset="-122"/>
                  <a:ea typeface="微软雅黑" pitchFamily="34" charset="-122"/>
                </a:endParaRPr>
              </a:p>
            </p:txBody>
          </p:sp>
          <p:sp>
            <p:nvSpPr>
              <p:cNvPr id="3" name="矩形 2"/>
              <p:cNvSpPr/>
              <p:nvPr/>
            </p:nvSpPr>
            <p:spPr>
              <a:xfrm flipV="1">
                <a:off x="3220734" y="1138259"/>
                <a:ext cx="3860954" cy="5472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398806" y="-15488"/>
              <a:ext cx="2671320" cy="1789718"/>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8502" y="-15488"/>
              <a:ext cx="2671320" cy="1789718"/>
            </a:xfrm>
            <a:prstGeom prst="rect">
              <a:avLst/>
            </a:prstGeom>
          </p:spPr>
        </p:pic>
      </p:grpSp>
      <p:grpSp>
        <p:nvGrpSpPr>
          <p:cNvPr id="10" name="组合 9"/>
          <p:cNvGrpSpPr/>
          <p:nvPr/>
        </p:nvGrpSpPr>
        <p:grpSpPr>
          <a:xfrm>
            <a:off x="297363" y="4333782"/>
            <a:ext cx="11559174" cy="2201844"/>
            <a:chOff x="640211" y="1211715"/>
            <a:chExt cx="8021122" cy="1527900"/>
          </a:xfrm>
        </p:grpSpPr>
        <p:sp>
          <p:nvSpPr>
            <p:cNvPr id="11" name="文本框 12"/>
            <p:cNvSpPr txBox="1"/>
            <p:nvPr/>
          </p:nvSpPr>
          <p:spPr>
            <a:xfrm>
              <a:off x="933878" y="2461971"/>
              <a:ext cx="1758010" cy="277644"/>
            </a:xfrm>
            <a:prstGeom prst="rect">
              <a:avLst/>
            </a:prstGeom>
            <a:noFill/>
          </p:spPr>
          <p:txBody>
            <a:bodyPr wrap="square" rtlCol="0">
              <a:spAutoFit/>
            </a:bodyPr>
            <a:lstStyle/>
            <a:p>
              <a:pPr algn="ctr"/>
              <a:r>
                <a:rPr lang="zh-CN" altLang="en-US" sz="2000" dirty="0" smtClean="0">
                  <a:solidFill>
                    <a:schemeClr val="bg1">
                      <a:lumMod val="50000"/>
                    </a:schemeClr>
                  </a:solidFill>
                  <a:latin typeface="微软雅黑" pitchFamily="34" charset="-122"/>
                  <a:ea typeface="微软雅黑" pitchFamily="34" charset="-122"/>
                </a:rPr>
                <a:t>点击输入文字说明</a:t>
              </a:r>
              <a:endParaRPr lang="en-US" altLang="zh-CN" sz="2000" dirty="0">
                <a:solidFill>
                  <a:schemeClr val="bg1">
                    <a:lumMod val="50000"/>
                  </a:schemeClr>
                </a:solidFill>
                <a:latin typeface="微软雅黑" pitchFamily="34" charset="-122"/>
                <a:ea typeface="微软雅黑" pitchFamily="34" charset="-122"/>
              </a:endParaRPr>
            </a:p>
          </p:txBody>
        </p:sp>
        <p:grpSp>
          <p:nvGrpSpPr>
            <p:cNvPr id="12" name="组 21"/>
            <p:cNvGrpSpPr/>
            <p:nvPr/>
          </p:nvGrpSpPr>
          <p:grpSpPr>
            <a:xfrm>
              <a:off x="640211" y="1211715"/>
              <a:ext cx="2203603" cy="1175657"/>
              <a:chOff x="640211" y="1102178"/>
              <a:chExt cx="2203603" cy="1175657"/>
            </a:xfrm>
            <a:solidFill>
              <a:srgbClr val="3666D7"/>
            </a:solidFill>
          </p:grpSpPr>
          <p:sp>
            <p:nvSpPr>
              <p:cNvPr id="30" name="圆角矩形 19"/>
              <p:cNvSpPr/>
              <p:nvPr/>
            </p:nvSpPr>
            <p:spPr>
              <a:xfrm>
                <a:off x="640211" y="1102178"/>
                <a:ext cx="2203603" cy="1049694"/>
              </a:xfrm>
              <a:prstGeom prst="roundRect">
                <a:avLst>
                  <a:gd name="adj" fmla="val 5669"/>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latin typeface="微软雅黑" pitchFamily="34" charset="-122"/>
                  <a:ea typeface="微软雅黑" pitchFamily="34" charset="-122"/>
                </a:endParaRPr>
              </a:p>
            </p:txBody>
          </p:sp>
          <p:sp>
            <p:nvSpPr>
              <p:cNvPr id="31" name="等腰三角形 20"/>
              <p:cNvSpPr/>
              <p:nvPr/>
            </p:nvSpPr>
            <p:spPr>
              <a:xfrm flipV="1">
                <a:off x="1621317" y="2151872"/>
                <a:ext cx="241391" cy="125963"/>
              </a:xfrm>
              <a:prstGeom prst="triangl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latin typeface="微软雅黑" pitchFamily="34" charset="-122"/>
                  <a:ea typeface="微软雅黑" pitchFamily="34" charset="-122"/>
                </a:endParaRPr>
              </a:p>
            </p:txBody>
          </p:sp>
        </p:grpSp>
        <p:grpSp>
          <p:nvGrpSpPr>
            <p:cNvPr id="13" name="组 25"/>
            <p:cNvGrpSpPr/>
            <p:nvPr/>
          </p:nvGrpSpPr>
          <p:grpSpPr>
            <a:xfrm>
              <a:off x="3564450" y="1211715"/>
              <a:ext cx="2203603" cy="1175657"/>
              <a:chOff x="640211" y="1102178"/>
              <a:chExt cx="2203603" cy="1175657"/>
            </a:xfrm>
          </p:grpSpPr>
          <p:sp>
            <p:nvSpPr>
              <p:cNvPr id="28" name="圆角矩形 27"/>
              <p:cNvSpPr/>
              <p:nvPr/>
            </p:nvSpPr>
            <p:spPr>
              <a:xfrm>
                <a:off x="640211" y="1102178"/>
                <a:ext cx="2203603" cy="1049694"/>
              </a:xfrm>
              <a:prstGeom prst="roundRect">
                <a:avLst>
                  <a:gd name="adj" fmla="val 5669"/>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latin typeface="微软雅黑" pitchFamily="34" charset="-122"/>
                  <a:ea typeface="微软雅黑" pitchFamily="34" charset="-122"/>
                </a:endParaRPr>
              </a:p>
            </p:txBody>
          </p:sp>
          <p:sp>
            <p:nvSpPr>
              <p:cNvPr id="29" name="等腰三角形 28"/>
              <p:cNvSpPr/>
              <p:nvPr/>
            </p:nvSpPr>
            <p:spPr>
              <a:xfrm flipV="1">
                <a:off x="1621317" y="2151872"/>
                <a:ext cx="241391" cy="125963"/>
              </a:xfrm>
              <a:prstGeom prst="triangl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latin typeface="微软雅黑" pitchFamily="34" charset="-122"/>
                  <a:ea typeface="微软雅黑" pitchFamily="34" charset="-122"/>
                </a:endParaRPr>
              </a:p>
            </p:txBody>
          </p:sp>
        </p:grpSp>
        <p:grpSp>
          <p:nvGrpSpPr>
            <p:cNvPr id="14" name="Group 53"/>
            <p:cNvGrpSpPr/>
            <p:nvPr/>
          </p:nvGrpSpPr>
          <p:grpSpPr>
            <a:xfrm>
              <a:off x="6457730" y="1211715"/>
              <a:ext cx="2203603" cy="1175657"/>
              <a:chOff x="6457730" y="1211715"/>
              <a:chExt cx="2203603" cy="1175657"/>
            </a:xfrm>
          </p:grpSpPr>
          <p:sp>
            <p:nvSpPr>
              <p:cNvPr id="26" name="圆角矩形 32"/>
              <p:cNvSpPr/>
              <p:nvPr/>
            </p:nvSpPr>
            <p:spPr>
              <a:xfrm>
                <a:off x="6457730" y="1211715"/>
                <a:ext cx="2203603" cy="1049694"/>
              </a:xfrm>
              <a:prstGeom prst="roundRect">
                <a:avLst>
                  <a:gd name="adj" fmla="val 5669"/>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latin typeface="微软雅黑" pitchFamily="34" charset="-122"/>
                  <a:ea typeface="微软雅黑" pitchFamily="34" charset="-122"/>
                </a:endParaRPr>
              </a:p>
            </p:txBody>
          </p:sp>
          <p:sp>
            <p:nvSpPr>
              <p:cNvPr id="27" name="等腰三角形 33"/>
              <p:cNvSpPr/>
              <p:nvPr/>
            </p:nvSpPr>
            <p:spPr>
              <a:xfrm flipV="1">
                <a:off x="7438836" y="2261409"/>
                <a:ext cx="241391" cy="125963"/>
              </a:xfrm>
              <a:prstGeom prst="triangle">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latin typeface="微软雅黑" pitchFamily="34" charset="-122"/>
                  <a:ea typeface="微软雅黑" pitchFamily="34" charset="-122"/>
                </a:endParaRPr>
              </a:p>
            </p:txBody>
          </p:sp>
        </p:grpSp>
        <p:grpSp>
          <p:nvGrpSpPr>
            <p:cNvPr id="15" name="组合 2"/>
            <p:cNvGrpSpPr/>
            <p:nvPr/>
          </p:nvGrpSpPr>
          <p:grpSpPr>
            <a:xfrm>
              <a:off x="701240" y="1211715"/>
              <a:ext cx="2142574" cy="876114"/>
              <a:chOff x="437058" y="3441362"/>
              <a:chExt cx="2142574" cy="876114"/>
            </a:xfrm>
          </p:grpSpPr>
          <p:sp>
            <p:nvSpPr>
              <p:cNvPr id="24" name="TextBox 28"/>
              <p:cNvSpPr txBox="1"/>
              <p:nvPr/>
            </p:nvSpPr>
            <p:spPr>
              <a:xfrm>
                <a:off x="466378" y="3441362"/>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solidFill>
                  </a:rPr>
                  <a:t>点击添加标题</a:t>
                </a:r>
                <a:endParaRPr lang="en-US" altLang="zh-CN" sz="2400" dirty="0">
                  <a:solidFill>
                    <a:schemeClr val="bg1"/>
                  </a:solidFill>
                </a:endParaRPr>
              </a:p>
            </p:txBody>
          </p:sp>
          <p:sp>
            <p:nvSpPr>
              <p:cNvPr id="25" name="矩形 95"/>
              <p:cNvSpPr/>
              <p:nvPr/>
            </p:nvSpPr>
            <p:spPr>
              <a:xfrm>
                <a:off x="437058" y="3742167"/>
                <a:ext cx="2142574" cy="575309"/>
              </a:xfrm>
              <a:prstGeom prst="rect">
                <a:avLst/>
              </a:prstGeom>
            </p:spPr>
            <p:txBody>
              <a:bodyPr wrap="square">
                <a:spAutoFit/>
              </a:bodyPr>
              <a:lstStyle/>
              <a:p>
                <a:pPr algn="just">
                  <a:lnSpc>
                    <a:spcPct val="114000"/>
                  </a:lnSpc>
                </a:pPr>
                <a:r>
                  <a:rPr lang="zh-CN" altLang="en-US" sz="1400" dirty="0" smtClean="0">
                    <a:solidFill>
                      <a:schemeClr val="bg1"/>
                    </a:solidFill>
                    <a:latin typeface="微软雅黑" pitchFamily="34" charset="-122"/>
                    <a:ea typeface="微软雅黑" pitchFamily="34" charset="-122"/>
                  </a:rPr>
                  <a:t>轻点此处输入文字内容，</a:t>
                </a:r>
                <a:r>
                  <a:rPr lang="en-US" altLang="zh-CN" sz="1400" dirty="0" smtClean="0">
                    <a:solidFill>
                      <a:schemeClr val="bg1"/>
                    </a:solidFill>
                    <a:latin typeface="微软雅黑" pitchFamily="34" charset="-122"/>
                    <a:ea typeface="微软雅黑" pitchFamily="34" charset="-122"/>
                  </a:rPr>
                  <a:t>PPT</a:t>
                </a:r>
                <a:r>
                  <a:rPr lang="zh-CN" altLang="en-US" sz="1400" dirty="0" smtClean="0">
                    <a:solidFill>
                      <a:schemeClr val="bg1"/>
                    </a:solidFill>
                    <a:latin typeface="微软雅黑" pitchFamily="34" charset="-122"/>
                    <a:ea typeface="微软雅黑" pitchFamily="34" charset="-122"/>
                  </a:rPr>
                  <a:t>模板所有文字图片都可编辑，数据图表都可以修改颜色大小形状</a:t>
                </a:r>
                <a:endParaRPr lang="zh-CN" altLang="en-US" sz="1400" dirty="0">
                  <a:solidFill>
                    <a:schemeClr val="bg1"/>
                  </a:solidFill>
                  <a:latin typeface="微软雅黑" pitchFamily="34" charset="-122"/>
                  <a:ea typeface="微软雅黑" pitchFamily="34" charset="-122"/>
                </a:endParaRPr>
              </a:p>
            </p:txBody>
          </p:sp>
        </p:grpSp>
        <p:grpSp>
          <p:nvGrpSpPr>
            <p:cNvPr id="16" name="组合 2"/>
            <p:cNvGrpSpPr/>
            <p:nvPr/>
          </p:nvGrpSpPr>
          <p:grpSpPr>
            <a:xfrm>
              <a:off x="3625479" y="1212174"/>
              <a:ext cx="2142574" cy="876114"/>
              <a:chOff x="437058" y="3441362"/>
              <a:chExt cx="2142574" cy="876114"/>
            </a:xfrm>
          </p:grpSpPr>
          <p:sp>
            <p:nvSpPr>
              <p:cNvPr id="22" name="TextBox 26"/>
              <p:cNvSpPr txBox="1"/>
              <p:nvPr/>
            </p:nvSpPr>
            <p:spPr>
              <a:xfrm>
                <a:off x="466378" y="3441362"/>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solidFill>
                  </a:rPr>
                  <a:t>点击添加标题</a:t>
                </a:r>
                <a:endParaRPr lang="en-US" altLang="zh-CN" sz="2400" dirty="0">
                  <a:solidFill>
                    <a:schemeClr val="bg1"/>
                  </a:solidFill>
                </a:endParaRPr>
              </a:p>
            </p:txBody>
          </p:sp>
          <p:sp>
            <p:nvSpPr>
              <p:cNvPr id="23" name="矩形 95"/>
              <p:cNvSpPr/>
              <p:nvPr/>
            </p:nvSpPr>
            <p:spPr>
              <a:xfrm>
                <a:off x="437058" y="3742167"/>
                <a:ext cx="2142574" cy="575309"/>
              </a:xfrm>
              <a:prstGeom prst="rect">
                <a:avLst/>
              </a:prstGeom>
            </p:spPr>
            <p:txBody>
              <a:bodyPr wrap="square">
                <a:spAutoFit/>
              </a:bodyPr>
              <a:lstStyle/>
              <a:p>
                <a:pPr algn="just">
                  <a:lnSpc>
                    <a:spcPct val="114000"/>
                  </a:lnSpc>
                </a:pPr>
                <a:r>
                  <a:rPr lang="zh-CN" altLang="en-US" sz="1400" dirty="0" smtClean="0">
                    <a:solidFill>
                      <a:schemeClr val="bg1"/>
                    </a:solidFill>
                    <a:latin typeface="微软雅黑" pitchFamily="34" charset="-122"/>
                    <a:ea typeface="微软雅黑" pitchFamily="34" charset="-122"/>
                  </a:rPr>
                  <a:t>轻点此处输入文字内容，</a:t>
                </a:r>
                <a:r>
                  <a:rPr lang="en-US" altLang="zh-CN" sz="1400" dirty="0" smtClean="0">
                    <a:solidFill>
                      <a:schemeClr val="bg1"/>
                    </a:solidFill>
                    <a:latin typeface="微软雅黑" pitchFamily="34" charset="-122"/>
                    <a:ea typeface="微软雅黑" pitchFamily="34" charset="-122"/>
                  </a:rPr>
                  <a:t>PPT</a:t>
                </a:r>
                <a:r>
                  <a:rPr lang="zh-CN" altLang="en-US" sz="1400" dirty="0" smtClean="0">
                    <a:solidFill>
                      <a:schemeClr val="bg1"/>
                    </a:solidFill>
                    <a:latin typeface="微软雅黑" pitchFamily="34" charset="-122"/>
                    <a:ea typeface="微软雅黑" pitchFamily="34" charset="-122"/>
                  </a:rPr>
                  <a:t>模板所有文字图片都可编辑，数据图表都可以修改颜色大小形状</a:t>
                </a:r>
                <a:endParaRPr lang="zh-CN" altLang="en-US" sz="1400" dirty="0">
                  <a:solidFill>
                    <a:schemeClr val="bg1"/>
                  </a:solidFill>
                  <a:latin typeface="微软雅黑" pitchFamily="34" charset="-122"/>
                  <a:ea typeface="微软雅黑" pitchFamily="34" charset="-122"/>
                </a:endParaRPr>
              </a:p>
            </p:txBody>
          </p:sp>
        </p:grpSp>
        <p:grpSp>
          <p:nvGrpSpPr>
            <p:cNvPr id="17" name="组合 2"/>
            <p:cNvGrpSpPr/>
            <p:nvPr/>
          </p:nvGrpSpPr>
          <p:grpSpPr>
            <a:xfrm>
              <a:off x="6518759" y="1212174"/>
              <a:ext cx="2142574" cy="876114"/>
              <a:chOff x="437058" y="3441362"/>
              <a:chExt cx="2142574" cy="876114"/>
            </a:xfrm>
          </p:grpSpPr>
          <p:sp>
            <p:nvSpPr>
              <p:cNvPr id="20" name="TextBox 24"/>
              <p:cNvSpPr txBox="1"/>
              <p:nvPr/>
            </p:nvSpPr>
            <p:spPr>
              <a:xfrm>
                <a:off x="466378" y="3441362"/>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solidFill>
                  </a:rPr>
                  <a:t>点击添加标题</a:t>
                </a:r>
                <a:endParaRPr lang="en-US" altLang="zh-CN" sz="2400" dirty="0">
                  <a:solidFill>
                    <a:schemeClr val="bg1"/>
                  </a:solidFill>
                </a:endParaRPr>
              </a:p>
            </p:txBody>
          </p:sp>
          <p:sp>
            <p:nvSpPr>
              <p:cNvPr id="21" name="矩形 95"/>
              <p:cNvSpPr/>
              <p:nvPr/>
            </p:nvSpPr>
            <p:spPr>
              <a:xfrm>
                <a:off x="437058" y="3742167"/>
                <a:ext cx="2142574" cy="575309"/>
              </a:xfrm>
              <a:prstGeom prst="rect">
                <a:avLst/>
              </a:prstGeom>
            </p:spPr>
            <p:txBody>
              <a:bodyPr wrap="square">
                <a:spAutoFit/>
              </a:bodyPr>
              <a:lstStyle/>
              <a:p>
                <a:pPr algn="just">
                  <a:lnSpc>
                    <a:spcPct val="114000"/>
                  </a:lnSpc>
                </a:pPr>
                <a:r>
                  <a:rPr lang="zh-CN" altLang="en-US" sz="1400" dirty="0" smtClean="0">
                    <a:solidFill>
                      <a:schemeClr val="bg1"/>
                    </a:solidFill>
                    <a:latin typeface="微软雅黑" pitchFamily="34" charset="-122"/>
                    <a:ea typeface="微软雅黑" pitchFamily="34" charset="-122"/>
                  </a:rPr>
                  <a:t>轻点此处输入文字内容，</a:t>
                </a:r>
                <a:r>
                  <a:rPr lang="en-US" altLang="zh-CN" sz="1400" dirty="0" smtClean="0">
                    <a:solidFill>
                      <a:schemeClr val="bg1"/>
                    </a:solidFill>
                    <a:latin typeface="微软雅黑" pitchFamily="34" charset="-122"/>
                    <a:ea typeface="微软雅黑" pitchFamily="34" charset="-122"/>
                  </a:rPr>
                  <a:t>PPT</a:t>
                </a:r>
                <a:r>
                  <a:rPr lang="zh-CN" altLang="en-US" sz="1400" dirty="0" smtClean="0">
                    <a:solidFill>
                      <a:schemeClr val="bg1"/>
                    </a:solidFill>
                    <a:latin typeface="微软雅黑" pitchFamily="34" charset="-122"/>
                    <a:ea typeface="微软雅黑" pitchFamily="34" charset="-122"/>
                  </a:rPr>
                  <a:t>模板所有文字图片都可编辑，数据图表都可以修改颜色大小形状</a:t>
                </a:r>
                <a:endParaRPr lang="zh-CN" altLang="en-US" sz="1400" dirty="0">
                  <a:solidFill>
                    <a:schemeClr val="bg1"/>
                  </a:solidFill>
                  <a:latin typeface="微软雅黑" pitchFamily="34" charset="-122"/>
                  <a:ea typeface="微软雅黑" pitchFamily="34" charset="-122"/>
                </a:endParaRPr>
              </a:p>
            </p:txBody>
          </p:sp>
        </p:grpSp>
        <p:sp>
          <p:nvSpPr>
            <p:cNvPr id="18" name="文本框 12"/>
            <p:cNvSpPr txBox="1"/>
            <p:nvPr/>
          </p:nvSpPr>
          <p:spPr>
            <a:xfrm>
              <a:off x="3673945" y="2461971"/>
              <a:ext cx="1758010" cy="277644"/>
            </a:xfrm>
            <a:prstGeom prst="rect">
              <a:avLst/>
            </a:prstGeom>
            <a:noFill/>
          </p:spPr>
          <p:txBody>
            <a:bodyPr wrap="square" rtlCol="0">
              <a:spAutoFit/>
            </a:bodyPr>
            <a:lstStyle/>
            <a:p>
              <a:pPr algn="ctr"/>
              <a:r>
                <a:rPr lang="zh-CN" altLang="en-US" sz="2000" dirty="0" smtClean="0">
                  <a:solidFill>
                    <a:schemeClr val="bg1">
                      <a:lumMod val="50000"/>
                    </a:schemeClr>
                  </a:solidFill>
                  <a:latin typeface="微软雅黑" pitchFamily="34" charset="-122"/>
                  <a:ea typeface="微软雅黑" pitchFamily="34" charset="-122"/>
                </a:rPr>
                <a:t>点击输入文字说明</a:t>
              </a:r>
              <a:endParaRPr lang="en-US" altLang="zh-CN" sz="2000" dirty="0">
                <a:solidFill>
                  <a:schemeClr val="bg1">
                    <a:lumMod val="50000"/>
                  </a:schemeClr>
                </a:solidFill>
                <a:latin typeface="微软雅黑" pitchFamily="34" charset="-122"/>
                <a:ea typeface="微软雅黑" pitchFamily="34" charset="-122"/>
              </a:endParaRPr>
            </a:p>
          </p:txBody>
        </p:sp>
        <p:sp>
          <p:nvSpPr>
            <p:cNvPr id="19" name="文本框 12"/>
            <p:cNvSpPr txBox="1"/>
            <p:nvPr/>
          </p:nvSpPr>
          <p:spPr>
            <a:xfrm>
              <a:off x="6801222" y="2461971"/>
              <a:ext cx="1758010" cy="277644"/>
            </a:xfrm>
            <a:prstGeom prst="rect">
              <a:avLst/>
            </a:prstGeom>
            <a:noFill/>
          </p:spPr>
          <p:txBody>
            <a:bodyPr wrap="square" rtlCol="0">
              <a:spAutoFit/>
            </a:bodyPr>
            <a:lstStyle/>
            <a:p>
              <a:pPr algn="ctr"/>
              <a:r>
                <a:rPr lang="zh-CN" altLang="en-US" sz="2000" dirty="0" smtClean="0">
                  <a:solidFill>
                    <a:schemeClr val="bg1">
                      <a:lumMod val="50000"/>
                    </a:schemeClr>
                  </a:solidFill>
                  <a:latin typeface="微软雅黑" pitchFamily="34" charset="-122"/>
                  <a:ea typeface="微软雅黑" pitchFamily="34" charset="-122"/>
                </a:rPr>
                <a:t>点击输入文字说明</a:t>
              </a:r>
              <a:endParaRPr lang="en-US" altLang="zh-CN" sz="2000" dirty="0">
                <a:solidFill>
                  <a:schemeClr val="bg1">
                    <a:lumMod val="50000"/>
                  </a:schemeClr>
                </a:solidFill>
                <a:latin typeface="微软雅黑" pitchFamily="34" charset="-122"/>
                <a:ea typeface="微软雅黑" pitchFamily="34" charset="-122"/>
              </a:endParaRPr>
            </a:p>
          </p:txBody>
        </p:sp>
      </p:grpSp>
      <p:sp>
        <p:nvSpPr>
          <p:cNvPr id="33" name="Rectangle 30"/>
          <p:cNvSpPr/>
          <p:nvPr/>
        </p:nvSpPr>
        <p:spPr>
          <a:xfrm>
            <a:off x="297363" y="1881734"/>
            <a:ext cx="11559174" cy="2234956"/>
          </a:xfrm>
          <a:prstGeom prst="rect">
            <a:avLst/>
          </a:prstGeom>
          <a:blipFill dpi="0" rotWithShape="1">
            <a:blip r:embed="rId4">
              <a:extLst>
                <a:ext uri="{BEBA8EAE-BF5A-486C-A8C5-ECC9F3942E4B}">
                  <a14:imgProps xmlns:a14="http://schemas.microsoft.com/office/drawing/2010/main">
                    <a14:imgLayer r:embed="rId5">
                      <a14:imgEffect>
                        <a14:brightnessContrast bright="10000"/>
                      </a14:imgEffect>
                    </a14:imgLayer>
                  </a14:imgProps>
                </a:ext>
              </a:extLst>
            </a:blip>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Tree>
    <p:extLst>
      <p:ext uri="{BB962C8B-B14F-4D97-AF65-F5344CB8AC3E}">
        <p14:creationId xmlns:p14="http://schemas.microsoft.com/office/powerpoint/2010/main" val="84797145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1000"/>
                                        <p:tgtEl>
                                          <p:spTgt spid="33"/>
                                        </p:tgtEl>
                                      </p:cBhvr>
                                    </p:animEffect>
                                    <p:anim calcmode="lin" valueType="num">
                                      <p:cBhvr>
                                        <p:cTn id="19" dur="1000" fill="hold"/>
                                        <p:tgtEl>
                                          <p:spTgt spid="33"/>
                                        </p:tgtEl>
                                        <p:attrNameLst>
                                          <p:attrName>ppt_x</p:attrName>
                                        </p:attrNameLst>
                                      </p:cBhvr>
                                      <p:tavLst>
                                        <p:tav tm="0">
                                          <p:val>
                                            <p:strVal val="#ppt_x"/>
                                          </p:val>
                                        </p:tav>
                                        <p:tav tm="100000">
                                          <p:val>
                                            <p:strVal val="#ppt_x"/>
                                          </p:val>
                                        </p:tav>
                                      </p:tavLst>
                                    </p:anim>
                                    <p:anim calcmode="lin" valueType="num">
                                      <p:cBhvr>
                                        <p:cTn id="20"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398806" y="-15488"/>
            <a:ext cx="9371016" cy="1789718"/>
            <a:chOff x="1398806" y="-15488"/>
            <a:chExt cx="9371016" cy="1789718"/>
          </a:xfrm>
        </p:grpSpPr>
        <p:grpSp>
          <p:nvGrpSpPr>
            <p:cNvPr id="11" name="组合 10"/>
            <p:cNvGrpSpPr/>
            <p:nvPr/>
          </p:nvGrpSpPr>
          <p:grpSpPr>
            <a:xfrm>
              <a:off x="3774620" y="423084"/>
              <a:ext cx="4692650" cy="648971"/>
              <a:chOff x="2836636" y="544014"/>
              <a:chExt cx="4692650" cy="648971"/>
            </a:xfrm>
          </p:grpSpPr>
          <p:sp>
            <p:nvSpPr>
              <p:cNvPr id="14" name="9"/>
              <p:cNvSpPr txBox="1"/>
              <p:nvPr/>
            </p:nvSpPr>
            <p:spPr>
              <a:xfrm>
                <a:off x="2836636" y="544014"/>
                <a:ext cx="4692650" cy="430887"/>
              </a:xfrm>
              <a:prstGeom prst="rect">
                <a:avLst/>
              </a:prstGeom>
              <a:noFill/>
            </p:spPr>
            <p:txBody>
              <a:bodyPr wrap="square" lIns="0" tIns="0" rIns="0" bIns="0" rtlCol="0">
                <a:spAutoFit/>
              </a:bodyPr>
              <a:lstStyle/>
              <a:p>
                <a:pPr marL="0" lvl="1" algn="ctr"/>
                <a:r>
                  <a:rPr lang="zh-CN" altLang="en-US" sz="2800" dirty="0" smtClean="0">
                    <a:solidFill>
                      <a:srgbClr val="00B050"/>
                    </a:solidFill>
                    <a:latin typeface="微软雅黑" pitchFamily="34" charset="-122"/>
                    <a:ea typeface="微软雅黑" pitchFamily="34" charset="-122"/>
                  </a:rPr>
                  <a:t>点击加入你的标题</a:t>
                </a:r>
                <a:endParaRPr lang="zh-CN" altLang="en-US" sz="2800" dirty="0">
                  <a:solidFill>
                    <a:srgbClr val="00B050"/>
                  </a:solidFill>
                  <a:latin typeface="微软雅黑" pitchFamily="34" charset="-122"/>
                  <a:ea typeface="微软雅黑" pitchFamily="34" charset="-122"/>
                </a:endParaRPr>
              </a:p>
            </p:txBody>
          </p:sp>
          <p:sp>
            <p:nvSpPr>
              <p:cNvPr id="15" name="矩形 14"/>
              <p:cNvSpPr/>
              <p:nvPr/>
            </p:nvSpPr>
            <p:spPr>
              <a:xfrm flipV="1">
                <a:off x="3220734" y="1138259"/>
                <a:ext cx="3860954" cy="5472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398806" y="-15488"/>
              <a:ext cx="2671320" cy="1789718"/>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8502" y="-15488"/>
              <a:ext cx="2671320" cy="1789718"/>
            </a:xfrm>
            <a:prstGeom prst="rect">
              <a:avLst/>
            </a:prstGeom>
          </p:spPr>
        </p:pic>
      </p:grpSp>
      <p:sp>
        <p:nvSpPr>
          <p:cNvPr id="16" name="椭圆 15"/>
          <p:cNvSpPr/>
          <p:nvPr/>
        </p:nvSpPr>
        <p:spPr>
          <a:xfrm>
            <a:off x="5430832" y="2414588"/>
            <a:ext cx="1884362" cy="188436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7" name="椭圆 16"/>
          <p:cNvSpPr/>
          <p:nvPr/>
        </p:nvSpPr>
        <p:spPr>
          <a:xfrm>
            <a:off x="5935657" y="4035425"/>
            <a:ext cx="914400" cy="914400"/>
          </a:xfrm>
          <a:prstGeom prst="ellipse">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8" name="弧形 17"/>
          <p:cNvSpPr/>
          <p:nvPr/>
        </p:nvSpPr>
        <p:spPr>
          <a:xfrm>
            <a:off x="5216519" y="2198688"/>
            <a:ext cx="2312988" cy="2314575"/>
          </a:xfrm>
          <a:prstGeom prst="arc">
            <a:avLst>
              <a:gd name="adj1" fmla="val 6642635"/>
              <a:gd name="adj2" fmla="val 4215182"/>
            </a:avLst>
          </a:prstGeom>
          <a:ln w="12700">
            <a:solidFill>
              <a:schemeClr val="accent1">
                <a:lumMod val="75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9" name="椭圆 18"/>
          <p:cNvSpPr/>
          <p:nvPr/>
        </p:nvSpPr>
        <p:spPr>
          <a:xfrm>
            <a:off x="6831007" y="2143125"/>
            <a:ext cx="914400" cy="914400"/>
          </a:xfrm>
          <a:prstGeom prst="ellipse">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0" name="椭圆 19"/>
          <p:cNvSpPr/>
          <p:nvPr/>
        </p:nvSpPr>
        <p:spPr>
          <a:xfrm>
            <a:off x="6937369" y="3328988"/>
            <a:ext cx="914400" cy="914400"/>
          </a:xfrm>
          <a:prstGeom prst="ellipse">
            <a:avLst/>
          </a:prstGeom>
          <a:solidFill>
            <a:schemeClr val="accent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1" name="KSO_Shape"/>
          <p:cNvSpPr/>
          <p:nvPr/>
        </p:nvSpPr>
        <p:spPr>
          <a:xfrm>
            <a:off x="6148382" y="4330700"/>
            <a:ext cx="487362" cy="322263"/>
          </a:xfrm>
          <a:custGeom>
            <a:avLst/>
            <a:gdLst>
              <a:gd name="connsiteX0" fmla="*/ 880442 w 1224136"/>
              <a:gd name="connsiteY0" fmla="*/ 361080 h 883138"/>
              <a:gd name="connsiteX1" fmla="*/ 1006456 w 1224136"/>
              <a:gd name="connsiteY1" fmla="*/ 487094 h 883138"/>
              <a:gd name="connsiteX2" fmla="*/ 880442 w 1224136"/>
              <a:gd name="connsiteY2" fmla="*/ 613108 h 883138"/>
              <a:gd name="connsiteX3" fmla="*/ 754428 w 1224136"/>
              <a:gd name="connsiteY3" fmla="*/ 487094 h 883138"/>
              <a:gd name="connsiteX4" fmla="*/ 880442 w 1224136"/>
              <a:gd name="connsiteY4" fmla="*/ 361080 h 883138"/>
              <a:gd name="connsiteX5" fmla="*/ 880442 w 1224136"/>
              <a:gd name="connsiteY5" fmla="*/ 235066 h 883138"/>
              <a:gd name="connsiteX6" fmla="*/ 628414 w 1224136"/>
              <a:gd name="connsiteY6" fmla="*/ 487094 h 883138"/>
              <a:gd name="connsiteX7" fmla="*/ 880442 w 1224136"/>
              <a:gd name="connsiteY7" fmla="*/ 739122 h 883138"/>
              <a:gd name="connsiteX8" fmla="*/ 1132470 w 1224136"/>
              <a:gd name="connsiteY8" fmla="*/ 487094 h 883138"/>
              <a:gd name="connsiteX9" fmla="*/ 880442 w 1224136"/>
              <a:gd name="connsiteY9" fmla="*/ 235066 h 883138"/>
              <a:gd name="connsiteX10" fmla="*/ 132017 w 1224136"/>
              <a:gd name="connsiteY10" fmla="*/ 91050 h 883138"/>
              <a:gd name="connsiteX11" fmla="*/ 1092119 w 1224136"/>
              <a:gd name="connsiteY11" fmla="*/ 91050 h 883138"/>
              <a:gd name="connsiteX12" fmla="*/ 1224136 w 1224136"/>
              <a:gd name="connsiteY12" fmla="*/ 223067 h 883138"/>
              <a:gd name="connsiteX13" fmla="*/ 1224136 w 1224136"/>
              <a:gd name="connsiteY13" fmla="*/ 751121 h 883138"/>
              <a:gd name="connsiteX14" fmla="*/ 1092119 w 1224136"/>
              <a:gd name="connsiteY14" fmla="*/ 883138 h 883138"/>
              <a:gd name="connsiteX15" fmla="*/ 132017 w 1224136"/>
              <a:gd name="connsiteY15" fmla="*/ 883138 h 883138"/>
              <a:gd name="connsiteX16" fmla="*/ 0 w 1224136"/>
              <a:gd name="connsiteY16" fmla="*/ 751121 h 883138"/>
              <a:gd name="connsiteX17" fmla="*/ 0 w 1224136"/>
              <a:gd name="connsiteY17" fmla="*/ 223067 h 883138"/>
              <a:gd name="connsiteX18" fmla="*/ 132017 w 1224136"/>
              <a:gd name="connsiteY18" fmla="*/ 91050 h 883138"/>
              <a:gd name="connsiteX19" fmla="*/ 156016 w 1224136"/>
              <a:gd name="connsiteY19" fmla="*/ 0 h 883138"/>
              <a:gd name="connsiteX20" fmla="*/ 348040 w 1224136"/>
              <a:gd name="connsiteY20" fmla="*/ 0 h 883138"/>
              <a:gd name="connsiteX21" fmla="*/ 360040 w 1224136"/>
              <a:gd name="connsiteY21" fmla="*/ 12000 h 883138"/>
              <a:gd name="connsiteX22" fmla="*/ 360040 w 1224136"/>
              <a:gd name="connsiteY22" fmla="*/ 60000 h 883138"/>
              <a:gd name="connsiteX23" fmla="*/ 348040 w 1224136"/>
              <a:gd name="connsiteY23" fmla="*/ 72000 h 883138"/>
              <a:gd name="connsiteX24" fmla="*/ 156016 w 1224136"/>
              <a:gd name="connsiteY24" fmla="*/ 72000 h 883138"/>
              <a:gd name="connsiteX25" fmla="*/ 144016 w 1224136"/>
              <a:gd name="connsiteY25" fmla="*/ 60000 h 883138"/>
              <a:gd name="connsiteX26" fmla="*/ 144016 w 1224136"/>
              <a:gd name="connsiteY26" fmla="*/ 12000 h 883138"/>
              <a:gd name="connsiteX27" fmla="*/ 156016 w 1224136"/>
              <a:gd name="connsiteY27" fmla="*/ 0 h 88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24136" h="883138">
                <a:moveTo>
                  <a:pt x="880442" y="361080"/>
                </a:moveTo>
                <a:cubicBezTo>
                  <a:pt x="950038" y="361080"/>
                  <a:pt x="1006456" y="417498"/>
                  <a:pt x="1006456" y="487094"/>
                </a:cubicBezTo>
                <a:cubicBezTo>
                  <a:pt x="1006456" y="556690"/>
                  <a:pt x="950038" y="613108"/>
                  <a:pt x="880442" y="613108"/>
                </a:cubicBezTo>
                <a:cubicBezTo>
                  <a:pt x="810846" y="613108"/>
                  <a:pt x="754428" y="556690"/>
                  <a:pt x="754428" y="487094"/>
                </a:cubicBezTo>
                <a:cubicBezTo>
                  <a:pt x="754428" y="417498"/>
                  <a:pt x="810846" y="361080"/>
                  <a:pt x="880442" y="361080"/>
                </a:cubicBezTo>
                <a:close/>
                <a:moveTo>
                  <a:pt x="880442" y="235066"/>
                </a:moveTo>
                <a:cubicBezTo>
                  <a:pt x="741251" y="235066"/>
                  <a:pt x="628414" y="347903"/>
                  <a:pt x="628414" y="487094"/>
                </a:cubicBezTo>
                <a:cubicBezTo>
                  <a:pt x="628414" y="626285"/>
                  <a:pt x="741251" y="739122"/>
                  <a:pt x="880442" y="739122"/>
                </a:cubicBezTo>
                <a:cubicBezTo>
                  <a:pt x="1019633" y="739122"/>
                  <a:pt x="1132470" y="626285"/>
                  <a:pt x="1132470" y="487094"/>
                </a:cubicBezTo>
                <a:cubicBezTo>
                  <a:pt x="1132470" y="347903"/>
                  <a:pt x="1019633" y="235066"/>
                  <a:pt x="880442" y="235066"/>
                </a:cubicBezTo>
                <a:close/>
                <a:moveTo>
                  <a:pt x="132017" y="91050"/>
                </a:moveTo>
                <a:lnTo>
                  <a:pt x="1092119" y="91050"/>
                </a:lnTo>
                <a:cubicBezTo>
                  <a:pt x="1165030" y="91050"/>
                  <a:pt x="1224136" y="150156"/>
                  <a:pt x="1224136" y="223067"/>
                </a:cubicBezTo>
                <a:lnTo>
                  <a:pt x="1224136" y="751121"/>
                </a:lnTo>
                <a:cubicBezTo>
                  <a:pt x="1224136" y="824032"/>
                  <a:pt x="1165030" y="883138"/>
                  <a:pt x="1092119" y="883138"/>
                </a:cubicBezTo>
                <a:lnTo>
                  <a:pt x="132017" y="883138"/>
                </a:lnTo>
                <a:cubicBezTo>
                  <a:pt x="59106" y="883138"/>
                  <a:pt x="0" y="824032"/>
                  <a:pt x="0" y="751121"/>
                </a:cubicBezTo>
                <a:lnTo>
                  <a:pt x="0" y="223067"/>
                </a:lnTo>
                <a:cubicBezTo>
                  <a:pt x="0" y="150156"/>
                  <a:pt x="59106" y="91050"/>
                  <a:pt x="132017" y="91050"/>
                </a:cubicBezTo>
                <a:close/>
                <a:moveTo>
                  <a:pt x="156016" y="0"/>
                </a:moveTo>
                <a:lnTo>
                  <a:pt x="348040" y="0"/>
                </a:lnTo>
                <a:cubicBezTo>
                  <a:pt x="354667" y="0"/>
                  <a:pt x="360040" y="5373"/>
                  <a:pt x="360040" y="12000"/>
                </a:cubicBezTo>
                <a:lnTo>
                  <a:pt x="360040" y="60000"/>
                </a:lnTo>
                <a:cubicBezTo>
                  <a:pt x="360040" y="66627"/>
                  <a:pt x="354667" y="72000"/>
                  <a:pt x="348040" y="72000"/>
                </a:cubicBezTo>
                <a:lnTo>
                  <a:pt x="156016" y="72000"/>
                </a:lnTo>
                <a:cubicBezTo>
                  <a:pt x="149389" y="72000"/>
                  <a:pt x="144016" y="66627"/>
                  <a:pt x="144016" y="60000"/>
                </a:cubicBezTo>
                <a:lnTo>
                  <a:pt x="144016" y="12000"/>
                </a:lnTo>
                <a:cubicBezTo>
                  <a:pt x="144016" y="5373"/>
                  <a:pt x="149389" y="0"/>
                  <a:pt x="15601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2" name="KSO_Shape"/>
          <p:cNvSpPr/>
          <p:nvPr/>
        </p:nvSpPr>
        <p:spPr>
          <a:xfrm>
            <a:off x="7061194" y="2430463"/>
            <a:ext cx="452438" cy="341312"/>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3" name="KSO_Shape"/>
          <p:cNvSpPr/>
          <p:nvPr/>
        </p:nvSpPr>
        <p:spPr>
          <a:xfrm>
            <a:off x="7185019" y="3629025"/>
            <a:ext cx="419100" cy="314325"/>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1">
                  <a:lumMod val="50000"/>
                </a:schemeClr>
              </a:solidFill>
            </a:endParaRPr>
          </a:p>
        </p:txBody>
      </p:sp>
      <p:grpSp>
        <p:nvGrpSpPr>
          <p:cNvPr id="24" name="组合 11"/>
          <p:cNvGrpSpPr>
            <a:grpSpLocks/>
          </p:cNvGrpSpPr>
          <p:nvPr/>
        </p:nvGrpSpPr>
        <p:grpSpPr bwMode="auto">
          <a:xfrm>
            <a:off x="5934069" y="2771775"/>
            <a:ext cx="877888" cy="1168400"/>
            <a:chOff x="2443163" y="2125663"/>
            <a:chExt cx="315913" cy="511175"/>
          </a:xfrm>
        </p:grpSpPr>
        <p:sp>
          <p:nvSpPr>
            <p:cNvPr id="25" name="Freeform 78"/>
            <p:cNvSpPr>
              <a:spLocks/>
            </p:cNvSpPr>
            <p:nvPr/>
          </p:nvSpPr>
          <p:spPr bwMode="auto">
            <a:xfrm>
              <a:off x="2443163" y="2125663"/>
              <a:ext cx="315913" cy="396875"/>
            </a:xfrm>
            <a:custGeom>
              <a:avLst/>
              <a:gdLst>
                <a:gd name="T0" fmla="*/ 137085297 w 362"/>
                <a:gd name="T1" fmla="*/ 0 h 455"/>
                <a:gd name="T2" fmla="*/ 761856 w 362"/>
                <a:gd name="T3" fmla="*/ 137709519 h 455"/>
                <a:gd name="T4" fmla="*/ 55595452 w 362"/>
                <a:gd name="T5" fmla="*/ 245746745 h 455"/>
                <a:gd name="T6" fmla="*/ 83012686 w 362"/>
                <a:gd name="T7" fmla="*/ 327915570 h 455"/>
                <a:gd name="T8" fmla="*/ 137847154 w 362"/>
                <a:gd name="T9" fmla="*/ 346175309 h 455"/>
                <a:gd name="T10" fmla="*/ 192680749 w 362"/>
                <a:gd name="T11" fmla="*/ 327915570 h 455"/>
                <a:gd name="T12" fmla="*/ 192680749 w 362"/>
                <a:gd name="T13" fmla="*/ 327915570 h 455"/>
                <a:gd name="T14" fmla="*/ 220097983 w 362"/>
                <a:gd name="T15" fmla="*/ 245746745 h 455"/>
                <a:gd name="T16" fmla="*/ 274931579 w 362"/>
                <a:gd name="T17" fmla="*/ 137709519 h 455"/>
                <a:gd name="T18" fmla="*/ 139369994 w 362"/>
                <a:gd name="T19" fmla="*/ 0 h 455"/>
                <a:gd name="T20" fmla="*/ 137085297 w 362"/>
                <a:gd name="T21" fmla="*/ 0 h 4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62" h="455">
                  <a:moveTo>
                    <a:pt x="180" y="0"/>
                  </a:moveTo>
                  <a:cubicBezTo>
                    <a:pt x="80" y="0"/>
                    <a:pt x="0" y="81"/>
                    <a:pt x="1" y="181"/>
                  </a:cubicBezTo>
                  <a:cubicBezTo>
                    <a:pt x="1" y="239"/>
                    <a:pt x="44" y="290"/>
                    <a:pt x="73" y="323"/>
                  </a:cubicBezTo>
                  <a:cubicBezTo>
                    <a:pt x="103" y="356"/>
                    <a:pt x="109" y="431"/>
                    <a:pt x="109" y="431"/>
                  </a:cubicBezTo>
                  <a:cubicBezTo>
                    <a:pt x="109" y="431"/>
                    <a:pt x="142" y="455"/>
                    <a:pt x="181" y="455"/>
                  </a:cubicBezTo>
                  <a:cubicBezTo>
                    <a:pt x="221" y="455"/>
                    <a:pt x="253" y="431"/>
                    <a:pt x="253" y="431"/>
                  </a:cubicBezTo>
                  <a:cubicBezTo>
                    <a:pt x="253" y="431"/>
                    <a:pt x="253" y="431"/>
                    <a:pt x="253" y="431"/>
                  </a:cubicBezTo>
                  <a:cubicBezTo>
                    <a:pt x="253" y="431"/>
                    <a:pt x="260" y="356"/>
                    <a:pt x="289" y="323"/>
                  </a:cubicBezTo>
                  <a:cubicBezTo>
                    <a:pt x="318" y="290"/>
                    <a:pt x="361" y="239"/>
                    <a:pt x="361" y="181"/>
                  </a:cubicBezTo>
                  <a:cubicBezTo>
                    <a:pt x="362" y="81"/>
                    <a:pt x="282" y="0"/>
                    <a:pt x="183" y="0"/>
                  </a:cubicBezTo>
                  <a:lnTo>
                    <a:pt x="180" y="0"/>
                  </a:lnTo>
                  <a:close/>
                </a:path>
              </a:pathLst>
            </a:custGeom>
            <a:noFill/>
            <a:ln w="349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lumMod val="50000"/>
                  </a:schemeClr>
                </a:solidFill>
              </a:endParaRPr>
            </a:p>
          </p:txBody>
        </p:sp>
        <p:sp>
          <p:nvSpPr>
            <p:cNvPr id="26" name="Freeform 79"/>
            <p:cNvSpPr>
              <a:spLocks/>
            </p:cNvSpPr>
            <p:nvPr/>
          </p:nvSpPr>
          <p:spPr bwMode="auto">
            <a:xfrm>
              <a:off x="2530475" y="2508250"/>
              <a:ext cx="69850" cy="55563"/>
            </a:xfrm>
            <a:custGeom>
              <a:avLst/>
              <a:gdLst>
                <a:gd name="T0" fmla="*/ 9666895 w 81"/>
                <a:gd name="T1" fmla="*/ 0 h 64"/>
                <a:gd name="T2" fmla="*/ 3718435 w 81"/>
                <a:gd name="T3" fmla="*/ 21104390 h 64"/>
                <a:gd name="T4" fmla="*/ 60234846 w 81"/>
                <a:gd name="T5" fmla="*/ 48238234 h 64"/>
                <a:gd name="T6" fmla="*/ 0 60000 65536"/>
                <a:gd name="T7" fmla="*/ 0 60000 65536"/>
                <a:gd name="T8" fmla="*/ 0 60000 65536"/>
              </a:gdLst>
              <a:ahLst/>
              <a:cxnLst>
                <a:cxn ang="T6">
                  <a:pos x="T0" y="T1"/>
                </a:cxn>
                <a:cxn ang="T7">
                  <a:pos x="T2" y="T3"/>
                </a:cxn>
                <a:cxn ang="T8">
                  <a:pos x="T4" y="T5"/>
                </a:cxn>
              </a:cxnLst>
              <a:rect l="0" t="0" r="r" b="b"/>
              <a:pathLst>
                <a:path w="81" h="64">
                  <a:moveTo>
                    <a:pt x="13" y="0"/>
                  </a:moveTo>
                  <a:cubicBezTo>
                    <a:pt x="8" y="14"/>
                    <a:pt x="0" y="16"/>
                    <a:pt x="5" y="28"/>
                  </a:cubicBezTo>
                  <a:cubicBezTo>
                    <a:pt x="11" y="40"/>
                    <a:pt x="42" y="64"/>
                    <a:pt x="81" y="64"/>
                  </a:cubicBezTo>
                </a:path>
              </a:pathLst>
            </a:custGeom>
            <a:noFill/>
            <a:ln w="349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lumMod val="50000"/>
                  </a:schemeClr>
                </a:solidFill>
              </a:endParaRPr>
            </a:p>
          </p:txBody>
        </p:sp>
        <p:sp>
          <p:nvSpPr>
            <p:cNvPr id="27" name="Freeform 80"/>
            <p:cNvSpPr>
              <a:spLocks/>
            </p:cNvSpPr>
            <p:nvPr/>
          </p:nvSpPr>
          <p:spPr bwMode="auto">
            <a:xfrm>
              <a:off x="2600325" y="2508250"/>
              <a:ext cx="71438" cy="55563"/>
            </a:xfrm>
            <a:custGeom>
              <a:avLst/>
              <a:gdLst>
                <a:gd name="T0" fmla="*/ 51610470 w 82"/>
                <a:gd name="T1" fmla="*/ 0 h 64"/>
                <a:gd name="T2" fmla="*/ 57682700 w 82"/>
                <a:gd name="T3" fmla="*/ 21104390 h 64"/>
                <a:gd name="T4" fmla="*/ 0 w 82"/>
                <a:gd name="T5" fmla="*/ 48238234 h 64"/>
                <a:gd name="T6" fmla="*/ 0 60000 65536"/>
                <a:gd name="T7" fmla="*/ 0 60000 65536"/>
                <a:gd name="T8" fmla="*/ 0 60000 65536"/>
              </a:gdLst>
              <a:ahLst/>
              <a:cxnLst>
                <a:cxn ang="T6">
                  <a:pos x="T0" y="T1"/>
                </a:cxn>
                <a:cxn ang="T7">
                  <a:pos x="T2" y="T3"/>
                </a:cxn>
                <a:cxn ang="T8">
                  <a:pos x="T4" y="T5"/>
                </a:cxn>
              </a:cxnLst>
              <a:rect l="0" t="0" r="r" b="b"/>
              <a:pathLst>
                <a:path w="82" h="64">
                  <a:moveTo>
                    <a:pt x="68" y="0"/>
                  </a:moveTo>
                  <a:cubicBezTo>
                    <a:pt x="74" y="14"/>
                    <a:pt x="82" y="16"/>
                    <a:pt x="76" y="28"/>
                  </a:cubicBezTo>
                  <a:cubicBezTo>
                    <a:pt x="71" y="40"/>
                    <a:pt x="40" y="64"/>
                    <a:pt x="0" y="64"/>
                  </a:cubicBezTo>
                </a:path>
              </a:pathLst>
            </a:custGeom>
            <a:noFill/>
            <a:ln w="349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lumMod val="50000"/>
                  </a:schemeClr>
                </a:solidFill>
              </a:endParaRPr>
            </a:p>
          </p:txBody>
        </p:sp>
        <p:sp>
          <p:nvSpPr>
            <p:cNvPr id="28" name="Freeform 81"/>
            <p:cNvSpPr>
              <a:spLocks/>
            </p:cNvSpPr>
            <p:nvPr/>
          </p:nvSpPr>
          <p:spPr bwMode="auto">
            <a:xfrm>
              <a:off x="2530475" y="2551113"/>
              <a:ext cx="69850" cy="55563"/>
            </a:xfrm>
            <a:custGeom>
              <a:avLst/>
              <a:gdLst>
                <a:gd name="T0" fmla="*/ 9666895 w 81"/>
                <a:gd name="T1" fmla="*/ 0 h 64"/>
                <a:gd name="T2" fmla="*/ 3718435 w 81"/>
                <a:gd name="T3" fmla="*/ 21104390 h 64"/>
                <a:gd name="T4" fmla="*/ 60234846 w 81"/>
                <a:gd name="T5" fmla="*/ 48238234 h 64"/>
                <a:gd name="T6" fmla="*/ 0 60000 65536"/>
                <a:gd name="T7" fmla="*/ 0 60000 65536"/>
                <a:gd name="T8" fmla="*/ 0 60000 65536"/>
              </a:gdLst>
              <a:ahLst/>
              <a:cxnLst>
                <a:cxn ang="T6">
                  <a:pos x="T0" y="T1"/>
                </a:cxn>
                <a:cxn ang="T7">
                  <a:pos x="T2" y="T3"/>
                </a:cxn>
                <a:cxn ang="T8">
                  <a:pos x="T4" y="T5"/>
                </a:cxn>
              </a:cxnLst>
              <a:rect l="0" t="0" r="r" b="b"/>
              <a:pathLst>
                <a:path w="81" h="64">
                  <a:moveTo>
                    <a:pt x="13" y="0"/>
                  </a:moveTo>
                  <a:cubicBezTo>
                    <a:pt x="8" y="14"/>
                    <a:pt x="0" y="16"/>
                    <a:pt x="5" y="28"/>
                  </a:cubicBezTo>
                  <a:cubicBezTo>
                    <a:pt x="11" y="40"/>
                    <a:pt x="42" y="64"/>
                    <a:pt x="81" y="64"/>
                  </a:cubicBezTo>
                </a:path>
              </a:pathLst>
            </a:custGeom>
            <a:noFill/>
            <a:ln w="349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lumMod val="50000"/>
                  </a:schemeClr>
                </a:solidFill>
              </a:endParaRPr>
            </a:p>
          </p:txBody>
        </p:sp>
        <p:sp>
          <p:nvSpPr>
            <p:cNvPr id="29" name="Freeform 82"/>
            <p:cNvSpPr>
              <a:spLocks/>
            </p:cNvSpPr>
            <p:nvPr/>
          </p:nvSpPr>
          <p:spPr bwMode="auto">
            <a:xfrm>
              <a:off x="2600325" y="2551113"/>
              <a:ext cx="71438" cy="55563"/>
            </a:xfrm>
            <a:custGeom>
              <a:avLst/>
              <a:gdLst>
                <a:gd name="T0" fmla="*/ 51610470 w 82"/>
                <a:gd name="T1" fmla="*/ 0 h 64"/>
                <a:gd name="T2" fmla="*/ 57682700 w 82"/>
                <a:gd name="T3" fmla="*/ 21104390 h 64"/>
                <a:gd name="T4" fmla="*/ 0 w 82"/>
                <a:gd name="T5" fmla="*/ 48238234 h 64"/>
                <a:gd name="T6" fmla="*/ 0 60000 65536"/>
                <a:gd name="T7" fmla="*/ 0 60000 65536"/>
                <a:gd name="T8" fmla="*/ 0 60000 65536"/>
              </a:gdLst>
              <a:ahLst/>
              <a:cxnLst>
                <a:cxn ang="T6">
                  <a:pos x="T0" y="T1"/>
                </a:cxn>
                <a:cxn ang="T7">
                  <a:pos x="T2" y="T3"/>
                </a:cxn>
                <a:cxn ang="T8">
                  <a:pos x="T4" y="T5"/>
                </a:cxn>
              </a:cxnLst>
              <a:rect l="0" t="0" r="r" b="b"/>
              <a:pathLst>
                <a:path w="82" h="64">
                  <a:moveTo>
                    <a:pt x="68" y="0"/>
                  </a:moveTo>
                  <a:cubicBezTo>
                    <a:pt x="74" y="14"/>
                    <a:pt x="82" y="16"/>
                    <a:pt x="76" y="28"/>
                  </a:cubicBezTo>
                  <a:cubicBezTo>
                    <a:pt x="71" y="40"/>
                    <a:pt x="40" y="64"/>
                    <a:pt x="0" y="64"/>
                  </a:cubicBezTo>
                </a:path>
              </a:pathLst>
            </a:custGeom>
            <a:noFill/>
            <a:ln w="349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lumMod val="50000"/>
                  </a:schemeClr>
                </a:solidFill>
              </a:endParaRPr>
            </a:p>
          </p:txBody>
        </p:sp>
        <p:sp>
          <p:nvSpPr>
            <p:cNvPr id="30" name="Freeform 83"/>
            <p:cNvSpPr>
              <a:spLocks/>
            </p:cNvSpPr>
            <p:nvPr/>
          </p:nvSpPr>
          <p:spPr bwMode="auto">
            <a:xfrm>
              <a:off x="2562225" y="2613025"/>
              <a:ext cx="77788" cy="23813"/>
            </a:xfrm>
            <a:custGeom>
              <a:avLst/>
              <a:gdLst>
                <a:gd name="T0" fmla="*/ 68761056 w 88"/>
                <a:gd name="T1" fmla="*/ 0 h 27"/>
                <a:gd name="T2" fmla="*/ 34380528 w 88"/>
                <a:gd name="T3" fmla="*/ 21002184 h 27"/>
                <a:gd name="T4" fmla="*/ 0 w 88"/>
                <a:gd name="T5" fmla="*/ 0 h 27"/>
                <a:gd name="T6" fmla="*/ 0 60000 65536"/>
                <a:gd name="T7" fmla="*/ 0 60000 65536"/>
                <a:gd name="T8" fmla="*/ 0 60000 65536"/>
              </a:gdLst>
              <a:ahLst/>
              <a:cxnLst>
                <a:cxn ang="T6">
                  <a:pos x="T0" y="T1"/>
                </a:cxn>
                <a:cxn ang="T7">
                  <a:pos x="T2" y="T3"/>
                </a:cxn>
                <a:cxn ang="T8">
                  <a:pos x="T4" y="T5"/>
                </a:cxn>
              </a:cxnLst>
              <a:rect l="0" t="0" r="r" b="b"/>
              <a:pathLst>
                <a:path w="88" h="27">
                  <a:moveTo>
                    <a:pt x="88" y="0"/>
                  </a:moveTo>
                  <a:cubicBezTo>
                    <a:pt x="88" y="0"/>
                    <a:pt x="69" y="27"/>
                    <a:pt x="44" y="27"/>
                  </a:cubicBezTo>
                  <a:cubicBezTo>
                    <a:pt x="20" y="27"/>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sp>
          <p:nvSpPr>
            <p:cNvPr id="31" name="Freeform 84"/>
            <p:cNvSpPr>
              <a:spLocks/>
            </p:cNvSpPr>
            <p:nvPr/>
          </p:nvSpPr>
          <p:spPr bwMode="auto">
            <a:xfrm>
              <a:off x="2544763" y="2297113"/>
              <a:ext cx="112713" cy="219075"/>
            </a:xfrm>
            <a:custGeom>
              <a:avLst/>
              <a:gdLst>
                <a:gd name="T0" fmla="*/ 60484018 w 71"/>
                <a:gd name="T1" fmla="*/ 347781563 h 138"/>
                <a:gd name="T2" fmla="*/ 0 w 71"/>
                <a:gd name="T3" fmla="*/ 25201563 h 138"/>
                <a:gd name="T4" fmla="*/ 15121005 w 71"/>
                <a:gd name="T5" fmla="*/ 0 h 138"/>
                <a:gd name="T6" fmla="*/ 40322679 w 71"/>
                <a:gd name="T7" fmla="*/ 50403125 h 138"/>
                <a:gd name="T8" fmla="*/ 63004979 w 71"/>
                <a:gd name="T9" fmla="*/ 0 h 138"/>
                <a:gd name="T10" fmla="*/ 88206654 w 71"/>
                <a:gd name="T11" fmla="*/ 50403125 h 138"/>
                <a:gd name="T12" fmla="*/ 113408328 w 71"/>
                <a:gd name="T13" fmla="*/ 0 h 138"/>
                <a:gd name="T14" fmla="*/ 138610002 w 71"/>
                <a:gd name="T15" fmla="*/ 50403125 h 138"/>
                <a:gd name="T16" fmla="*/ 163811677 w 71"/>
                <a:gd name="T17" fmla="*/ 0 h 138"/>
                <a:gd name="T18" fmla="*/ 178932681 w 71"/>
                <a:gd name="T19" fmla="*/ 25201563 h 138"/>
                <a:gd name="T20" fmla="*/ 115927702 w 71"/>
                <a:gd name="T21" fmla="*/ 347781563 h 1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1" h="138">
                  <a:moveTo>
                    <a:pt x="24" y="138"/>
                  </a:moveTo>
                  <a:lnTo>
                    <a:pt x="0" y="10"/>
                  </a:lnTo>
                  <a:lnTo>
                    <a:pt x="6" y="0"/>
                  </a:lnTo>
                  <a:lnTo>
                    <a:pt x="16" y="20"/>
                  </a:lnTo>
                  <a:lnTo>
                    <a:pt x="25" y="0"/>
                  </a:lnTo>
                  <a:lnTo>
                    <a:pt x="35" y="20"/>
                  </a:lnTo>
                  <a:lnTo>
                    <a:pt x="45" y="0"/>
                  </a:lnTo>
                  <a:lnTo>
                    <a:pt x="55" y="20"/>
                  </a:lnTo>
                  <a:lnTo>
                    <a:pt x="65" y="0"/>
                  </a:lnTo>
                  <a:lnTo>
                    <a:pt x="71" y="10"/>
                  </a:lnTo>
                  <a:lnTo>
                    <a:pt x="46" y="138"/>
                  </a:lnTo>
                </a:path>
              </a:pathLst>
            </a:custGeom>
            <a:noFill/>
            <a:ln w="1111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lumMod val="50000"/>
                  </a:schemeClr>
                </a:solidFill>
              </a:endParaRPr>
            </a:p>
          </p:txBody>
        </p:sp>
      </p:grpSp>
      <p:sp>
        <p:nvSpPr>
          <p:cNvPr id="33" name="矩形 19"/>
          <p:cNvSpPr>
            <a:spLocks noChangeArrowheads="1"/>
          </p:cNvSpPr>
          <p:nvPr/>
        </p:nvSpPr>
        <p:spPr bwMode="auto">
          <a:xfrm>
            <a:off x="8020044" y="2198688"/>
            <a:ext cx="28797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Curaeet ultrices posuere cubilia Curae</a:t>
            </a:r>
          </a:p>
        </p:txBody>
      </p:sp>
      <p:sp>
        <p:nvSpPr>
          <p:cNvPr id="34" name="矩形 20"/>
          <p:cNvSpPr>
            <a:spLocks noChangeArrowheads="1"/>
          </p:cNvSpPr>
          <p:nvPr/>
        </p:nvSpPr>
        <p:spPr bwMode="auto">
          <a:xfrm>
            <a:off x="8020044" y="1951038"/>
            <a:ext cx="1811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600" dirty="0" smtClean="0">
                <a:solidFill>
                  <a:schemeClr val="bg1">
                    <a:lumMod val="50000"/>
                  </a:schemeClr>
                </a:solidFill>
              </a:rPr>
              <a:t>点此替换文本</a:t>
            </a:r>
            <a:endParaRPr lang="zh-CN" altLang="en-US" sz="1600" dirty="0">
              <a:solidFill>
                <a:schemeClr val="bg1">
                  <a:lumMod val="50000"/>
                </a:schemeClr>
              </a:solidFill>
            </a:endParaRPr>
          </a:p>
        </p:txBody>
      </p:sp>
      <p:sp>
        <p:nvSpPr>
          <p:cNvPr id="35" name="矩形 21"/>
          <p:cNvSpPr>
            <a:spLocks noChangeArrowheads="1"/>
          </p:cNvSpPr>
          <p:nvPr/>
        </p:nvSpPr>
        <p:spPr bwMode="auto">
          <a:xfrm>
            <a:off x="8210544" y="3614738"/>
            <a:ext cx="28797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Curaeet ultrices posuere cubilia Curae</a:t>
            </a:r>
          </a:p>
        </p:txBody>
      </p:sp>
      <p:sp>
        <p:nvSpPr>
          <p:cNvPr id="36" name="矩形 22"/>
          <p:cNvSpPr>
            <a:spLocks noChangeArrowheads="1"/>
          </p:cNvSpPr>
          <p:nvPr/>
        </p:nvSpPr>
        <p:spPr bwMode="auto">
          <a:xfrm>
            <a:off x="8210544" y="3365500"/>
            <a:ext cx="18113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600" dirty="0" smtClean="0">
                <a:solidFill>
                  <a:schemeClr val="bg1">
                    <a:lumMod val="50000"/>
                  </a:schemeClr>
                </a:solidFill>
              </a:rPr>
              <a:t>点此替换文本</a:t>
            </a:r>
            <a:endParaRPr lang="zh-CN" altLang="en-US" sz="1600" dirty="0">
              <a:solidFill>
                <a:schemeClr val="bg1">
                  <a:lumMod val="50000"/>
                </a:schemeClr>
              </a:solidFill>
            </a:endParaRPr>
          </a:p>
        </p:txBody>
      </p:sp>
      <p:sp>
        <p:nvSpPr>
          <p:cNvPr id="37" name="矩形 23"/>
          <p:cNvSpPr>
            <a:spLocks noChangeArrowheads="1"/>
          </p:cNvSpPr>
          <p:nvPr/>
        </p:nvSpPr>
        <p:spPr bwMode="auto">
          <a:xfrm>
            <a:off x="6984994" y="5030788"/>
            <a:ext cx="28797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Curaeet ultrices posuere cubilia Curae</a:t>
            </a:r>
          </a:p>
        </p:txBody>
      </p:sp>
      <p:sp>
        <p:nvSpPr>
          <p:cNvPr id="38" name="矩形 24"/>
          <p:cNvSpPr>
            <a:spLocks noChangeArrowheads="1"/>
          </p:cNvSpPr>
          <p:nvPr/>
        </p:nvSpPr>
        <p:spPr bwMode="auto">
          <a:xfrm>
            <a:off x="6984994" y="4781550"/>
            <a:ext cx="18097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600" dirty="0" smtClean="0">
                <a:solidFill>
                  <a:schemeClr val="bg1">
                    <a:lumMod val="50000"/>
                  </a:schemeClr>
                </a:solidFill>
              </a:rPr>
              <a:t>点此替换文本</a:t>
            </a:r>
            <a:endParaRPr lang="zh-CN" altLang="en-US" sz="1600" dirty="0">
              <a:solidFill>
                <a:schemeClr val="bg1">
                  <a:lumMod val="50000"/>
                </a:schemeClr>
              </a:solidFill>
            </a:endParaRPr>
          </a:p>
        </p:txBody>
      </p:sp>
      <p:sp>
        <p:nvSpPr>
          <p:cNvPr id="39" name="矩形 25"/>
          <p:cNvSpPr>
            <a:spLocks noChangeArrowheads="1"/>
          </p:cNvSpPr>
          <p:nvPr/>
        </p:nvSpPr>
        <p:spPr bwMode="auto">
          <a:xfrm>
            <a:off x="1119182" y="3225800"/>
            <a:ext cx="3443287"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zh-CN" altLang="en-US" sz="1400">
                <a:solidFill>
                  <a:schemeClr val="bg1">
                    <a:lumMod val="50000"/>
                  </a:schemeClr>
                </a:solidFill>
              </a:rPr>
              <a:t>Vestibulum ante ipsum primis in faucibus orci luctus et ultrices posuere cubilia CuraeVestibulum ante ipsum primis in faucibus orci luctus et ultrices posuere cubilia CuraeVestibulum ante ipsum primis in faucibus orci luctus et ultrices posuere cubilia Curaeipsum primis in faucibus orci luctus et ultrices posuere cubilia CuraeVestibulum ante ipsum primis in faucibus orci luctus et ultrices posuere cubilia CuraeVestibulum ante ipsum primis in faucibus orci luctus et ultrices posuere cubilia Curae</a:t>
            </a:r>
          </a:p>
        </p:txBody>
      </p:sp>
      <p:sp>
        <p:nvSpPr>
          <p:cNvPr id="40" name="矩形 26"/>
          <p:cNvSpPr>
            <a:spLocks noChangeArrowheads="1"/>
          </p:cNvSpPr>
          <p:nvPr/>
        </p:nvSpPr>
        <p:spPr bwMode="auto">
          <a:xfrm>
            <a:off x="1154107" y="2159000"/>
            <a:ext cx="3413125"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dirty="0">
                <a:solidFill>
                  <a:schemeClr val="bg1">
                    <a:lumMod val="50000"/>
                  </a:schemeClr>
                </a:solidFill>
              </a:rPr>
              <a:t>VESTIBULUM ANTE IPSUM PRIMIS IN FAUCIBUS ORCI LUCTUS ET ULTRICES POSUERE CUBILIA CURAEET ULTRICES POSUERE CUBILIA CURAE</a:t>
            </a:r>
          </a:p>
        </p:txBody>
      </p:sp>
    </p:spTree>
    <p:extLst>
      <p:ext uri="{BB962C8B-B14F-4D97-AF65-F5344CB8AC3E}">
        <p14:creationId xmlns:p14="http://schemas.microsoft.com/office/powerpoint/2010/main" val="361608310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250"/>
                                        <p:tgtEl>
                                          <p:spTgt spid="16"/>
                                        </p:tgtEl>
                                      </p:cBhvr>
                                    </p:animEffect>
                                    <p:anim calcmode="lin" valueType="num">
                                      <p:cBhvr>
                                        <p:cTn id="14" dur="250" fill="hold"/>
                                        <p:tgtEl>
                                          <p:spTgt spid="16"/>
                                        </p:tgtEl>
                                        <p:attrNameLst>
                                          <p:attrName>ppt_x</p:attrName>
                                        </p:attrNameLst>
                                      </p:cBhvr>
                                      <p:tavLst>
                                        <p:tav tm="0">
                                          <p:val>
                                            <p:strVal val="#ppt_x"/>
                                          </p:val>
                                        </p:tav>
                                        <p:tav tm="100000">
                                          <p:val>
                                            <p:strVal val="#ppt_x"/>
                                          </p:val>
                                        </p:tav>
                                      </p:tavLst>
                                    </p:anim>
                                    <p:anim calcmode="lin" valueType="num">
                                      <p:cBhvr>
                                        <p:cTn id="15" dur="25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250"/>
                                        <p:tgtEl>
                                          <p:spTgt spid="17"/>
                                        </p:tgtEl>
                                      </p:cBhvr>
                                    </p:animEffect>
                                    <p:anim calcmode="lin" valueType="num">
                                      <p:cBhvr>
                                        <p:cTn id="20" dur="250" fill="hold"/>
                                        <p:tgtEl>
                                          <p:spTgt spid="17"/>
                                        </p:tgtEl>
                                        <p:attrNameLst>
                                          <p:attrName>ppt_x</p:attrName>
                                        </p:attrNameLst>
                                      </p:cBhvr>
                                      <p:tavLst>
                                        <p:tav tm="0">
                                          <p:val>
                                            <p:strVal val="#ppt_x"/>
                                          </p:val>
                                        </p:tav>
                                        <p:tav tm="100000">
                                          <p:val>
                                            <p:strVal val="#ppt_x"/>
                                          </p:val>
                                        </p:tav>
                                      </p:tavLst>
                                    </p:anim>
                                    <p:anim calcmode="lin" valueType="num">
                                      <p:cBhvr>
                                        <p:cTn id="21" dur="25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250"/>
                                        <p:tgtEl>
                                          <p:spTgt spid="18"/>
                                        </p:tgtEl>
                                      </p:cBhvr>
                                    </p:animEffect>
                                    <p:anim calcmode="lin" valueType="num">
                                      <p:cBhvr>
                                        <p:cTn id="26" dur="250" fill="hold"/>
                                        <p:tgtEl>
                                          <p:spTgt spid="18"/>
                                        </p:tgtEl>
                                        <p:attrNameLst>
                                          <p:attrName>ppt_x</p:attrName>
                                        </p:attrNameLst>
                                      </p:cBhvr>
                                      <p:tavLst>
                                        <p:tav tm="0">
                                          <p:val>
                                            <p:strVal val="#ppt_x"/>
                                          </p:val>
                                        </p:tav>
                                        <p:tav tm="100000">
                                          <p:val>
                                            <p:strVal val="#ppt_x"/>
                                          </p:val>
                                        </p:tav>
                                      </p:tavLst>
                                    </p:anim>
                                    <p:anim calcmode="lin" valueType="num">
                                      <p:cBhvr>
                                        <p:cTn id="27" dur="250" fill="hold"/>
                                        <p:tgtEl>
                                          <p:spTgt spid="18"/>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250"/>
                                        <p:tgtEl>
                                          <p:spTgt spid="19"/>
                                        </p:tgtEl>
                                      </p:cBhvr>
                                    </p:animEffect>
                                    <p:anim calcmode="lin" valueType="num">
                                      <p:cBhvr>
                                        <p:cTn id="32" dur="250" fill="hold"/>
                                        <p:tgtEl>
                                          <p:spTgt spid="19"/>
                                        </p:tgtEl>
                                        <p:attrNameLst>
                                          <p:attrName>ppt_x</p:attrName>
                                        </p:attrNameLst>
                                      </p:cBhvr>
                                      <p:tavLst>
                                        <p:tav tm="0">
                                          <p:val>
                                            <p:strVal val="#ppt_x"/>
                                          </p:val>
                                        </p:tav>
                                        <p:tav tm="100000">
                                          <p:val>
                                            <p:strVal val="#ppt_x"/>
                                          </p:val>
                                        </p:tav>
                                      </p:tavLst>
                                    </p:anim>
                                    <p:anim calcmode="lin" valueType="num">
                                      <p:cBhvr>
                                        <p:cTn id="33" dur="250" fill="hold"/>
                                        <p:tgtEl>
                                          <p:spTgt spid="19"/>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250"/>
                                        <p:tgtEl>
                                          <p:spTgt spid="20"/>
                                        </p:tgtEl>
                                      </p:cBhvr>
                                    </p:animEffect>
                                    <p:anim calcmode="lin" valueType="num">
                                      <p:cBhvr>
                                        <p:cTn id="38" dur="250" fill="hold"/>
                                        <p:tgtEl>
                                          <p:spTgt spid="20"/>
                                        </p:tgtEl>
                                        <p:attrNameLst>
                                          <p:attrName>ppt_x</p:attrName>
                                        </p:attrNameLst>
                                      </p:cBhvr>
                                      <p:tavLst>
                                        <p:tav tm="0">
                                          <p:val>
                                            <p:strVal val="#ppt_x"/>
                                          </p:val>
                                        </p:tav>
                                        <p:tav tm="100000">
                                          <p:val>
                                            <p:strVal val="#ppt_x"/>
                                          </p:val>
                                        </p:tav>
                                      </p:tavLst>
                                    </p:anim>
                                    <p:anim calcmode="lin" valueType="num">
                                      <p:cBhvr>
                                        <p:cTn id="39" dur="250" fill="hold"/>
                                        <p:tgtEl>
                                          <p:spTgt spid="20"/>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250"/>
                                        <p:tgtEl>
                                          <p:spTgt spid="21"/>
                                        </p:tgtEl>
                                      </p:cBhvr>
                                    </p:animEffect>
                                    <p:anim calcmode="lin" valueType="num">
                                      <p:cBhvr>
                                        <p:cTn id="44" dur="250" fill="hold"/>
                                        <p:tgtEl>
                                          <p:spTgt spid="21"/>
                                        </p:tgtEl>
                                        <p:attrNameLst>
                                          <p:attrName>ppt_x</p:attrName>
                                        </p:attrNameLst>
                                      </p:cBhvr>
                                      <p:tavLst>
                                        <p:tav tm="0">
                                          <p:val>
                                            <p:strVal val="#ppt_x"/>
                                          </p:val>
                                        </p:tav>
                                        <p:tav tm="100000">
                                          <p:val>
                                            <p:strVal val="#ppt_x"/>
                                          </p:val>
                                        </p:tav>
                                      </p:tavLst>
                                    </p:anim>
                                    <p:anim calcmode="lin" valueType="num">
                                      <p:cBhvr>
                                        <p:cTn id="45" dur="250" fill="hold"/>
                                        <p:tgtEl>
                                          <p:spTgt spid="21"/>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250"/>
                                        <p:tgtEl>
                                          <p:spTgt spid="22"/>
                                        </p:tgtEl>
                                      </p:cBhvr>
                                    </p:animEffect>
                                    <p:anim calcmode="lin" valueType="num">
                                      <p:cBhvr>
                                        <p:cTn id="50" dur="250" fill="hold"/>
                                        <p:tgtEl>
                                          <p:spTgt spid="22"/>
                                        </p:tgtEl>
                                        <p:attrNameLst>
                                          <p:attrName>ppt_x</p:attrName>
                                        </p:attrNameLst>
                                      </p:cBhvr>
                                      <p:tavLst>
                                        <p:tav tm="0">
                                          <p:val>
                                            <p:strVal val="#ppt_x"/>
                                          </p:val>
                                        </p:tav>
                                        <p:tav tm="100000">
                                          <p:val>
                                            <p:strVal val="#ppt_x"/>
                                          </p:val>
                                        </p:tav>
                                      </p:tavLst>
                                    </p:anim>
                                    <p:anim calcmode="lin" valueType="num">
                                      <p:cBhvr>
                                        <p:cTn id="51" dur="250" fill="hold"/>
                                        <p:tgtEl>
                                          <p:spTgt spid="22"/>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250"/>
                                        <p:tgtEl>
                                          <p:spTgt spid="23"/>
                                        </p:tgtEl>
                                      </p:cBhvr>
                                    </p:animEffect>
                                    <p:anim calcmode="lin" valueType="num">
                                      <p:cBhvr>
                                        <p:cTn id="56" dur="250" fill="hold"/>
                                        <p:tgtEl>
                                          <p:spTgt spid="23"/>
                                        </p:tgtEl>
                                        <p:attrNameLst>
                                          <p:attrName>ppt_x</p:attrName>
                                        </p:attrNameLst>
                                      </p:cBhvr>
                                      <p:tavLst>
                                        <p:tav tm="0">
                                          <p:val>
                                            <p:strVal val="#ppt_x"/>
                                          </p:val>
                                        </p:tav>
                                        <p:tav tm="100000">
                                          <p:val>
                                            <p:strVal val="#ppt_x"/>
                                          </p:val>
                                        </p:tav>
                                      </p:tavLst>
                                    </p:anim>
                                    <p:anim calcmode="lin" valueType="num">
                                      <p:cBhvr>
                                        <p:cTn id="57" dur="250" fill="hold"/>
                                        <p:tgtEl>
                                          <p:spTgt spid="23"/>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250"/>
                                        <p:tgtEl>
                                          <p:spTgt spid="24"/>
                                        </p:tgtEl>
                                      </p:cBhvr>
                                    </p:animEffect>
                                    <p:anim calcmode="lin" valueType="num">
                                      <p:cBhvr>
                                        <p:cTn id="62" dur="250" fill="hold"/>
                                        <p:tgtEl>
                                          <p:spTgt spid="24"/>
                                        </p:tgtEl>
                                        <p:attrNameLst>
                                          <p:attrName>ppt_x</p:attrName>
                                        </p:attrNameLst>
                                      </p:cBhvr>
                                      <p:tavLst>
                                        <p:tav tm="0">
                                          <p:val>
                                            <p:strVal val="#ppt_x"/>
                                          </p:val>
                                        </p:tav>
                                        <p:tav tm="100000">
                                          <p:val>
                                            <p:strVal val="#ppt_x"/>
                                          </p:val>
                                        </p:tav>
                                      </p:tavLst>
                                    </p:anim>
                                    <p:anim calcmode="lin" valueType="num">
                                      <p:cBhvr>
                                        <p:cTn id="63" dur="250" fill="hold"/>
                                        <p:tgtEl>
                                          <p:spTgt spid="24"/>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250"/>
                                        <p:tgtEl>
                                          <p:spTgt spid="33"/>
                                        </p:tgtEl>
                                      </p:cBhvr>
                                    </p:animEffect>
                                    <p:anim calcmode="lin" valueType="num">
                                      <p:cBhvr>
                                        <p:cTn id="68" dur="250" fill="hold"/>
                                        <p:tgtEl>
                                          <p:spTgt spid="33"/>
                                        </p:tgtEl>
                                        <p:attrNameLst>
                                          <p:attrName>ppt_x</p:attrName>
                                        </p:attrNameLst>
                                      </p:cBhvr>
                                      <p:tavLst>
                                        <p:tav tm="0">
                                          <p:val>
                                            <p:strVal val="#ppt_x"/>
                                          </p:val>
                                        </p:tav>
                                        <p:tav tm="100000">
                                          <p:val>
                                            <p:strVal val="#ppt_x"/>
                                          </p:val>
                                        </p:tav>
                                      </p:tavLst>
                                    </p:anim>
                                    <p:anim calcmode="lin" valueType="num">
                                      <p:cBhvr>
                                        <p:cTn id="69" dur="250" fill="hold"/>
                                        <p:tgtEl>
                                          <p:spTgt spid="33"/>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fade">
                                      <p:cBhvr>
                                        <p:cTn id="73" dur="250"/>
                                        <p:tgtEl>
                                          <p:spTgt spid="34"/>
                                        </p:tgtEl>
                                      </p:cBhvr>
                                    </p:animEffect>
                                    <p:anim calcmode="lin" valueType="num">
                                      <p:cBhvr>
                                        <p:cTn id="74" dur="250" fill="hold"/>
                                        <p:tgtEl>
                                          <p:spTgt spid="34"/>
                                        </p:tgtEl>
                                        <p:attrNameLst>
                                          <p:attrName>ppt_x</p:attrName>
                                        </p:attrNameLst>
                                      </p:cBhvr>
                                      <p:tavLst>
                                        <p:tav tm="0">
                                          <p:val>
                                            <p:strVal val="#ppt_x"/>
                                          </p:val>
                                        </p:tav>
                                        <p:tav tm="100000">
                                          <p:val>
                                            <p:strVal val="#ppt_x"/>
                                          </p:val>
                                        </p:tav>
                                      </p:tavLst>
                                    </p:anim>
                                    <p:anim calcmode="lin" valueType="num">
                                      <p:cBhvr>
                                        <p:cTn id="75" dur="250" fill="hold"/>
                                        <p:tgtEl>
                                          <p:spTgt spid="34"/>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250"/>
                                        <p:tgtEl>
                                          <p:spTgt spid="35"/>
                                        </p:tgtEl>
                                      </p:cBhvr>
                                    </p:animEffect>
                                    <p:anim calcmode="lin" valueType="num">
                                      <p:cBhvr>
                                        <p:cTn id="80" dur="250" fill="hold"/>
                                        <p:tgtEl>
                                          <p:spTgt spid="35"/>
                                        </p:tgtEl>
                                        <p:attrNameLst>
                                          <p:attrName>ppt_x</p:attrName>
                                        </p:attrNameLst>
                                      </p:cBhvr>
                                      <p:tavLst>
                                        <p:tav tm="0">
                                          <p:val>
                                            <p:strVal val="#ppt_x"/>
                                          </p:val>
                                        </p:tav>
                                        <p:tav tm="100000">
                                          <p:val>
                                            <p:strVal val="#ppt_x"/>
                                          </p:val>
                                        </p:tav>
                                      </p:tavLst>
                                    </p:anim>
                                    <p:anim calcmode="lin" valueType="num">
                                      <p:cBhvr>
                                        <p:cTn id="81" dur="250" fill="hold"/>
                                        <p:tgtEl>
                                          <p:spTgt spid="35"/>
                                        </p:tgtEl>
                                        <p:attrNameLst>
                                          <p:attrName>ppt_y</p:attrName>
                                        </p:attrNameLst>
                                      </p:cBhvr>
                                      <p:tavLst>
                                        <p:tav tm="0">
                                          <p:val>
                                            <p:strVal val="#ppt_y+.1"/>
                                          </p:val>
                                        </p:tav>
                                        <p:tav tm="100000">
                                          <p:val>
                                            <p:strVal val="#ppt_y"/>
                                          </p:val>
                                        </p:tav>
                                      </p:tavLst>
                                    </p:anim>
                                  </p:childTnLst>
                                </p:cTn>
                              </p:par>
                            </p:childTnLst>
                          </p:cTn>
                        </p:par>
                        <p:par>
                          <p:cTn id="82" fill="hold">
                            <p:stCondLst>
                              <p:cond delay="3750"/>
                            </p:stCondLst>
                            <p:childTnLst>
                              <p:par>
                                <p:cTn id="83" presetID="42" presetClass="entr" presetSubtype="0" fill="hold" grpId="0" nodeType="afterEffect">
                                  <p:stCondLst>
                                    <p:cond delay="0"/>
                                  </p:stCondLst>
                                  <p:childTnLst>
                                    <p:set>
                                      <p:cBhvr>
                                        <p:cTn id="84" dur="1" fill="hold">
                                          <p:stCondLst>
                                            <p:cond delay="0"/>
                                          </p:stCondLst>
                                        </p:cTn>
                                        <p:tgtEl>
                                          <p:spTgt spid="36"/>
                                        </p:tgtEl>
                                        <p:attrNameLst>
                                          <p:attrName>style.visibility</p:attrName>
                                        </p:attrNameLst>
                                      </p:cBhvr>
                                      <p:to>
                                        <p:strVal val="visible"/>
                                      </p:to>
                                    </p:set>
                                    <p:animEffect transition="in" filter="fade">
                                      <p:cBhvr>
                                        <p:cTn id="85" dur="250"/>
                                        <p:tgtEl>
                                          <p:spTgt spid="36"/>
                                        </p:tgtEl>
                                      </p:cBhvr>
                                    </p:animEffect>
                                    <p:anim calcmode="lin" valueType="num">
                                      <p:cBhvr>
                                        <p:cTn id="86" dur="250" fill="hold"/>
                                        <p:tgtEl>
                                          <p:spTgt spid="36"/>
                                        </p:tgtEl>
                                        <p:attrNameLst>
                                          <p:attrName>ppt_x</p:attrName>
                                        </p:attrNameLst>
                                      </p:cBhvr>
                                      <p:tavLst>
                                        <p:tav tm="0">
                                          <p:val>
                                            <p:strVal val="#ppt_x"/>
                                          </p:val>
                                        </p:tav>
                                        <p:tav tm="100000">
                                          <p:val>
                                            <p:strVal val="#ppt_x"/>
                                          </p:val>
                                        </p:tav>
                                      </p:tavLst>
                                    </p:anim>
                                    <p:anim calcmode="lin" valueType="num">
                                      <p:cBhvr>
                                        <p:cTn id="87" dur="250" fill="hold"/>
                                        <p:tgtEl>
                                          <p:spTgt spid="36"/>
                                        </p:tgtEl>
                                        <p:attrNameLst>
                                          <p:attrName>ppt_y</p:attrName>
                                        </p:attrNameLst>
                                      </p:cBhvr>
                                      <p:tavLst>
                                        <p:tav tm="0">
                                          <p:val>
                                            <p:strVal val="#ppt_y+.1"/>
                                          </p:val>
                                        </p:tav>
                                        <p:tav tm="100000">
                                          <p:val>
                                            <p:strVal val="#ppt_y"/>
                                          </p:val>
                                        </p:tav>
                                      </p:tavLst>
                                    </p:anim>
                                  </p:childTnLst>
                                </p:cTn>
                              </p:par>
                            </p:childTnLst>
                          </p:cTn>
                        </p:par>
                        <p:par>
                          <p:cTn id="88" fill="hold">
                            <p:stCondLst>
                              <p:cond delay="4000"/>
                            </p:stCondLst>
                            <p:childTnLst>
                              <p:par>
                                <p:cTn id="89" presetID="42" presetClass="entr" presetSubtype="0"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fade">
                                      <p:cBhvr>
                                        <p:cTn id="91" dur="250"/>
                                        <p:tgtEl>
                                          <p:spTgt spid="37"/>
                                        </p:tgtEl>
                                      </p:cBhvr>
                                    </p:animEffect>
                                    <p:anim calcmode="lin" valueType="num">
                                      <p:cBhvr>
                                        <p:cTn id="92" dur="250" fill="hold"/>
                                        <p:tgtEl>
                                          <p:spTgt spid="37"/>
                                        </p:tgtEl>
                                        <p:attrNameLst>
                                          <p:attrName>ppt_x</p:attrName>
                                        </p:attrNameLst>
                                      </p:cBhvr>
                                      <p:tavLst>
                                        <p:tav tm="0">
                                          <p:val>
                                            <p:strVal val="#ppt_x"/>
                                          </p:val>
                                        </p:tav>
                                        <p:tav tm="100000">
                                          <p:val>
                                            <p:strVal val="#ppt_x"/>
                                          </p:val>
                                        </p:tav>
                                      </p:tavLst>
                                    </p:anim>
                                    <p:anim calcmode="lin" valueType="num">
                                      <p:cBhvr>
                                        <p:cTn id="93" dur="250" fill="hold"/>
                                        <p:tgtEl>
                                          <p:spTgt spid="37"/>
                                        </p:tgtEl>
                                        <p:attrNameLst>
                                          <p:attrName>ppt_y</p:attrName>
                                        </p:attrNameLst>
                                      </p:cBhvr>
                                      <p:tavLst>
                                        <p:tav tm="0">
                                          <p:val>
                                            <p:strVal val="#ppt_y+.1"/>
                                          </p:val>
                                        </p:tav>
                                        <p:tav tm="100000">
                                          <p:val>
                                            <p:strVal val="#ppt_y"/>
                                          </p:val>
                                        </p:tav>
                                      </p:tavLst>
                                    </p:anim>
                                  </p:childTnLst>
                                </p:cTn>
                              </p:par>
                            </p:childTnLst>
                          </p:cTn>
                        </p:par>
                        <p:par>
                          <p:cTn id="94" fill="hold">
                            <p:stCondLst>
                              <p:cond delay="4250"/>
                            </p:stCondLst>
                            <p:childTnLst>
                              <p:par>
                                <p:cTn id="95" presetID="42" presetClass="entr" presetSubtype="0" fill="hold" grpId="0" nodeType="afterEffect">
                                  <p:stCondLst>
                                    <p:cond delay="0"/>
                                  </p:stCondLst>
                                  <p:childTnLst>
                                    <p:set>
                                      <p:cBhvr>
                                        <p:cTn id="96" dur="1" fill="hold">
                                          <p:stCondLst>
                                            <p:cond delay="0"/>
                                          </p:stCondLst>
                                        </p:cTn>
                                        <p:tgtEl>
                                          <p:spTgt spid="38"/>
                                        </p:tgtEl>
                                        <p:attrNameLst>
                                          <p:attrName>style.visibility</p:attrName>
                                        </p:attrNameLst>
                                      </p:cBhvr>
                                      <p:to>
                                        <p:strVal val="visible"/>
                                      </p:to>
                                    </p:set>
                                    <p:animEffect transition="in" filter="fade">
                                      <p:cBhvr>
                                        <p:cTn id="97" dur="250"/>
                                        <p:tgtEl>
                                          <p:spTgt spid="38"/>
                                        </p:tgtEl>
                                      </p:cBhvr>
                                    </p:animEffect>
                                    <p:anim calcmode="lin" valueType="num">
                                      <p:cBhvr>
                                        <p:cTn id="98" dur="250" fill="hold"/>
                                        <p:tgtEl>
                                          <p:spTgt spid="38"/>
                                        </p:tgtEl>
                                        <p:attrNameLst>
                                          <p:attrName>ppt_x</p:attrName>
                                        </p:attrNameLst>
                                      </p:cBhvr>
                                      <p:tavLst>
                                        <p:tav tm="0">
                                          <p:val>
                                            <p:strVal val="#ppt_x"/>
                                          </p:val>
                                        </p:tav>
                                        <p:tav tm="100000">
                                          <p:val>
                                            <p:strVal val="#ppt_x"/>
                                          </p:val>
                                        </p:tav>
                                      </p:tavLst>
                                    </p:anim>
                                    <p:anim calcmode="lin" valueType="num">
                                      <p:cBhvr>
                                        <p:cTn id="99" dur="250" fill="hold"/>
                                        <p:tgtEl>
                                          <p:spTgt spid="38"/>
                                        </p:tgtEl>
                                        <p:attrNameLst>
                                          <p:attrName>ppt_y</p:attrName>
                                        </p:attrNameLst>
                                      </p:cBhvr>
                                      <p:tavLst>
                                        <p:tav tm="0">
                                          <p:val>
                                            <p:strVal val="#ppt_y+.1"/>
                                          </p:val>
                                        </p:tav>
                                        <p:tav tm="100000">
                                          <p:val>
                                            <p:strVal val="#ppt_y"/>
                                          </p:val>
                                        </p:tav>
                                      </p:tavLst>
                                    </p:anim>
                                  </p:childTnLst>
                                </p:cTn>
                              </p:par>
                            </p:childTnLst>
                          </p:cTn>
                        </p:par>
                        <p:par>
                          <p:cTn id="100" fill="hold">
                            <p:stCondLst>
                              <p:cond delay="4500"/>
                            </p:stCondLst>
                            <p:childTnLst>
                              <p:par>
                                <p:cTn id="101" presetID="42" presetClass="entr" presetSubtype="0"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fade">
                                      <p:cBhvr>
                                        <p:cTn id="103" dur="250"/>
                                        <p:tgtEl>
                                          <p:spTgt spid="39"/>
                                        </p:tgtEl>
                                      </p:cBhvr>
                                    </p:animEffect>
                                    <p:anim calcmode="lin" valueType="num">
                                      <p:cBhvr>
                                        <p:cTn id="104" dur="250" fill="hold"/>
                                        <p:tgtEl>
                                          <p:spTgt spid="39"/>
                                        </p:tgtEl>
                                        <p:attrNameLst>
                                          <p:attrName>ppt_x</p:attrName>
                                        </p:attrNameLst>
                                      </p:cBhvr>
                                      <p:tavLst>
                                        <p:tav tm="0">
                                          <p:val>
                                            <p:strVal val="#ppt_x"/>
                                          </p:val>
                                        </p:tav>
                                        <p:tav tm="100000">
                                          <p:val>
                                            <p:strVal val="#ppt_x"/>
                                          </p:val>
                                        </p:tav>
                                      </p:tavLst>
                                    </p:anim>
                                    <p:anim calcmode="lin" valueType="num">
                                      <p:cBhvr>
                                        <p:cTn id="105" dur="250" fill="hold"/>
                                        <p:tgtEl>
                                          <p:spTgt spid="39"/>
                                        </p:tgtEl>
                                        <p:attrNameLst>
                                          <p:attrName>ppt_y</p:attrName>
                                        </p:attrNameLst>
                                      </p:cBhvr>
                                      <p:tavLst>
                                        <p:tav tm="0">
                                          <p:val>
                                            <p:strVal val="#ppt_y+.1"/>
                                          </p:val>
                                        </p:tav>
                                        <p:tav tm="100000">
                                          <p:val>
                                            <p:strVal val="#ppt_y"/>
                                          </p:val>
                                        </p:tav>
                                      </p:tavLst>
                                    </p:anim>
                                  </p:childTnLst>
                                </p:cTn>
                              </p:par>
                            </p:childTnLst>
                          </p:cTn>
                        </p:par>
                        <p:par>
                          <p:cTn id="106" fill="hold">
                            <p:stCondLst>
                              <p:cond delay="4750"/>
                            </p:stCondLst>
                            <p:childTnLst>
                              <p:par>
                                <p:cTn id="107" presetID="42" presetClass="entr" presetSubtype="0" fill="hold" grpId="0" nodeType="afterEffect">
                                  <p:stCondLst>
                                    <p:cond delay="0"/>
                                  </p:stCondLst>
                                  <p:childTnLst>
                                    <p:set>
                                      <p:cBhvr>
                                        <p:cTn id="108" dur="1" fill="hold">
                                          <p:stCondLst>
                                            <p:cond delay="0"/>
                                          </p:stCondLst>
                                        </p:cTn>
                                        <p:tgtEl>
                                          <p:spTgt spid="40"/>
                                        </p:tgtEl>
                                        <p:attrNameLst>
                                          <p:attrName>style.visibility</p:attrName>
                                        </p:attrNameLst>
                                      </p:cBhvr>
                                      <p:to>
                                        <p:strVal val="visible"/>
                                      </p:to>
                                    </p:set>
                                    <p:animEffect transition="in" filter="fade">
                                      <p:cBhvr>
                                        <p:cTn id="109" dur="250"/>
                                        <p:tgtEl>
                                          <p:spTgt spid="40"/>
                                        </p:tgtEl>
                                      </p:cBhvr>
                                    </p:animEffect>
                                    <p:anim calcmode="lin" valueType="num">
                                      <p:cBhvr>
                                        <p:cTn id="110" dur="250" fill="hold"/>
                                        <p:tgtEl>
                                          <p:spTgt spid="40"/>
                                        </p:tgtEl>
                                        <p:attrNameLst>
                                          <p:attrName>ppt_x</p:attrName>
                                        </p:attrNameLst>
                                      </p:cBhvr>
                                      <p:tavLst>
                                        <p:tav tm="0">
                                          <p:val>
                                            <p:strVal val="#ppt_x"/>
                                          </p:val>
                                        </p:tav>
                                        <p:tav tm="100000">
                                          <p:val>
                                            <p:strVal val="#ppt_x"/>
                                          </p:val>
                                        </p:tav>
                                      </p:tavLst>
                                    </p:anim>
                                    <p:anim calcmode="lin" valueType="num">
                                      <p:cBhvr>
                                        <p:cTn id="111" dur="25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3" grpId="0" animBg="1"/>
      <p:bldP spid="33" grpId="0"/>
      <p:bldP spid="34" grpId="0"/>
      <p:bldP spid="35" grpId="0"/>
      <p:bldP spid="36" grpId="0"/>
      <p:bldP spid="37" grpId="0"/>
      <p:bldP spid="38" grpId="0"/>
      <p:bldP spid="39" grpId="0"/>
      <p:bldP spid="4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911768" y="2344201"/>
            <a:ext cx="6253537" cy="1003334"/>
            <a:chOff x="4911768" y="1576758"/>
            <a:chExt cx="6253537" cy="1003334"/>
          </a:xfrm>
        </p:grpSpPr>
        <p:sp>
          <p:nvSpPr>
            <p:cNvPr id="11" name="矩形 10"/>
            <p:cNvSpPr/>
            <p:nvPr/>
          </p:nvSpPr>
          <p:spPr>
            <a:xfrm>
              <a:off x="4911769" y="1576758"/>
              <a:ext cx="2408441" cy="430879"/>
            </a:xfrm>
            <a:prstGeom prst="rect">
              <a:avLst/>
            </a:prstGeom>
          </p:spPr>
          <p:txBody>
            <a:bodyPr wrap="square" lIns="91431" tIns="45716" rIns="91431" bIns="45716">
              <a:spAutoFit/>
            </a:bodyPr>
            <a:lstStyle/>
            <a:p>
              <a:r>
                <a:rPr lang="zh-CN" altLang="en-US" sz="2200" b="1" dirty="0">
                  <a:solidFill>
                    <a:schemeClr val="bg1">
                      <a:lumMod val="50000"/>
                    </a:schemeClr>
                  </a:solidFill>
                  <a:latin typeface="微软雅黑" pitchFamily="34" charset="-122"/>
                  <a:ea typeface="微软雅黑" pitchFamily="34" charset="-122"/>
                </a:rPr>
                <a:t>点击</a:t>
              </a:r>
              <a:r>
                <a:rPr lang="zh-CN" altLang="en-US" sz="2200" b="1" dirty="0" smtClean="0">
                  <a:solidFill>
                    <a:schemeClr val="bg1">
                      <a:lumMod val="50000"/>
                    </a:schemeClr>
                  </a:solidFill>
                  <a:latin typeface="微软雅黑" pitchFamily="34" charset="-122"/>
                  <a:ea typeface="微软雅黑" pitchFamily="34" charset="-122"/>
                </a:rPr>
                <a:t>添加</a:t>
              </a:r>
              <a:r>
                <a:rPr lang="zh-CN" altLang="en-US" sz="2200" b="1" dirty="0">
                  <a:solidFill>
                    <a:schemeClr val="bg1">
                      <a:lumMod val="50000"/>
                    </a:schemeClr>
                  </a:solidFill>
                  <a:latin typeface="微软雅黑" pitchFamily="34" charset="-122"/>
                  <a:ea typeface="微软雅黑" pitchFamily="34" charset="-122"/>
                </a:rPr>
                <a:t>标题</a:t>
              </a:r>
              <a:endParaRPr lang="en-US" altLang="zh-CN" sz="2200" b="1" dirty="0">
                <a:solidFill>
                  <a:schemeClr val="bg1">
                    <a:lumMod val="50000"/>
                  </a:schemeClr>
                </a:solidFill>
                <a:latin typeface="微软雅黑" pitchFamily="34" charset="-122"/>
                <a:ea typeface="微软雅黑" pitchFamily="34" charset="-122"/>
              </a:endParaRPr>
            </a:p>
          </p:txBody>
        </p:sp>
        <p:sp>
          <p:nvSpPr>
            <p:cNvPr id="12" name="矩形 47"/>
            <p:cNvSpPr>
              <a:spLocks noChangeArrowheads="1"/>
            </p:cNvSpPr>
            <p:nvPr/>
          </p:nvSpPr>
          <p:spPr bwMode="auto">
            <a:xfrm>
              <a:off x="4911768" y="2013791"/>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smtClean="0">
                  <a:solidFill>
                    <a:schemeClr val="bg1">
                      <a:lumMod val="50000"/>
                    </a:schemeClr>
                  </a:solidFill>
                  <a:sym typeface="微软雅黑" pitchFamily="34" charset="-122"/>
                </a:rPr>
                <a:t>在此</a:t>
              </a:r>
              <a:r>
                <a:rPr lang="zh-CN" altLang="en-US" sz="1400" dirty="0">
                  <a:solidFill>
                    <a:schemeClr val="bg1">
                      <a:lumMod val="50000"/>
                    </a:schemeClr>
                  </a:solidFill>
                  <a:sym typeface="微软雅黑" pitchFamily="34" charset="-122"/>
                </a:rPr>
                <a:t>录入上述图表</a:t>
              </a:r>
              <a:r>
                <a:rPr lang="zh-CN" altLang="en-US" sz="1400" dirty="0" smtClean="0">
                  <a:solidFill>
                    <a:schemeClr val="bg1">
                      <a:lumMod val="50000"/>
                    </a:schemeClr>
                  </a:solidFill>
                  <a:sym typeface="微软雅黑" pitchFamily="34" charset="-122"/>
                </a:rPr>
                <a:t>的综合描述</a:t>
              </a:r>
              <a:r>
                <a:rPr lang="zh-CN" altLang="en-US" sz="1400" dirty="0">
                  <a:solidFill>
                    <a:schemeClr val="bg1">
                      <a:lumMod val="50000"/>
                    </a:schemeClr>
                  </a:solidFill>
                  <a:sym typeface="微软雅黑" pitchFamily="34" charset="-122"/>
                </a:rPr>
                <a:t>说明，在此录入上述图表的综合描述说明，在此录入上述图表的综合描述说明，在此录入上述图表的综合描述说明。</a:t>
              </a:r>
            </a:p>
          </p:txBody>
        </p:sp>
      </p:grpSp>
      <p:grpSp>
        <p:nvGrpSpPr>
          <p:cNvPr id="13" name="组合 12"/>
          <p:cNvGrpSpPr/>
          <p:nvPr/>
        </p:nvGrpSpPr>
        <p:grpSpPr>
          <a:xfrm>
            <a:off x="4911768" y="3620695"/>
            <a:ext cx="6253537" cy="1003334"/>
            <a:chOff x="4911768" y="2853252"/>
            <a:chExt cx="6253537" cy="1003334"/>
          </a:xfrm>
        </p:grpSpPr>
        <p:sp>
          <p:nvSpPr>
            <p:cNvPr id="14" name="矩形 13"/>
            <p:cNvSpPr/>
            <p:nvPr/>
          </p:nvSpPr>
          <p:spPr>
            <a:xfrm>
              <a:off x="4911769" y="2853252"/>
              <a:ext cx="2408441" cy="430879"/>
            </a:xfrm>
            <a:prstGeom prst="rect">
              <a:avLst/>
            </a:prstGeom>
          </p:spPr>
          <p:txBody>
            <a:bodyPr wrap="square" lIns="91431" tIns="45716" rIns="91431" bIns="45716">
              <a:spAutoFit/>
            </a:bodyPr>
            <a:lstStyle/>
            <a:p>
              <a:r>
                <a:rPr lang="zh-CN" altLang="en-US" sz="2200" b="1" dirty="0">
                  <a:solidFill>
                    <a:schemeClr val="bg1">
                      <a:lumMod val="50000"/>
                    </a:schemeClr>
                  </a:solidFill>
                  <a:latin typeface="微软雅黑" pitchFamily="34" charset="-122"/>
                  <a:ea typeface="微软雅黑" pitchFamily="34" charset="-122"/>
                </a:rPr>
                <a:t>点击</a:t>
              </a:r>
              <a:r>
                <a:rPr lang="zh-CN" altLang="en-US" sz="2200" b="1" dirty="0" smtClean="0">
                  <a:solidFill>
                    <a:schemeClr val="bg1">
                      <a:lumMod val="50000"/>
                    </a:schemeClr>
                  </a:solidFill>
                  <a:latin typeface="微软雅黑" pitchFamily="34" charset="-122"/>
                  <a:ea typeface="微软雅黑" pitchFamily="34" charset="-122"/>
                </a:rPr>
                <a:t>添加</a:t>
              </a:r>
              <a:r>
                <a:rPr lang="zh-CN" altLang="en-US" sz="2200" b="1" dirty="0">
                  <a:solidFill>
                    <a:schemeClr val="bg1">
                      <a:lumMod val="50000"/>
                    </a:schemeClr>
                  </a:solidFill>
                  <a:latin typeface="微软雅黑" pitchFamily="34" charset="-122"/>
                  <a:ea typeface="微软雅黑" pitchFamily="34" charset="-122"/>
                </a:rPr>
                <a:t>标题</a:t>
              </a:r>
              <a:endParaRPr lang="en-US" altLang="zh-CN" sz="2200" b="1" dirty="0">
                <a:solidFill>
                  <a:schemeClr val="bg1">
                    <a:lumMod val="50000"/>
                  </a:schemeClr>
                </a:solidFill>
                <a:latin typeface="微软雅黑" pitchFamily="34" charset="-122"/>
                <a:ea typeface="微软雅黑" pitchFamily="34" charset="-122"/>
              </a:endParaRPr>
            </a:p>
          </p:txBody>
        </p:sp>
        <p:sp>
          <p:nvSpPr>
            <p:cNvPr id="15" name="矩形 47"/>
            <p:cNvSpPr>
              <a:spLocks noChangeArrowheads="1"/>
            </p:cNvSpPr>
            <p:nvPr/>
          </p:nvSpPr>
          <p:spPr bwMode="auto">
            <a:xfrm>
              <a:off x="4911768" y="3290285"/>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smtClean="0">
                  <a:solidFill>
                    <a:schemeClr val="bg1">
                      <a:lumMod val="50000"/>
                    </a:schemeClr>
                  </a:solidFill>
                  <a:sym typeface="微软雅黑" pitchFamily="34" charset="-122"/>
                </a:rPr>
                <a:t>在此</a:t>
              </a:r>
              <a:r>
                <a:rPr lang="zh-CN" altLang="en-US" sz="1400" dirty="0">
                  <a:solidFill>
                    <a:schemeClr val="bg1">
                      <a:lumMod val="50000"/>
                    </a:schemeClr>
                  </a:solidFill>
                  <a:sym typeface="微软雅黑" pitchFamily="34" charset="-122"/>
                </a:rPr>
                <a:t>录入上述图表</a:t>
              </a:r>
              <a:r>
                <a:rPr lang="zh-CN" altLang="en-US" sz="1400" dirty="0" smtClean="0">
                  <a:solidFill>
                    <a:schemeClr val="bg1">
                      <a:lumMod val="50000"/>
                    </a:schemeClr>
                  </a:solidFill>
                  <a:sym typeface="微软雅黑" pitchFamily="34" charset="-122"/>
                </a:rPr>
                <a:t>的综合描述</a:t>
              </a:r>
              <a:r>
                <a:rPr lang="zh-CN" altLang="en-US" sz="1400" dirty="0">
                  <a:solidFill>
                    <a:schemeClr val="bg1">
                      <a:lumMod val="50000"/>
                    </a:schemeClr>
                  </a:solidFill>
                  <a:sym typeface="微软雅黑" pitchFamily="34" charset="-122"/>
                </a:rPr>
                <a:t>说明，在此录入上述图表的综合描述说明，在此录入上述图表的综合描述说明，在此录入上述图表的综合描述说明。</a:t>
              </a:r>
            </a:p>
          </p:txBody>
        </p:sp>
      </p:grpSp>
      <p:grpSp>
        <p:nvGrpSpPr>
          <p:cNvPr id="16" name="组合 15"/>
          <p:cNvGrpSpPr/>
          <p:nvPr/>
        </p:nvGrpSpPr>
        <p:grpSpPr>
          <a:xfrm>
            <a:off x="4911768" y="4897189"/>
            <a:ext cx="6253537" cy="1003334"/>
            <a:chOff x="4911768" y="4129746"/>
            <a:chExt cx="6253537" cy="1003334"/>
          </a:xfrm>
        </p:grpSpPr>
        <p:sp>
          <p:nvSpPr>
            <p:cNvPr id="17" name="矩形 16"/>
            <p:cNvSpPr/>
            <p:nvPr/>
          </p:nvSpPr>
          <p:spPr>
            <a:xfrm>
              <a:off x="4911769" y="4129746"/>
              <a:ext cx="2408441" cy="430879"/>
            </a:xfrm>
            <a:prstGeom prst="rect">
              <a:avLst/>
            </a:prstGeom>
          </p:spPr>
          <p:txBody>
            <a:bodyPr wrap="square" lIns="91431" tIns="45716" rIns="91431" bIns="45716">
              <a:spAutoFit/>
            </a:bodyPr>
            <a:lstStyle/>
            <a:p>
              <a:r>
                <a:rPr lang="zh-CN" altLang="en-US" sz="2200" b="1" dirty="0">
                  <a:solidFill>
                    <a:schemeClr val="bg1">
                      <a:lumMod val="50000"/>
                    </a:schemeClr>
                  </a:solidFill>
                  <a:latin typeface="微软雅黑" pitchFamily="34" charset="-122"/>
                  <a:ea typeface="微软雅黑" pitchFamily="34" charset="-122"/>
                </a:rPr>
                <a:t>点击</a:t>
              </a:r>
              <a:r>
                <a:rPr lang="zh-CN" altLang="en-US" sz="2200" b="1" dirty="0" smtClean="0">
                  <a:solidFill>
                    <a:schemeClr val="bg1">
                      <a:lumMod val="50000"/>
                    </a:schemeClr>
                  </a:solidFill>
                  <a:latin typeface="微软雅黑" pitchFamily="34" charset="-122"/>
                  <a:ea typeface="微软雅黑" pitchFamily="34" charset="-122"/>
                </a:rPr>
                <a:t>添加</a:t>
              </a:r>
              <a:r>
                <a:rPr lang="zh-CN" altLang="en-US" sz="2200" b="1" dirty="0">
                  <a:solidFill>
                    <a:schemeClr val="bg1">
                      <a:lumMod val="50000"/>
                    </a:schemeClr>
                  </a:solidFill>
                  <a:latin typeface="微软雅黑" pitchFamily="34" charset="-122"/>
                  <a:ea typeface="微软雅黑" pitchFamily="34" charset="-122"/>
                </a:rPr>
                <a:t>标题</a:t>
              </a:r>
              <a:endParaRPr lang="en-US" altLang="zh-CN" sz="2200" b="1" dirty="0">
                <a:solidFill>
                  <a:schemeClr val="bg1">
                    <a:lumMod val="50000"/>
                  </a:schemeClr>
                </a:solidFill>
                <a:latin typeface="微软雅黑" pitchFamily="34" charset="-122"/>
                <a:ea typeface="微软雅黑" pitchFamily="34" charset="-122"/>
              </a:endParaRPr>
            </a:p>
          </p:txBody>
        </p:sp>
        <p:sp>
          <p:nvSpPr>
            <p:cNvPr id="18" name="矩形 47"/>
            <p:cNvSpPr>
              <a:spLocks noChangeArrowheads="1"/>
            </p:cNvSpPr>
            <p:nvPr/>
          </p:nvSpPr>
          <p:spPr bwMode="auto">
            <a:xfrm>
              <a:off x="4911768" y="4566779"/>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smtClean="0">
                  <a:solidFill>
                    <a:schemeClr val="bg1">
                      <a:lumMod val="50000"/>
                    </a:schemeClr>
                  </a:solidFill>
                  <a:sym typeface="微软雅黑" pitchFamily="34" charset="-122"/>
                </a:rPr>
                <a:t>在此</a:t>
              </a:r>
              <a:r>
                <a:rPr lang="zh-CN" altLang="en-US" sz="1400" dirty="0">
                  <a:solidFill>
                    <a:schemeClr val="bg1">
                      <a:lumMod val="50000"/>
                    </a:schemeClr>
                  </a:solidFill>
                  <a:sym typeface="微软雅黑" pitchFamily="34" charset="-122"/>
                </a:rPr>
                <a:t>录入上述图表</a:t>
              </a:r>
              <a:r>
                <a:rPr lang="zh-CN" altLang="en-US" sz="1400" dirty="0" smtClean="0">
                  <a:solidFill>
                    <a:schemeClr val="bg1">
                      <a:lumMod val="50000"/>
                    </a:schemeClr>
                  </a:solidFill>
                  <a:sym typeface="微软雅黑" pitchFamily="34" charset="-122"/>
                </a:rPr>
                <a:t>的综合描述</a:t>
              </a:r>
              <a:r>
                <a:rPr lang="zh-CN" altLang="en-US" sz="1400" dirty="0">
                  <a:solidFill>
                    <a:schemeClr val="bg1">
                      <a:lumMod val="50000"/>
                    </a:schemeClr>
                  </a:solidFill>
                  <a:sym typeface="微软雅黑" pitchFamily="34" charset="-122"/>
                </a:rPr>
                <a:t>说明，在此录入上述图表的综合描述说明，在此录入上述图表的综合描述说明。</a:t>
              </a:r>
            </a:p>
          </p:txBody>
        </p:sp>
      </p:grpSp>
      <p:sp>
        <p:nvSpPr>
          <p:cNvPr id="19" name="Oval 25"/>
          <p:cNvSpPr/>
          <p:nvPr/>
        </p:nvSpPr>
        <p:spPr>
          <a:xfrm>
            <a:off x="4427724" y="2665527"/>
            <a:ext cx="192723" cy="192723"/>
          </a:xfrm>
          <a:prstGeom prst="ellipse">
            <a:avLst/>
          </a:prstGeom>
          <a:solidFill>
            <a:schemeClr val="bg1">
              <a:lumMod val="50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a:p>
        </p:txBody>
      </p:sp>
      <p:sp>
        <p:nvSpPr>
          <p:cNvPr id="20" name="Oval 35"/>
          <p:cNvSpPr/>
          <p:nvPr/>
        </p:nvSpPr>
        <p:spPr>
          <a:xfrm>
            <a:off x="4427724" y="3945683"/>
            <a:ext cx="192723" cy="192723"/>
          </a:xfrm>
          <a:prstGeom prst="ellipse">
            <a:avLst/>
          </a:prstGeom>
          <a:solidFill>
            <a:schemeClr val="bg1">
              <a:lumMod val="50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a:p>
        </p:txBody>
      </p:sp>
      <p:sp>
        <p:nvSpPr>
          <p:cNvPr id="21" name="Oval 51"/>
          <p:cNvSpPr/>
          <p:nvPr/>
        </p:nvSpPr>
        <p:spPr>
          <a:xfrm>
            <a:off x="4427724" y="5225838"/>
            <a:ext cx="192723" cy="192723"/>
          </a:xfrm>
          <a:prstGeom prst="ellipse">
            <a:avLst/>
          </a:prstGeom>
          <a:solidFill>
            <a:schemeClr val="bg1">
              <a:lumMod val="50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a:p>
        </p:txBody>
      </p:sp>
      <p:grpSp>
        <p:nvGrpSpPr>
          <p:cNvPr id="22" name="组合 21"/>
          <p:cNvGrpSpPr/>
          <p:nvPr/>
        </p:nvGrpSpPr>
        <p:grpSpPr>
          <a:xfrm>
            <a:off x="1329315" y="2276211"/>
            <a:ext cx="3098410" cy="1253114"/>
            <a:chOff x="1361399" y="1508768"/>
            <a:chExt cx="3098410" cy="1253114"/>
          </a:xfrm>
        </p:grpSpPr>
        <p:grpSp>
          <p:nvGrpSpPr>
            <p:cNvPr id="23" name="Group 30"/>
            <p:cNvGrpSpPr/>
            <p:nvPr/>
          </p:nvGrpSpPr>
          <p:grpSpPr>
            <a:xfrm>
              <a:off x="1361399" y="1508768"/>
              <a:ext cx="3098410" cy="1253114"/>
              <a:chOff x="1231550" y="1255634"/>
              <a:chExt cx="2430618" cy="983034"/>
            </a:xfrm>
          </p:grpSpPr>
          <p:sp>
            <p:nvSpPr>
              <p:cNvPr id="25" name="Flowchart: Off-page Connector 22"/>
              <p:cNvSpPr/>
              <p:nvPr/>
            </p:nvSpPr>
            <p:spPr>
              <a:xfrm rot="16200000">
                <a:off x="1829116" y="830137"/>
                <a:ext cx="762000" cy="1612995"/>
              </a:xfrm>
              <a:prstGeom prst="flowChartOffpage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5867" dirty="0"/>
              </a:p>
            </p:txBody>
          </p:sp>
          <p:sp>
            <p:nvSpPr>
              <p:cNvPr id="26" name="Round Same Side Corner Rectangle 23"/>
              <p:cNvSpPr/>
              <p:nvPr/>
            </p:nvSpPr>
            <p:spPr>
              <a:xfrm rot="16200000">
                <a:off x="1080978" y="1406206"/>
                <a:ext cx="762001" cy="460857"/>
              </a:xfrm>
              <a:prstGeom prst="round2Same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latin typeface="Impact" panose="020B0806030902050204" pitchFamily="34" charset="0"/>
                  </a:rPr>
                  <a:t>01</a:t>
                </a:r>
                <a:endParaRPr lang="en-US" sz="2800" dirty="0">
                  <a:solidFill>
                    <a:schemeClr val="bg1">
                      <a:lumMod val="50000"/>
                      <a:lumOff val="50000"/>
                    </a:schemeClr>
                  </a:solidFill>
                  <a:latin typeface="Impact" panose="020B0806030902050204" pitchFamily="34" charset="0"/>
                </a:endParaRPr>
              </a:p>
            </p:txBody>
          </p:sp>
          <p:cxnSp>
            <p:nvCxnSpPr>
              <p:cNvPr id="27" name="Straight Connector 24"/>
              <p:cNvCxnSpPr>
                <a:endCxn id="19" idx="2"/>
              </p:cNvCxnSpPr>
              <p:nvPr/>
            </p:nvCxnSpPr>
            <p:spPr>
              <a:xfrm flipV="1">
                <a:off x="2991445" y="2238666"/>
                <a:ext cx="670723" cy="2"/>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4" name="Freeform 35"/>
            <p:cNvSpPr>
              <a:spLocks noChangeAspect="1" noEditPoints="1"/>
            </p:cNvSpPr>
            <p:nvPr/>
          </p:nvSpPr>
          <p:spPr bwMode="auto">
            <a:xfrm>
              <a:off x="2269724" y="1753520"/>
              <a:ext cx="783774" cy="457201"/>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a:p>
          </p:txBody>
        </p:sp>
      </p:grpSp>
      <p:grpSp>
        <p:nvGrpSpPr>
          <p:cNvPr id="28" name="组合 27"/>
          <p:cNvGrpSpPr/>
          <p:nvPr/>
        </p:nvGrpSpPr>
        <p:grpSpPr>
          <a:xfrm>
            <a:off x="1326759" y="4836526"/>
            <a:ext cx="3100964" cy="1253131"/>
            <a:chOff x="1358843" y="4069083"/>
            <a:chExt cx="3100964" cy="1253131"/>
          </a:xfrm>
        </p:grpSpPr>
        <p:grpSp>
          <p:nvGrpSpPr>
            <p:cNvPr id="29" name="Group 40"/>
            <p:cNvGrpSpPr/>
            <p:nvPr/>
          </p:nvGrpSpPr>
          <p:grpSpPr>
            <a:xfrm>
              <a:off x="1358843" y="4069083"/>
              <a:ext cx="3100964" cy="1253131"/>
              <a:chOff x="1229546" y="1255634"/>
              <a:chExt cx="2432622" cy="983044"/>
            </a:xfrm>
          </p:grpSpPr>
          <p:sp>
            <p:nvSpPr>
              <p:cNvPr id="31" name="Flowchart: Off-page Connector 47"/>
              <p:cNvSpPr/>
              <p:nvPr/>
            </p:nvSpPr>
            <p:spPr>
              <a:xfrm rot="16200000">
                <a:off x="1829116" y="830138"/>
                <a:ext cx="762000" cy="1612995"/>
              </a:xfrm>
              <a:prstGeom prst="flowChartOffpage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33" name="Round Same Side Corner Rectangle 49"/>
              <p:cNvSpPr/>
              <p:nvPr/>
            </p:nvSpPr>
            <p:spPr>
              <a:xfrm rot="16200000">
                <a:off x="1078974" y="1406206"/>
                <a:ext cx="762001" cy="460857"/>
              </a:xfrm>
              <a:prstGeom prst="round2Same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latin typeface="Impact" panose="020B0806030902050204" pitchFamily="34" charset="0"/>
                  </a:rPr>
                  <a:t>03</a:t>
                </a:r>
                <a:endParaRPr lang="en-US" sz="2800" dirty="0">
                  <a:solidFill>
                    <a:schemeClr val="bg1">
                      <a:lumMod val="50000"/>
                      <a:lumOff val="50000"/>
                    </a:schemeClr>
                  </a:solidFill>
                  <a:latin typeface="Impact" panose="020B0806030902050204" pitchFamily="34" charset="0"/>
                </a:endParaRPr>
              </a:p>
            </p:txBody>
          </p:sp>
          <p:cxnSp>
            <p:nvCxnSpPr>
              <p:cNvPr id="34" name="Straight Connector 50"/>
              <p:cNvCxnSpPr>
                <a:endCxn id="21" idx="2"/>
              </p:cNvCxnSpPr>
              <p:nvPr/>
            </p:nvCxnSpPr>
            <p:spPr>
              <a:xfrm>
                <a:off x="2991444" y="2238677"/>
                <a:ext cx="67072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0" name="Freeform 61"/>
            <p:cNvSpPr>
              <a:spLocks/>
            </p:cNvSpPr>
            <p:nvPr/>
          </p:nvSpPr>
          <p:spPr bwMode="auto">
            <a:xfrm>
              <a:off x="2382417" y="4264823"/>
              <a:ext cx="558388" cy="579867"/>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latin typeface="Impact" panose="020B0806030902050204" pitchFamily="34" charset="0"/>
              </a:endParaRPr>
            </a:p>
          </p:txBody>
        </p:sp>
      </p:grpSp>
      <p:grpSp>
        <p:nvGrpSpPr>
          <p:cNvPr id="35" name="组合 34"/>
          <p:cNvGrpSpPr/>
          <p:nvPr/>
        </p:nvGrpSpPr>
        <p:grpSpPr>
          <a:xfrm>
            <a:off x="1329315" y="3556371"/>
            <a:ext cx="3098408" cy="1253131"/>
            <a:chOff x="1361399" y="2788928"/>
            <a:chExt cx="3098408" cy="1253131"/>
          </a:xfrm>
        </p:grpSpPr>
        <p:grpSp>
          <p:nvGrpSpPr>
            <p:cNvPr id="36" name="Group 31"/>
            <p:cNvGrpSpPr/>
            <p:nvPr/>
          </p:nvGrpSpPr>
          <p:grpSpPr>
            <a:xfrm>
              <a:off x="1361399" y="2788928"/>
              <a:ext cx="3098408" cy="1253131"/>
              <a:chOff x="1231549" y="1255634"/>
              <a:chExt cx="2430616" cy="983044"/>
            </a:xfrm>
          </p:grpSpPr>
          <p:sp>
            <p:nvSpPr>
              <p:cNvPr id="38" name="Flowchart: Off-page Connector 32"/>
              <p:cNvSpPr/>
              <p:nvPr/>
            </p:nvSpPr>
            <p:spPr>
              <a:xfrm rot="16200000">
                <a:off x="1829116" y="830138"/>
                <a:ext cx="762000" cy="1612995"/>
              </a:xfrm>
              <a:prstGeom prst="flowChartOffpageConnector">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39" name="Round Same Side Corner Rectangle 33"/>
              <p:cNvSpPr/>
              <p:nvPr/>
            </p:nvSpPr>
            <p:spPr>
              <a:xfrm rot="16200000">
                <a:off x="1080977" y="1406206"/>
                <a:ext cx="762001" cy="460857"/>
              </a:xfrm>
              <a:prstGeom prst="round2Same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latin typeface="Impact" panose="020B0806030902050204" pitchFamily="34" charset="0"/>
                  </a:rPr>
                  <a:t>02</a:t>
                </a:r>
                <a:endParaRPr lang="en-US" sz="2800" dirty="0">
                  <a:solidFill>
                    <a:schemeClr val="bg1">
                      <a:lumMod val="50000"/>
                      <a:lumOff val="50000"/>
                    </a:schemeClr>
                  </a:solidFill>
                  <a:latin typeface="Impact" panose="020B0806030902050204" pitchFamily="34" charset="0"/>
                </a:endParaRPr>
              </a:p>
            </p:txBody>
          </p:sp>
          <p:cxnSp>
            <p:nvCxnSpPr>
              <p:cNvPr id="40" name="Straight Connector 34"/>
              <p:cNvCxnSpPr>
                <a:endCxn id="20" idx="2"/>
              </p:cNvCxnSpPr>
              <p:nvPr/>
            </p:nvCxnSpPr>
            <p:spPr>
              <a:xfrm>
                <a:off x="2991446" y="2238677"/>
                <a:ext cx="670719"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7" name="Freeform 5"/>
            <p:cNvSpPr>
              <a:spLocks noEditPoints="1"/>
            </p:cNvSpPr>
            <p:nvPr/>
          </p:nvSpPr>
          <p:spPr bwMode="auto">
            <a:xfrm>
              <a:off x="2351352" y="3055525"/>
              <a:ext cx="620518" cy="438152"/>
            </a:xfrm>
            <a:custGeom>
              <a:avLst/>
              <a:gdLst>
                <a:gd name="T0" fmla="*/ 218 w 219"/>
                <a:gd name="T1" fmla="*/ 117 h 154"/>
                <a:gd name="T2" fmla="*/ 219 w 219"/>
                <a:gd name="T3" fmla="*/ 118 h 154"/>
                <a:gd name="T4" fmla="*/ 218 w 219"/>
                <a:gd name="T5" fmla="*/ 119 h 154"/>
                <a:gd name="T6" fmla="*/ 174 w 219"/>
                <a:gd name="T7" fmla="*/ 153 h 154"/>
                <a:gd name="T8" fmla="*/ 172 w 219"/>
                <a:gd name="T9" fmla="*/ 153 h 154"/>
                <a:gd name="T10" fmla="*/ 171 w 219"/>
                <a:gd name="T11" fmla="*/ 151 h 154"/>
                <a:gd name="T12" fmla="*/ 179 w 219"/>
                <a:gd name="T13" fmla="*/ 133 h 154"/>
                <a:gd name="T14" fmla="*/ 113 w 219"/>
                <a:gd name="T15" fmla="*/ 106 h 154"/>
                <a:gd name="T16" fmla="*/ 126 w 219"/>
                <a:gd name="T17" fmla="*/ 89 h 154"/>
                <a:gd name="T18" fmla="*/ 131 w 219"/>
                <a:gd name="T19" fmla="*/ 82 h 154"/>
                <a:gd name="T20" fmla="*/ 179 w 219"/>
                <a:gd name="T21" fmla="*/ 103 h 154"/>
                <a:gd name="T22" fmla="*/ 171 w 219"/>
                <a:gd name="T23" fmla="*/ 85 h 154"/>
                <a:gd name="T24" fmla="*/ 172 w 219"/>
                <a:gd name="T25" fmla="*/ 83 h 154"/>
                <a:gd name="T26" fmla="*/ 173 w 219"/>
                <a:gd name="T27" fmla="*/ 82 h 154"/>
                <a:gd name="T28" fmla="*/ 174 w 219"/>
                <a:gd name="T29" fmla="*/ 83 h 154"/>
                <a:gd name="T30" fmla="*/ 218 w 219"/>
                <a:gd name="T31" fmla="*/ 117 h 154"/>
                <a:gd name="T32" fmla="*/ 45 w 219"/>
                <a:gd name="T33" fmla="*/ 71 h 154"/>
                <a:gd name="T34" fmla="*/ 46 w 219"/>
                <a:gd name="T35" fmla="*/ 71 h 154"/>
                <a:gd name="T36" fmla="*/ 47 w 219"/>
                <a:gd name="T37" fmla="*/ 71 h 154"/>
                <a:gd name="T38" fmla="*/ 47 w 219"/>
                <a:gd name="T39" fmla="*/ 69 h 154"/>
                <a:gd name="T40" fmla="*/ 40 w 219"/>
                <a:gd name="T41" fmla="*/ 50 h 154"/>
                <a:gd name="T42" fmla="*/ 87 w 219"/>
                <a:gd name="T43" fmla="*/ 72 h 154"/>
                <a:gd name="T44" fmla="*/ 93 w 219"/>
                <a:gd name="T45" fmla="*/ 65 h 154"/>
                <a:gd name="T46" fmla="*/ 106 w 219"/>
                <a:gd name="T47" fmla="*/ 49 h 154"/>
                <a:gd name="T48" fmla="*/ 40 w 219"/>
                <a:gd name="T49" fmla="*/ 21 h 154"/>
                <a:gd name="T50" fmla="*/ 47 w 219"/>
                <a:gd name="T51" fmla="*/ 2 h 154"/>
                <a:gd name="T52" fmla="*/ 47 w 219"/>
                <a:gd name="T53" fmla="*/ 0 h 154"/>
                <a:gd name="T54" fmla="*/ 45 w 219"/>
                <a:gd name="T55" fmla="*/ 0 h 154"/>
                <a:gd name="T56" fmla="*/ 0 w 219"/>
                <a:gd name="T57" fmla="*/ 34 h 154"/>
                <a:gd name="T58" fmla="*/ 0 w 219"/>
                <a:gd name="T59" fmla="*/ 35 h 154"/>
                <a:gd name="T60" fmla="*/ 0 w 219"/>
                <a:gd name="T61" fmla="*/ 37 h 154"/>
                <a:gd name="T62" fmla="*/ 45 w 219"/>
                <a:gd name="T63" fmla="*/ 71 h 154"/>
                <a:gd name="T64" fmla="*/ 121 w 219"/>
                <a:gd name="T65" fmla="*/ 86 h 154"/>
                <a:gd name="T66" fmla="*/ 179 w 219"/>
                <a:gd name="T67" fmla="*/ 50 h 154"/>
                <a:gd name="T68" fmla="*/ 171 w 219"/>
                <a:gd name="T69" fmla="*/ 69 h 154"/>
                <a:gd name="T70" fmla="*/ 172 w 219"/>
                <a:gd name="T71" fmla="*/ 71 h 154"/>
                <a:gd name="T72" fmla="*/ 173 w 219"/>
                <a:gd name="T73" fmla="*/ 71 h 154"/>
                <a:gd name="T74" fmla="*/ 174 w 219"/>
                <a:gd name="T75" fmla="*/ 71 h 154"/>
                <a:gd name="T76" fmla="*/ 218 w 219"/>
                <a:gd name="T77" fmla="*/ 37 h 154"/>
                <a:gd name="T78" fmla="*/ 219 w 219"/>
                <a:gd name="T79" fmla="*/ 35 h 154"/>
                <a:gd name="T80" fmla="*/ 218 w 219"/>
                <a:gd name="T81" fmla="*/ 34 h 154"/>
                <a:gd name="T82" fmla="*/ 174 w 219"/>
                <a:gd name="T83" fmla="*/ 0 h 154"/>
                <a:gd name="T84" fmla="*/ 172 w 219"/>
                <a:gd name="T85" fmla="*/ 0 h 154"/>
                <a:gd name="T86" fmla="*/ 171 w 219"/>
                <a:gd name="T87" fmla="*/ 2 h 154"/>
                <a:gd name="T88" fmla="*/ 179 w 219"/>
                <a:gd name="T89" fmla="*/ 21 h 154"/>
                <a:gd name="T90" fmla="*/ 97 w 219"/>
                <a:gd name="T91" fmla="*/ 69 h 154"/>
                <a:gd name="T92" fmla="*/ 40 w 219"/>
                <a:gd name="T93" fmla="*/ 103 h 154"/>
                <a:gd name="T94" fmla="*/ 47 w 219"/>
                <a:gd name="T95" fmla="*/ 85 h 154"/>
                <a:gd name="T96" fmla="*/ 47 w 219"/>
                <a:gd name="T97" fmla="*/ 83 h 154"/>
                <a:gd name="T98" fmla="*/ 46 w 219"/>
                <a:gd name="T99" fmla="*/ 82 h 154"/>
                <a:gd name="T100" fmla="*/ 45 w 219"/>
                <a:gd name="T101" fmla="*/ 83 h 154"/>
                <a:gd name="T102" fmla="*/ 0 w 219"/>
                <a:gd name="T103" fmla="*/ 117 h 154"/>
                <a:gd name="T104" fmla="*/ 0 w 219"/>
                <a:gd name="T105" fmla="*/ 118 h 154"/>
                <a:gd name="T106" fmla="*/ 0 w 219"/>
                <a:gd name="T107" fmla="*/ 119 h 154"/>
                <a:gd name="T108" fmla="*/ 45 w 219"/>
                <a:gd name="T109" fmla="*/ 153 h 154"/>
                <a:gd name="T110" fmla="*/ 47 w 219"/>
                <a:gd name="T111" fmla="*/ 153 h 154"/>
                <a:gd name="T112" fmla="*/ 47 w 219"/>
                <a:gd name="T113" fmla="*/ 151 h 154"/>
                <a:gd name="T114" fmla="*/ 40 w 219"/>
                <a:gd name="T115" fmla="*/ 133 h 154"/>
                <a:gd name="T116" fmla="*/ 121 w 219"/>
                <a:gd name="T117" fmla="*/ 8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9" h="154">
                  <a:moveTo>
                    <a:pt x="218" y="117"/>
                  </a:moveTo>
                  <a:cubicBezTo>
                    <a:pt x="219" y="117"/>
                    <a:pt x="219" y="117"/>
                    <a:pt x="219" y="118"/>
                  </a:cubicBezTo>
                  <a:cubicBezTo>
                    <a:pt x="219" y="119"/>
                    <a:pt x="219" y="119"/>
                    <a:pt x="218" y="119"/>
                  </a:cubicBezTo>
                  <a:cubicBezTo>
                    <a:pt x="174" y="153"/>
                    <a:pt x="174" y="153"/>
                    <a:pt x="174" y="153"/>
                  </a:cubicBezTo>
                  <a:cubicBezTo>
                    <a:pt x="174" y="154"/>
                    <a:pt x="173" y="154"/>
                    <a:pt x="172" y="153"/>
                  </a:cubicBezTo>
                  <a:cubicBezTo>
                    <a:pt x="171" y="153"/>
                    <a:pt x="171" y="152"/>
                    <a:pt x="171" y="151"/>
                  </a:cubicBezTo>
                  <a:cubicBezTo>
                    <a:pt x="179" y="133"/>
                    <a:pt x="179" y="133"/>
                    <a:pt x="179" y="133"/>
                  </a:cubicBezTo>
                  <a:cubicBezTo>
                    <a:pt x="145" y="131"/>
                    <a:pt x="126" y="119"/>
                    <a:pt x="113" y="106"/>
                  </a:cubicBezTo>
                  <a:cubicBezTo>
                    <a:pt x="118" y="100"/>
                    <a:pt x="122" y="94"/>
                    <a:pt x="126" y="89"/>
                  </a:cubicBezTo>
                  <a:cubicBezTo>
                    <a:pt x="128" y="86"/>
                    <a:pt x="130" y="84"/>
                    <a:pt x="131" y="82"/>
                  </a:cubicBezTo>
                  <a:cubicBezTo>
                    <a:pt x="141" y="93"/>
                    <a:pt x="154" y="102"/>
                    <a:pt x="179" y="103"/>
                  </a:cubicBezTo>
                  <a:cubicBezTo>
                    <a:pt x="171" y="85"/>
                    <a:pt x="171" y="85"/>
                    <a:pt x="171" y="85"/>
                  </a:cubicBezTo>
                  <a:cubicBezTo>
                    <a:pt x="171" y="84"/>
                    <a:pt x="171" y="83"/>
                    <a:pt x="172" y="83"/>
                  </a:cubicBezTo>
                  <a:cubicBezTo>
                    <a:pt x="172" y="82"/>
                    <a:pt x="173" y="82"/>
                    <a:pt x="173" y="82"/>
                  </a:cubicBezTo>
                  <a:cubicBezTo>
                    <a:pt x="173" y="82"/>
                    <a:pt x="174" y="82"/>
                    <a:pt x="174" y="83"/>
                  </a:cubicBezTo>
                  <a:lnTo>
                    <a:pt x="218" y="117"/>
                  </a:lnTo>
                  <a:close/>
                  <a:moveTo>
                    <a:pt x="45" y="71"/>
                  </a:moveTo>
                  <a:cubicBezTo>
                    <a:pt x="45" y="71"/>
                    <a:pt x="45" y="71"/>
                    <a:pt x="46" y="71"/>
                  </a:cubicBezTo>
                  <a:cubicBezTo>
                    <a:pt x="46" y="71"/>
                    <a:pt x="46" y="71"/>
                    <a:pt x="47" y="71"/>
                  </a:cubicBezTo>
                  <a:cubicBezTo>
                    <a:pt x="47" y="70"/>
                    <a:pt x="48" y="69"/>
                    <a:pt x="47" y="69"/>
                  </a:cubicBezTo>
                  <a:cubicBezTo>
                    <a:pt x="40" y="50"/>
                    <a:pt x="40" y="50"/>
                    <a:pt x="40" y="50"/>
                  </a:cubicBezTo>
                  <a:cubicBezTo>
                    <a:pt x="65" y="52"/>
                    <a:pt x="77" y="61"/>
                    <a:pt x="87" y="72"/>
                  </a:cubicBezTo>
                  <a:cubicBezTo>
                    <a:pt x="89" y="70"/>
                    <a:pt x="91" y="68"/>
                    <a:pt x="93" y="65"/>
                  </a:cubicBezTo>
                  <a:cubicBezTo>
                    <a:pt x="96" y="60"/>
                    <a:pt x="101" y="54"/>
                    <a:pt x="106" y="49"/>
                  </a:cubicBezTo>
                  <a:cubicBezTo>
                    <a:pt x="92" y="35"/>
                    <a:pt x="73" y="23"/>
                    <a:pt x="40" y="21"/>
                  </a:cubicBezTo>
                  <a:cubicBezTo>
                    <a:pt x="47" y="2"/>
                    <a:pt x="47" y="2"/>
                    <a:pt x="47" y="2"/>
                  </a:cubicBezTo>
                  <a:cubicBezTo>
                    <a:pt x="48" y="1"/>
                    <a:pt x="47" y="1"/>
                    <a:pt x="47" y="0"/>
                  </a:cubicBezTo>
                  <a:cubicBezTo>
                    <a:pt x="46" y="0"/>
                    <a:pt x="45" y="0"/>
                    <a:pt x="45" y="0"/>
                  </a:cubicBezTo>
                  <a:cubicBezTo>
                    <a:pt x="0" y="34"/>
                    <a:pt x="0" y="34"/>
                    <a:pt x="0" y="34"/>
                  </a:cubicBezTo>
                  <a:cubicBezTo>
                    <a:pt x="0" y="34"/>
                    <a:pt x="0" y="35"/>
                    <a:pt x="0" y="35"/>
                  </a:cubicBezTo>
                  <a:cubicBezTo>
                    <a:pt x="0" y="36"/>
                    <a:pt x="0" y="36"/>
                    <a:pt x="0" y="37"/>
                  </a:cubicBezTo>
                  <a:lnTo>
                    <a:pt x="45" y="71"/>
                  </a:lnTo>
                  <a:close/>
                  <a:moveTo>
                    <a:pt x="121" y="86"/>
                  </a:moveTo>
                  <a:cubicBezTo>
                    <a:pt x="134" y="67"/>
                    <a:pt x="145" y="53"/>
                    <a:pt x="179" y="50"/>
                  </a:cubicBezTo>
                  <a:cubicBezTo>
                    <a:pt x="171" y="69"/>
                    <a:pt x="171" y="69"/>
                    <a:pt x="171" y="69"/>
                  </a:cubicBezTo>
                  <a:cubicBezTo>
                    <a:pt x="171" y="69"/>
                    <a:pt x="171" y="70"/>
                    <a:pt x="172" y="71"/>
                  </a:cubicBezTo>
                  <a:cubicBezTo>
                    <a:pt x="172" y="71"/>
                    <a:pt x="173" y="71"/>
                    <a:pt x="173" y="71"/>
                  </a:cubicBezTo>
                  <a:cubicBezTo>
                    <a:pt x="173" y="71"/>
                    <a:pt x="174" y="71"/>
                    <a:pt x="174" y="71"/>
                  </a:cubicBezTo>
                  <a:cubicBezTo>
                    <a:pt x="218" y="37"/>
                    <a:pt x="218" y="37"/>
                    <a:pt x="218" y="37"/>
                  </a:cubicBezTo>
                  <a:cubicBezTo>
                    <a:pt x="219" y="36"/>
                    <a:pt x="219" y="36"/>
                    <a:pt x="219" y="35"/>
                  </a:cubicBezTo>
                  <a:cubicBezTo>
                    <a:pt x="219" y="35"/>
                    <a:pt x="219" y="34"/>
                    <a:pt x="218" y="34"/>
                  </a:cubicBezTo>
                  <a:cubicBezTo>
                    <a:pt x="174" y="0"/>
                    <a:pt x="174" y="0"/>
                    <a:pt x="174" y="0"/>
                  </a:cubicBezTo>
                  <a:cubicBezTo>
                    <a:pt x="174" y="0"/>
                    <a:pt x="173" y="0"/>
                    <a:pt x="172" y="0"/>
                  </a:cubicBezTo>
                  <a:cubicBezTo>
                    <a:pt x="171" y="1"/>
                    <a:pt x="171" y="1"/>
                    <a:pt x="171" y="2"/>
                  </a:cubicBezTo>
                  <a:cubicBezTo>
                    <a:pt x="179" y="21"/>
                    <a:pt x="179" y="21"/>
                    <a:pt x="179" y="21"/>
                  </a:cubicBezTo>
                  <a:cubicBezTo>
                    <a:pt x="130" y="23"/>
                    <a:pt x="112" y="48"/>
                    <a:pt x="97" y="69"/>
                  </a:cubicBezTo>
                  <a:cubicBezTo>
                    <a:pt x="84" y="87"/>
                    <a:pt x="74" y="101"/>
                    <a:pt x="40" y="103"/>
                  </a:cubicBezTo>
                  <a:cubicBezTo>
                    <a:pt x="47" y="85"/>
                    <a:pt x="47" y="85"/>
                    <a:pt x="47" y="85"/>
                  </a:cubicBezTo>
                  <a:cubicBezTo>
                    <a:pt x="48" y="84"/>
                    <a:pt x="47" y="83"/>
                    <a:pt x="47" y="83"/>
                  </a:cubicBezTo>
                  <a:cubicBezTo>
                    <a:pt x="46" y="82"/>
                    <a:pt x="46" y="82"/>
                    <a:pt x="46" y="82"/>
                  </a:cubicBezTo>
                  <a:cubicBezTo>
                    <a:pt x="45" y="82"/>
                    <a:pt x="45" y="82"/>
                    <a:pt x="45" y="83"/>
                  </a:cubicBezTo>
                  <a:cubicBezTo>
                    <a:pt x="0" y="117"/>
                    <a:pt x="0" y="117"/>
                    <a:pt x="0" y="117"/>
                  </a:cubicBezTo>
                  <a:cubicBezTo>
                    <a:pt x="0" y="117"/>
                    <a:pt x="0" y="117"/>
                    <a:pt x="0" y="118"/>
                  </a:cubicBezTo>
                  <a:cubicBezTo>
                    <a:pt x="0" y="119"/>
                    <a:pt x="0" y="119"/>
                    <a:pt x="0" y="119"/>
                  </a:cubicBezTo>
                  <a:cubicBezTo>
                    <a:pt x="45" y="153"/>
                    <a:pt x="45" y="153"/>
                    <a:pt x="45" y="153"/>
                  </a:cubicBezTo>
                  <a:cubicBezTo>
                    <a:pt x="45" y="154"/>
                    <a:pt x="46" y="154"/>
                    <a:pt x="47" y="153"/>
                  </a:cubicBezTo>
                  <a:cubicBezTo>
                    <a:pt x="47" y="153"/>
                    <a:pt x="48" y="152"/>
                    <a:pt x="47" y="151"/>
                  </a:cubicBezTo>
                  <a:cubicBezTo>
                    <a:pt x="40" y="133"/>
                    <a:pt x="40" y="133"/>
                    <a:pt x="40" y="133"/>
                  </a:cubicBezTo>
                  <a:cubicBezTo>
                    <a:pt x="89" y="131"/>
                    <a:pt x="107" y="106"/>
                    <a:pt x="121" y="86"/>
                  </a:cubicBezTo>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id-ID" sz="1800">
                <a:latin typeface="Impact" panose="020B0806030902050204" pitchFamily="34" charset="0"/>
              </a:endParaRPr>
            </a:p>
          </p:txBody>
        </p:sp>
      </p:grpSp>
      <p:grpSp>
        <p:nvGrpSpPr>
          <p:cNvPr id="41" name="组合 40"/>
          <p:cNvGrpSpPr/>
          <p:nvPr/>
        </p:nvGrpSpPr>
        <p:grpSpPr>
          <a:xfrm>
            <a:off x="1398806" y="-15488"/>
            <a:ext cx="9371016" cy="1789718"/>
            <a:chOff x="1398806" y="-15488"/>
            <a:chExt cx="9371016" cy="1789718"/>
          </a:xfrm>
        </p:grpSpPr>
        <p:grpSp>
          <p:nvGrpSpPr>
            <p:cNvPr id="42" name="组合 41"/>
            <p:cNvGrpSpPr/>
            <p:nvPr/>
          </p:nvGrpSpPr>
          <p:grpSpPr>
            <a:xfrm>
              <a:off x="3774620" y="423084"/>
              <a:ext cx="4692650" cy="648971"/>
              <a:chOff x="2836636" y="544014"/>
              <a:chExt cx="4692650" cy="648971"/>
            </a:xfrm>
          </p:grpSpPr>
          <p:sp>
            <p:nvSpPr>
              <p:cNvPr id="45" name="9"/>
              <p:cNvSpPr txBox="1"/>
              <p:nvPr/>
            </p:nvSpPr>
            <p:spPr>
              <a:xfrm>
                <a:off x="2836636" y="544014"/>
                <a:ext cx="4692650" cy="430887"/>
              </a:xfrm>
              <a:prstGeom prst="rect">
                <a:avLst/>
              </a:prstGeom>
              <a:noFill/>
            </p:spPr>
            <p:txBody>
              <a:bodyPr wrap="square" lIns="0" tIns="0" rIns="0" bIns="0" rtlCol="0">
                <a:spAutoFit/>
              </a:bodyPr>
              <a:lstStyle/>
              <a:p>
                <a:pPr marL="0" lvl="1" algn="ctr"/>
                <a:r>
                  <a:rPr lang="zh-CN" altLang="en-US" sz="2800" dirty="0" smtClean="0">
                    <a:solidFill>
                      <a:srgbClr val="00B050"/>
                    </a:solidFill>
                    <a:latin typeface="微软雅黑" pitchFamily="34" charset="-122"/>
                    <a:ea typeface="微软雅黑" pitchFamily="34" charset="-122"/>
                  </a:rPr>
                  <a:t>点击加入你的标题</a:t>
                </a:r>
                <a:endParaRPr lang="zh-CN" altLang="en-US" sz="2800" dirty="0">
                  <a:solidFill>
                    <a:srgbClr val="00B050"/>
                  </a:solidFill>
                  <a:latin typeface="微软雅黑" pitchFamily="34" charset="-122"/>
                  <a:ea typeface="微软雅黑" pitchFamily="34" charset="-122"/>
                </a:endParaRPr>
              </a:p>
            </p:txBody>
          </p:sp>
          <p:sp>
            <p:nvSpPr>
              <p:cNvPr id="46" name="矩形 45"/>
              <p:cNvSpPr/>
              <p:nvPr/>
            </p:nvSpPr>
            <p:spPr>
              <a:xfrm flipV="1">
                <a:off x="3220734" y="1138259"/>
                <a:ext cx="3860954" cy="5472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398806" y="-15488"/>
              <a:ext cx="2671320" cy="1789718"/>
            </a:xfrm>
            <a:prstGeom prst="rect">
              <a:avLst/>
            </a:prstGeom>
          </p:spPr>
        </p:pic>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8502" y="-15488"/>
              <a:ext cx="2671320" cy="1789718"/>
            </a:xfrm>
            <a:prstGeom prst="rect">
              <a:avLst/>
            </a:prstGeom>
          </p:spPr>
        </p:pic>
      </p:grpSp>
    </p:spTree>
    <p:extLst>
      <p:ext uri="{BB962C8B-B14F-4D97-AF65-F5344CB8AC3E}">
        <p14:creationId xmlns:p14="http://schemas.microsoft.com/office/powerpoint/2010/main" val="2902737943"/>
      </p:ext>
    </p:extLst>
  </p:cSld>
  <p:clrMapOvr>
    <a:masterClrMapping/>
  </p:clrMapOvr>
  <p:transition spd="slow" advTm="1000"/>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750"/>
                                            <p:tgtEl>
                                              <p:spTgt spid="41"/>
                                            </p:tgtEl>
                                          </p:cBhvr>
                                        </p:animEffect>
                                        <p:anim calcmode="lin" valueType="num">
                                          <p:cBhvr>
                                            <p:cTn id="8" dur="750" fill="hold"/>
                                            <p:tgtEl>
                                              <p:spTgt spid="41"/>
                                            </p:tgtEl>
                                            <p:attrNameLst>
                                              <p:attrName>ppt_x</p:attrName>
                                            </p:attrNameLst>
                                          </p:cBhvr>
                                          <p:tavLst>
                                            <p:tav tm="0">
                                              <p:val>
                                                <p:strVal val="#ppt_x"/>
                                              </p:val>
                                            </p:tav>
                                            <p:tav tm="100000">
                                              <p:val>
                                                <p:strVal val="#ppt_x"/>
                                              </p:val>
                                            </p:tav>
                                          </p:tavLst>
                                        </p:anim>
                                        <p:anim calcmode="lin" valueType="num">
                                          <p:cBhvr>
                                            <p:cTn id="9" dur="750" fill="hold"/>
                                            <p:tgtEl>
                                              <p:spTgt spid="4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accel="50000" fill="hold" nodeType="afterEffect" p14:presetBounceEnd="37500">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14:bounceEnd="37500">
                                          <p:cBhvr additive="base">
                                            <p:cTn id="13" dur="400" fill="hold"/>
                                            <p:tgtEl>
                                              <p:spTgt spid="22"/>
                                            </p:tgtEl>
                                            <p:attrNameLst>
                                              <p:attrName>ppt_x</p:attrName>
                                            </p:attrNameLst>
                                          </p:cBhvr>
                                          <p:tavLst>
                                            <p:tav tm="0">
                                              <p:val>
                                                <p:strVal val="0-#ppt_w/2"/>
                                              </p:val>
                                            </p:tav>
                                            <p:tav tm="100000">
                                              <p:val>
                                                <p:strVal val="#ppt_x"/>
                                              </p:val>
                                            </p:tav>
                                          </p:tavLst>
                                        </p:anim>
                                        <p:anim calcmode="lin" valueType="num" p14:bounceEnd="37500">
                                          <p:cBhvr additive="base">
                                            <p:cTn id="14" dur="400" fill="hold"/>
                                            <p:tgtEl>
                                              <p:spTgt spid="22"/>
                                            </p:tgtEl>
                                            <p:attrNameLst>
                                              <p:attrName>ppt_y</p:attrName>
                                            </p:attrNameLst>
                                          </p:cBhvr>
                                          <p:tavLst>
                                            <p:tav tm="0">
                                              <p:val>
                                                <p:strVal val="#ppt_y"/>
                                              </p:val>
                                            </p:tav>
                                            <p:tav tm="100000">
                                              <p:val>
                                                <p:strVal val="#ppt_y"/>
                                              </p:val>
                                            </p:tav>
                                          </p:tavLst>
                                        </p:anim>
                                      </p:childTnLst>
                                    </p:cTn>
                                  </p:par>
                                </p:childTnLst>
                              </p:cTn>
                            </p:par>
                            <p:par>
                              <p:cTn id="15" fill="hold">
                                <p:stCondLst>
                                  <p:cond delay="1150"/>
                                </p:stCondLst>
                                <p:childTnLst>
                                  <p:par>
                                    <p:cTn id="16" presetID="23" presetClass="entr" presetSubtype="16"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fltVal val="0"/>
                                              </p:val>
                                            </p:tav>
                                            <p:tav tm="100000">
                                              <p:val>
                                                <p:strVal val="#ppt_w"/>
                                              </p:val>
                                            </p:tav>
                                          </p:tavLst>
                                        </p:anim>
                                        <p:anim calcmode="lin" valueType="num">
                                          <p:cBhvr>
                                            <p:cTn id="19" dur="500" fill="hold"/>
                                            <p:tgtEl>
                                              <p:spTgt spid="19"/>
                                            </p:tgtEl>
                                            <p:attrNameLst>
                                              <p:attrName>ppt_h</p:attrName>
                                            </p:attrNameLst>
                                          </p:cBhvr>
                                          <p:tavLst>
                                            <p:tav tm="0">
                                              <p:val>
                                                <p:fltVal val="0"/>
                                              </p:val>
                                            </p:tav>
                                            <p:tav tm="100000">
                                              <p:val>
                                                <p:strVal val="#ppt_h"/>
                                              </p:val>
                                            </p:tav>
                                          </p:tavLst>
                                        </p:anim>
                                      </p:childTnLst>
                                    </p:cTn>
                                  </p:par>
                                </p:childTnLst>
                              </p:cTn>
                            </p:par>
                            <p:par>
                              <p:cTn id="20" fill="hold">
                                <p:stCondLst>
                                  <p:cond delay="1650"/>
                                </p:stCondLst>
                                <p:childTnLst>
                                  <p:par>
                                    <p:cTn id="21" presetID="12" presetClass="entr" presetSubtype="2" fill="hold" nodeType="afterEffect">
                                      <p:stCondLst>
                                        <p:cond delay="10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p:tgtEl>
                                              <p:spTgt spid="10"/>
                                            </p:tgtEl>
                                            <p:attrNameLst>
                                              <p:attrName>ppt_x</p:attrName>
                                            </p:attrNameLst>
                                          </p:cBhvr>
                                          <p:tavLst>
                                            <p:tav tm="0">
                                              <p:val>
                                                <p:strVal val="#ppt_x+#ppt_w*1.125000"/>
                                              </p:val>
                                            </p:tav>
                                            <p:tav tm="100000">
                                              <p:val>
                                                <p:strVal val="#ppt_x"/>
                                              </p:val>
                                            </p:tav>
                                          </p:tavLst>
                                        </p:anim>
                                        <p:animEffect transition="in" filter="wipe(left)">
                                          <p:cBhvr>
                                            <p:cTn id="24" dur="500"/>
                                            <p:tgtEl>
                                              <p:spTgt spid="10"/>
                                            </p:tgtEl>
                                          </p:cBhvr>
                                        </p:animEffect>
                                      </p:childTnLst>
                                    </p:cTn>
                                  </p:par>
                                </p:childTnLst>
                              </p:cTn>
                            </p:par>
                            <p:par>
                              <p:cTn id="25" fill="hold">
                                <p:stCondLst>
                                  <p:cond delay="2250"/>
                                </p:stCondLst>
                                <p:childTnLst>
                                  <p:par>
                                    <p:cTn id="26" presetID="2" presetClass="entr" presetSubtype="8" accel="50000" fill="hold" nodeType="afterEffect" p14:presetBounceEnd="37500">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14:bounceEnd="37500">
                                          <p:cBhvr additive="base">
                                            <p:cTn id="28" dur="400" fill="hold"/>
                                            <p:tgtEl>
                                              <p:spTgt spid="35"/>
                                            </p:tgtEl>
                                            <p:attrNameLst>
                                              <p:attrName>ppt_x</p:attrName>
                                            </p:attrNameLst>
                                          </p:cBhvr>
                                          <p:tavLst>
                                            <p:tav tm="0">
                                              <p:val>
                                                <p:strVal val="0-#ppt_w/2"/>
                                              </p:val>
                                            </p:tav>
                                            <p:tav tm="100000">
                                              <p:val>
                                                <p:strVal val="#ppt_x"/>
                                              </p:val>
                                            </p:tav>
                                          </p:tavLst>
                                        </p:anim>
                                        <p:anim calcmode="lin" valueType="num" p14:bounceEnd="37500">
                                          <p:cBhvr additive="base">
                                            <p:cTn id="29" dur="400" fill="hold"/>
                                            <p:tgtEl>
                                              <p:spTgt spid="35"/>
                                            </p:tgtEl>
                                            <p:attrNameLst>
                                              <p:attrName>ppt_y</p:attrName>
                                            </p:attrNameLst>
                                          </p:cBhvr>
                                          <p:tavLst>
                                            <p:tav tm="0">
                                              <p:val>
                                                <p:strVal val="#ppt_y"/>
                                              </p:val>
                                            </p:tav>
                                            <p:tav tm="100000">
                                              <p:val>
                                                <p:strVal val="#ppt_y"/>
                                              </p:val>
                                            </p:tav>
                                          </p:tavLst>
                                        </p:anim>
                                      </p:childTnLst>
                                    </p:cTn>
                                  </p:par>
                                </p:childTnLst>
                              </p:cTn>
                            </p:par>
                            <p:par>
                              <p:cTn id="30" fill="hold">
                                <p:stCondLst>
                                  <p:cond delay="2650"/>
                                </p:stCondLst>
                                <p:childTnLst>
                                  <p:par>
                                    <p:cTn id="31" presetID="23" presetClass="entr" presetSubtype="16"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childTnLst>
                                    </p:cTn>
                                  </p:par>
                                </p:childTnLst>
                              </p:cTn>
                            </p:par>
                            <p:par>
                              <p:cTn id="35" fill="hold">
                                <p:stCondLst>
                                  <p:cond delay="3150"/>
                                </p:stCondLst>
                                <p:childTnLst>
                                  <p:par>
                                    <p:cTn id="36" presetID="12" presetClass="entr" presetSubtype="2" fill="hold" nodeType="afterEffect">
                                      <p:stCondLst>
                                        <p:cond delay="10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p:tgtEl>
                                              <p:spTgt spid="13"/>
                                            </p:tgtEl>
                                            <p:attrNameLst>
                                              <p:attrName>ppt_x</p:attrName>
                                            </p:attrNameLst>
                                          </p:cBhvr>
                                          <p:tavLst>
                                            <p:tav tm="0">
                                              <p:val>
                                                <p:strVal val="#ppt_x+#ppt_w*1.125000"/>
                                              </p:val>
                                            </p:tav>
                                            <p:tav tm="100000">
                                              <p:val>
                                                <p:strVal val="#ppt_x"/>
                                              </p:val>
                                            </p:tav>
                                          </p:tavLst>
                                        </p:anim>
                                        <p:animEffect transition="in" filter="wipe(left)">
                                          <p:cBhvr>
                                            <p:cTn id="39" dur="500"/>
                                            <p:tgtEl>
                                              <p:spTgt spid="13"/>
                                            </p:tgtEl>
                                          </p:cBhvr>
                                        </p:animEffect>
                                      </p:childTnLst>
                                    </p:cTn>
                                  </p:par>
                                </p:childTnLst>
                              </p:cTn>
                            </p:par>
                            <p:par>
                              <p:cTn id="40" fill="hold">
                                <p:stCondLst>
                                  <p:cond delay="3750"/>
                                </p:stCondLst>
                                <p:childTnLst>
                                  <p:par>
                                    <p:cTn id="41" presetID="2" presetClass="entr" presetSubtype="8" accel="50000" fill="hold" nodeType="afterEffect" p14:presetBounceEnd="37500">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14:bounceEnd="37500">
                                          <p:cBhvr additive="base">
                                            <p:cTn id="43" dur="400" fill="hold"/>
                                            <p:tgtEl>
                                              <p:spTgt spid="28"/>
                                            </p:tgtEl>
                                            <p:attrNameLst>
                                              <p:attrName>ppt_x</p:attrName>
                                            </p:attrNameLst>
                                          </p:cBhvr>
                                          <p:tavLst>
                                            <p:tav tm="0">
                                              <p:val>
                                                <p:strVal val="0-#ppt_w/2"/>
                                              </p:val>
                                            </p:tav>
                                            <p:tav tm="100000">
                                              <p:val>
                                                <p:strVal val="#ppt_x"/>
                                              </p:val>
                                            </p:tav>
                                          </p:tavLst>
                                        </p:anim>
                                        <p:anim calcmode="lin" valueType="num" p14:bounceEnd="37500">
                                          <p:cBhvr additive="base">
                                            <p:cTn id="44" dur="400" fill="hold"/>
                                            <p:tgtEl>
                                              <p:spTgt spid="28"/>
                                            </p:tgtEl>
                                            <p:attrNameLst>
                                              <p:attrName>ppt_y</p:attrName>
                                            </p:attrNameLst>
                                          </p:cBhvr>
                                          <p:tavLst>
                                            <p:tav tm="0">
                                              <p:val>
                                                <p:strVal val="#ppt_y"/>
                                              </p:val>
                                            </p:tav>
                                            <p:tav tm="100000">
                                              <p:val>
                                                <p:strVal val="#ppt_y"/>
                                              </p:val>
                                            </p:tav>
                                          </p:tavLst>
                                        </p:anim>
                                      </p:childTnLst>
                                    </p:cTn>
                                  </p:par>
                                </p:childTnLst>
                              </p:cTn>
                            </p:par>
                            <p:par>
                              <p:cTn id="45" fill="hold">
                                <p:stCondLst>
                                  <p:cond delay="4150"/>
                                </p:stCondLst>
                                <p:childTnLst>
                                  <p:par>
                                    <p:cTn id="46" presetID="23" presetClass="entr" presetSubtype="16"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p:cTn id="48" dur="500" fill="hold"/>
                                            <p:tgtEl>
                                              <p:spTgt spid="21"/>
                                            </p:tgtEl>
                                            <p:attrNameLst>
                                              <p:attrName>ppt_w</p:attrName>
                                            </p:attrNameLst>
                                          </p:cBhvr>
                                          <p:tavLst>
                                            <p:tav tm="0">
                                              <p:val>
                                                <p:fltVal val="0"/>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childTnLst>
                                    </p:cTn>
                                  </p:par>
                                </p:childTnLst>
                              </p:cTn>
                            </p:par>
                            <p:par>
                              <p:cTn id="50" fill="hold">
                                <p:stCondLst>
                                  <p:cond delay="4650"/>
                                </p:stCondLst>
                                <p:childTnLst>
                                  <p:par>
                                    <p:cTn id="51" presetID="12" presetClass="entr" presetSubtype="2" fill="hold" nodeType="afterEffect">
                                      <p:stCondLst>
                                        <p:cond delay="10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p:tgtEl>
                                              <p:spTgt spid="16"/>
                                            </p:tgtEl>
                                            <p:attrNameLst>
                                              <p:attrName>ppt_x</p:attrName>
                                            </p:attrNameLst>
                                          </p:cBhvr>
                                          <p:tavLst>
                                            <p:tav tm="0">
                                              <p:val>
                                                <p:strVal val="#ppt_x+#ppt_w*1.125000"/>
                                              </p:val>
                                            </p:tav>
                                            <p:tav tm="100000">
                                              <p:val>
                                                <p:strVal val="#ppt_x"/>
                                              </p:val>
                                            </p:tav>
                                          </p:tavLst>
                                        </p:anim>
                                        <p:animEffect transition="in" filter="wipe(left)">
                                          <p:cBhvr>
                                            <p:cTn id="5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750"/>
                                            <p:tgtEl>
                                              <p:spTgt spid="41"/>
                                            </p:tgtEl>
                                          </p:cBhvr>
                                        </p:animEffect>
                                        <p:anim calcmode="lin" valueType="num">
                                          <p:cBhvr>
                                            <p:cTn id="8" dur="750" fill="hold"/>
                                            <p:tgtEl>
                                              <p:spTgt spid="41"/>
                                            </p:tgtEl>
                                            <p:attrNameLst>
                                              <p:attrName>ppt_x</p:attrName>
                                            </p:attrNameLst>
                                          </p:cBhvr>
                                          <p:tavLst>
                                            <p:tav tm="0">
                                              <p:val>
                                                <p:strVal val="#ppt_x"/>
                                              </p:val>
                                            </p:tav>
                                            <p:tav tm="100000">
                                              <p:val>
                                                <p:strVal val="#ppt_x"/>
                                              </p:val>
                                            </p:tav>
                                          </p:tavLst>
                                        </p:anim>
                                        <p:anim calcmode="lin" valueType="num">
                                          <p:cBhvr>
                                            <p:cTn id="9" dur="750" fill="hold"/>
                                            <p:tgtEl>
                                              <p:spTgt spid="4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accel="5000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400" fill="hold"/>
                                            <p:tgtEl>
                                              <p:spTgt spid="22"/>
                                            </p:tgtEl>
                                            <p:attrNameLst>
                                              <p:attrName>ppt_x</p:attrName>
                                            </p:attrNameLst>
                                          </p:cBhvr>
                                          <p:tavLst>
                                            <p:tav tm="0">
                                              <p:val>
                                                <p:strVal val="0-#ppt_w/2"/>
                                              </p:val>
                                            </p:tav>
                                            <p:tav tm="100000">
                                              <p:val>
                                                <p:strVal val="#ppt_x"/>
                                              </p:val>
                                            </p:tav>
                                          </p:tavLst>
                                        </p:anim>
                                        <p:anim calcmode="lin" valueType="num">
                                          <p:cBhvr additive="base">
                                            <p:cTn id="14" dur="400" fill="hold"/>
                                            <p:tgtEl>
                                              <p:spTgt spid="22"/>
                                            </p:tgtEl>
                                            <p:attrNameLst>
                                              <p:attrName>ppt_y</p:attrName>
                                            </p:attrNameLst>
                                          </p:cBhvr>
                                          <p:tavLst>
                                            <p:tav tm="0">
                                              <p:val>
                                                <p:strVal val="#ppt_y"/>
                                              </p:val>
                                            </p:tav>
                                            <p:tav tm="100000">
                                              <p:val>
                                                <p:strVal val="#ppt_y"/>
                                              </p:val>
                                            </p:tav>
                                          </p:tavLst>
                                        </p:anim>
                                      </p:childTnLst>
                                    </p:cTn>
                                  </p:par>
                                </p:childTnLst>
                              </p:cTn>
                            </p:par>
                            <p:par>
                              <p:cTn id="15" fill="hold">
                                <p:stCondLst>
                                  <p:cond delay="1150"/>
                                </p:stCondLst>
                                <p:childTnLst>
                                  <p:par>
                                    <p:cTn id="16" presetID="23" presetClass="entr" presetSubtype="16"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fltVal val="0"/>
                                              </p:val>
                                            </p:tav>
                                            <p:tav tm="100000">
                                              <p:val>
                                                <p:strVal val="#ppt_w"/>
                                              </p:val>
                                            </p:tav>
                                          </p:tavLst>
                                        </p:anim>
                                        <p:anim calcmode="lin" valueType="num">
                                          <p:cBhvr>
                                            <p:cTn id="19" dur="500" fill="hold"/>
                                            <p:tgtEl>
                                              <p:spTgt spid="19"/>
                                            </p:tgtEl>
                                            <p:attrNameLst>
                                              <p:attrName>ppt_h</p:attrName>
                                            </p:attrNameLst>
                                          </p:cBhvr>
                                          <p:tavLst>
                                            <p:tav tm="0">
                                              <p:val>
                                                <p:fltVal val="0"/>
                                              </p:val>
                                            </p:tav>
                                            <p:tav tm="100000">
                                              <p:val>
                                                <p:strVal val="#ppt_h"/>
                                              </p:val>
                                            </p:tav>
                                          </p:tavLst>
                                        </p:anim>
                                      </p:childTnLst>
                                    </p:cTn>
                                  </p:par>
                                </p:childTnLst>
                              </p:cTn>
                            </p:par>
                            <p:par>
                              <p:cTn id="20" fill="hold">
                                <p:stCondLst>
                                  <p:cond delay="1650"/>
                                </p:stCondLst>
                                <p:childTnLst>
                                  <p:par>
                                    <p:cTn id="21" presetID="12" presetClass="entr" presetSubtype="2" fill="hold" nodeType="afterEffect">
                                      <p:stCondLst>
                                        <p:cond delay="10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p:tgtEl>
                                              <p:spTgt spid="10"/>
                                            </p:tgtEl>
                                            <p:attrNameLst>
                                              <p:attrName>ppt_x</p:attrName>
                                            </p:attrNameLst>
                                          </p:cBhvr>
                                          <p:tavLst>
                                            <p:tav tm="0">
                                              <p:val>
                                                <p:strVal val="#ppt_x+#ppt_w*1.125000"/>
                                              </p:val>
                                            </p:tav>
                                            <p:tav tm="100000">
                                              <p:val>
                                                <p:strVal val="#ppt_x"/>
                                              </p:val>
                                            </p:tav>
                                          </p:tavLst>
                                        </p:anim>
                                        <p:animEffect transition="in" filter="wipe(left)">
                                          <p:cBhvr>
                                            <p:cTn id="24" dur="500"/>
                                            <p:tgtEl>
                                              <p:spTgt spid="10"/>
                                            </p:tgtEl>
                                          </p:cBhvr>
                                        </p:animEffect>
                                      </p:childTnLst>
                                    </p:cTn>
                                  </p:par>
                                </p:childTnLst>
                              </p:cTn>
                            </p:par>
                            <p:par>
                              <p:cTn id="25" fill="hold">
                                <p:stCondLst>
                                  <p:cond delay="2250"/>
                                </p:stCondLst>
                                <p:childTnLst>
                                  <p:par>
                                    <p:cTn id="26" presetID="2" presetClass="entr" presetSubtype="8" accel="50000"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400" fill="hold"/>
                                            <p:tgtEl>
                                              <p:spTgt spid="35"/>
                                            </p:tgtEl>
                                            <p:attrNameLst>
                                              <p:attrName>ppt_x</p:attrName>
                                            </p:attrNameLst>
                                          </p:cBhvr>
                                          <p:tavLst>
                                            <p:tav tm="0">
                                              <p:val>
                                                <p:strVal val="0-#ppt_w/2"/>
                                              </p:val>
                                            </p:tav>
                                            <p:tav tm="100000">
                                              <p:val>
                                                <p:strVal val="#ppt_x"/>
                                              </p:val>
                                            </p:tav>
                                          </p:tavLst>
                                        </p:anim>
                                        <p:anim calcmode="lin" valueType="num">
                                          <p:cBhvr additive="base">
                                            <p:cTn id="29" dur="400" fill="hold"/>
                                            <p:tgtEl>
                                              <p:spTgt spid="35"/>
                                            </p:tgtEl>
                                            <p:attrNameLst>
                                              <p:attrName>ppt_y</p:attrName>
                                            </p:attrNameLst>
                                          </p:cBhvr>
                                          <p:tavLst>
                                            <p:tav tm="0">
                                              <p:val>
                                                <p:strVal val="#ppt_y"/>
                                              </p:val>
                                            </p:tav>
                                            <p:tav tm="100000">
                                              <p:val>
                                                <p:strVal val="#ppt_y"/>
                                              </p:val>
                                            </p:tav>
                                          </p:tavLst>
                                        </p:anim>
                                      </p:childTnLst>
                                    </p:cTn>
                                  </p:par>
                                </p:childTnLst>
                              </p:cTn>
                            </p:par>
                            <p:par>
                              <p:cTn id="30" fill="hold">
                                <p:stCondLst>
                                  <p:cond delay="2650"/>
                                </p:stCondLst>
                                <p:childTnLst>
                                  <p:par>
                                    <p:cTn id="31" presetID="23" presetClass="entr" presetSubtype="16"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childTnLst>
                                    </p:cTn>
                                  </p:par>
                                </p:childTnLst>
                              </p:cTn>
                            </p:par>
                            <p:par>
                              <p:cTn id="35" fill="hold">
                                <p:stCondLst>
                                  <p:cond delay="3150"/>
                                </p:stCondLst>
                                <p:childTnLst>
                                  <p:par>
                                    <p:cTn id="36" presetID="12" presetClass="entr" presetSubtype="2" fill="hold" nodeType="afterEffect">
                                      <p:stCondLst>
                                        <p:cond delay="10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p:tgtEl>
                                              <p:spTgt spid="13"/>
                                            </p:tgtEl>
                                            <p:attrNameLst>
                                              <p:attrName>ppt_x</p:attrName>
                                            </p:attrNameLst>
                                          </p:cBhvr>
                                          <p:tavLst>
                                            <p:tav tm="0">
                                              <p:val>
                                                <p:strVal val="#ppt_x+#ppt_w*1.125000"/>
                                              </p:val>
                                            </p:tav>
                                            <p:tav tm="100000">
                                              <p:val>
                                                <p:strVal val="#ppt_x"/>
                                              </p:val>
                                            </p:tav>
                                          </p:tavLst>
                                        </p:anim>
                                        <p:animEffect transition="in" filter="wipe(left)">
                                          <p:cBhvr>
                                            <p:cTn id="39" dur="500"/>
                                            <p:tgtEl>
                                              <p:spTgt spid="13"/>
                                            </p:tgtEl>
                                          </p:cBhvr>
                                        </p:animEffect>
                                      </p:childTnLst>
                                    </p:cTn>
                                  </p:par>
                                </p:childTnLst>
                              </p:cTn>
                            </p:par>
                            <p:par>
                              <p:cTn id="40" fill="hold">
                                <p:stCondLst>
                                  <p:cond delay="3750"/>
                                </p:stCondLst>
                                <p:childTnLst>
                                  <p:par>
                                    <p:cTn id="41" presetID="2" presetClass="entr" presetSubtype="8" accel="50000"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400" fill="hold"/>
                                            <p:tgtEl>
                                              <p:spTgt spid="28"/>
                                            </p:tgtEl>
                                            <p:attrNameLst>
                                              <p:attrName>ppt_x</p:attrName>
                                            </p:attrNameLst>
                                          </p:cBhvr>
                                          <p:tavLst>
                                            <p:tav tm="0">
                                              <p:val>
                                                <p:strVal val="0-#ppt_w/2"/>
                                              </p:val>
                                            </p:tav>
                                            <p:tav tm="100000">
                                              <p:val>
                                                <p:strVal val="#ppt_x"/>
                                              </p:val>
                                            </p:tav>
                                          </p:tavLst>
                                        </p:anim>
                                        <p:anim calcmode="lin" valueType="num">
                                          <p:cBhvr additive="base">
                                            <p:cTn id="44" dur="400" fill="hold"/>
                                            <p:tgtEl>
                                              <p:spTgt spid="28"/>
                                            </p:tgtEl>
                                            <p:attrNameLst>
                                              <p:attrName>ppt_y</p:attrName>
                                            </p:attrNameLst>
                                          </p:cBhvr>
                                          <p:tavLst>
                                            <p:tav tm="0">
                                              <p:val>
                                                <p:strVal val="#ppt_y"/>
                                              </p:val>
                                            </p:tav>
                                            <p:tav tm="100000">
                                              <p:val>
                                                <p:strVal val="#ppt_y"/>
                                              </p:val>
                                            </p:tav>
                                          </p:tavLst>
                                        </p:anim>
                                      </p:childTnLst>
                                    </p:cTn>
                                  </p:par>
                                </p:childTnLst>
                              </p:cTn>
                            </p:par>
                            <p:par>
                              <p:cTn id="45" fill="hold">
                                <p:stCondLst>
                                  <p:cond delay="4150"/>
                                </p:stCondLst>
                                <p:childTnLst>
                                  <p:par>
                                    <p:cTn id="46" presetID="23" presetClass="entr" presetSubtype="16"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p:cTn id="48" dur="500" fill="hold"/>
                                            <p:tgtEl>
                                              <p:spTgt spid="21"/>
                                            </p:tgtEl>
                                            <p:attrNameLst>
                                              <p:attrName>ppt_w</p:attrName>
                                            </p:attrNameLst>
                                          </p:cBhvr>
                                          <p:tavLst>
                                            <p:tav tm="0">
                                              <p:val>
                                                <p:fltVal val="0"/>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childTnLst>
                                    </p:cTn>
                                  </p:par>
                                </p:childTnLst>
                              </p:cTn>
                            </p:par>
                            <p:par>
                              <p:cTn id="50" fill="hold">
                                <p:stCondLst>
                                  <p:cond delay="4650"/>
                                </p:stCondLst>
                                <p:childTnLst>
                                  <p:par>
                                    <p:cTn id="51" presetID="12" presetClass="entr" presetSubtype="2" fill="hold" nodeType="afterEffect">
                                      <p:stCondLst>
                                        <p:cond delay="10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p:tgtEl>
                                              <p:spTgt spid="16"/>
                                            </p:tgtEl>
                                            <p:attrNameLst>
                                              <p:attrName>ppt_x</p:attrName>
                                            </p:attrNameLst>
                                          </p:cBhvr>
                                          <p:tavLst>
                                            <p:tav tm="0">
                                              <p:val>
                                                <p:strVal val="#ppt_x+#ppt_w*1.125000"/>
                                              </p:val>
                                            </p:tav>
                                            <p:tav tm="100000">
                                              <p:val>
                                                <p:strVal val="#ppt_x"/>
                                              </p:val>
                                            </p:tav>
                                          </p:tavLst>
                                        </p:anim>
                                        <p:animEffect transition="in" filter="wipe(left)">
                                          <p:cBhvr>
                                            <p:cTn id="5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398806" y="-15488"/>
            <a:ext cx="9371016" cy="1789718"/>
            <a:chOff x="1398806" y="-15488"/>
            <a:chExt cx="9371016" cy="1789718"/>
          </a:xfrm>
        </p:grpSpPr>
        <p:grpSp>
          <p:nvGrpSpPr>
            <p:cNvPr id="11" name="组合 10"/>
            <p:cNvGrpSpPr/>
            <p:nvPr/>
          </p:nvGrpSpPr>
          <p:grpSpPr>
            <a:xfrm>
              <a:off x="3774620" y="423084"/>
              <a:ext cx="4692650" cy="648971"/>
              <a:chOff x="2836636" y="544014"/>
              <a:chExt cx="4692650" cy="648971"/>
            </a:xfrm>
          </p:grpSpPr>
          <p:sp>
            <p:nvSpPr>
              <p:cNvPr id="14" name="9"/>
              <p:cNvSpPr txBox="1"/>
              <p:nvPr/>
            </p:nvSpPr>
            <p:spPr>
              <a:xfrm>
                <a:off x="2836636" y="544014"/>
                <a:ext cx="4692650" cy="430887"/>
              </a:xfrm>
              <a:prstGeom prst="rect">
                <a:avLst/>
              </a:prstGeom>
              <a:noFill/>
            </p:spPr>
            <p:txBody>
              <a:bodyPr wrap="square" lIns="0" tIns="0" rIns="0" bIns="0" rtlCol="0">
                <a:spAutoFit/>
              </a:bodyPr>
              <a:lstStyle/>
              <a:p>
                <a:pPr marL="0" lvl="1" algn="ctr"/>
                <a:r>
                  <a:rPr lang="zh-CN" altLang="en-US" sz="2800" dirty="0" smtClean="0">
                    <a:solidFill>
                      <a:srgbClr val="00B050"/>
                    </a:solidFill>
                    <a:latin typeface="微软雅黑" pitchFamily="34" charset="-122"/>
                    <a:ea typeface="微软雅黑" pitchFamily="34" charset="-122"/>
                  </a:rPr>
                  <a:t>点击加入你的标题</a:t>
                </a:r>
                <a:endParaRPr lang="zh-CN" altLang="en-US" sz="2800" dirty="0">
                  <a:solidFill>
                    <a:srgbClr val="00B050"/>
                  </a:solidFill>
                  <a:latin typeface="微软雅黑" pitchFamily="34" charset="-122"/>
                  <a:ea typeface="微软雅黑" pitchFamily="34" charset="-122"/>
                </a:endParaRPr>
              </a:p>
            </p:txBody>
          </p:sp>
          <p:sp>
            <p:nvSpPr>
              <p:cNvPr id="15" name="矩形 14"/>
              <p:cNvSpPr/>
              <p:nvPr/>
            </p:nvSpPr>
            <p:spPr>
              <a:xfrm flipV="1">
                <a:off x="3220734" y="1138259"/>
                <a:ext cx="3860954" cy="5472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398806" y="-15488"/>
              <a:ext cx="2671320" cy="1789718"/>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8502" y="-15488"/>
              <a:ext cx="2671320" cy="1789718"/>
            </a:xfrm>
            <a:prstGeom prst="rect">
              <a:avLst/>
            </a:prstGeom>
          </p:spPr>
        </p:pic>
      </p:grpSp>
      <p:sp>
        <p:nvSpPr>
          <p:cNvPr id="74" name="平行四边形 74"/>
          <p:cNvSpPr>
            <a:spLocks noChangeArrowheads="1"/>
          </p:cNvSpPr>
          <p:nvPr/>
        </p:nvSpPr>
        <p:spPr bwMode="auto">
          <a:xfrm flipH="1" flipV="1">
            <a:off x="6126163" y="3862388"/>
            <a:ext cx="3090862" cy="2032000"/>
          </a:xfrm>
          <a:prstGeom prst="parallelogram">
            <a:avLst>
              <a:gd name="adj" fmla="val 24992"/>
            </a:avLst>
          </a:prstGeom>
          <a:blipFill dpi="0" rotWithShape="0">
            <a:blip r:embed="rId4"/>
            <a:srcRect/>
            <a:stretch>
              <a:fillRect/>
            </a:stretch>
          </a:blipFill>
          <a:ln>
            <a:noFill/>
          </a:ln>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75" name="任意多边形 77"/>
          <p:cNvSpPr>
            <a:spLocks/>
          </p:cNvSpPr>
          <p:nvPr/>
        </p:nvSpPr>
        <p:spPr bwMode="auto">
          <a:xfrm flipH="1" flipV="1">
            <a:off x="5387975" y="3862388"/>
            <a:ext cx="1924050" cy="2032000"/>
          </a:xfrm>
          <a:custGeom>
            <a:avLst/>
            <a:gdLst>
              <a:gd name="T0" fmla="*/ 1416050 w 1924050"/>
              <a:gd name="T1" fmla="*/ 2032003 h 2031999"/>
              <a:gd name="T2" fmla="*/ 757236 w 1924050"/>
              <a:gd name="T3" fmla="*/ 2032003 h 2031999"/>
              <a:gd name="T4" fmla="*/ 1265236 w 1924050"/>
              <a:gd name="T5" fmla="*/ 1 h 2031999"/>
              <a:gd name="T6" fmla="*/ 0 w 1924050"/>
              <a:gd name="T7" fmla="*/ 1 h 2031999"/>
              <a:gd name="T8" fmla="*/ 0 w 1924050"/>
              <a:gd name="T9" fmla="*/ 0 h 2031999"/>
              <a:gd name="T10" fmla="*/ 1924050 w 1924050"/>
              <a:gd name="T11" fmla="*/ 0 h 2031999"/>
              <a:gd name="T12" fmla="*/ 0 60000 65536"/>
              <a:gd name="T13" fmla="*/ 0 60000 65536"/>
              <a:gd name="T14" fmla="*/ 0 60000 65536"/>
              <a:gd name="T15" fmla="*/ 0 60000 65536"/>
              <a:gd name="T16" fmla="*/ 0 60000 65536"/>
              <a:gd name="T17" fmla="*/ 0 60000 65536"/>
              <a:gd name="T18" fmla="*/ 0 w 1924050"/>
              <a:gd name="T19" fmla="*/ 0 h 2031999"/>
              <a:gd name="T20" fmla="*/ 1924050 w 1924050"/>
              <a:gd name="T21" fmla="*/ 2031999 h 2031999"/>
            </a:gdLst>
            <a:ahLst/>
            <a:cxnLst>
              <a:cxn ang="T12">
                <a:pos x="T0" y="T1"/>
              </a:cxn>
              <a:cxn ang="T13">
                <a:pos x="T2" y="T3"/>
              </a:cxn>
              <a:cxn ang="T14">
                <a:pos x="T4" y="T5"/>
              </a:cxn>
              <a:cxn ang="T15">
                <a:pos x="T6" y="T7"/>
              </a:cxn>
              <a:cxn ang="T16">
                <a:pos x="T8" y="T9"/>
              </a:cxn>
              <a:cxn ang="T17">
                <a:pos x="T10" y="T11"/>
              </a:cxn>
            </a:cxnLst>
            <a:rect l="T18" t="T19" r="T20" b="T21"/>
            <a:pathLst>
              <a:path w="1924050" h="2031999">
                <a:moveTo>
                  <a:pt x="1416050" y="2031999"/>
                </a:moveTo>
                <a:lnTo>
                  <a:pt x="757236" y="2031999"/>
                </a:lnTo>
                <a:lnTo>
                  <a:pt x="1265236" y="1"/>
                </a:lnTo>
                <a:lnTo>
                  <a:pt x="0" y="1"/>
                </a:lnTo>
                <a:lnTo>
                  <a:pt x="0" y="0"/>
                </a:lnTo>
                <a:lnTo>
                  <a:pt x="1924050" y="0"/>
                </a:lnTo>
                <a:lnTo>
                  <a:pt x="1416050" y="2031999"/>
                </a:lnTo>
                <a:close/>
              </a:path>
            </a:pathLst>
          </a:custGeom>
          <a:solidFill>
            <a:schemeClr val="accent1">
              <a:lumMod val="75000"/>
            </a:schemeClr>
          </a:solidFill>
          <a:ln>
            <a:noFill/>
          </a:ln>
        </p:spPr>
        <p:txBody>
          <a:bodyPr anchor="ctr"/>
          <a:lstStyle/>
          <a:p>
            <a:endParaRPr lang="zh-CN" altLang="en-US"/>
          </a:p>
        </p:txBody>
      </p:sp>
      <p:sp>
        <p:nvSpPr>
          <p:cNvPr id="76" name="平行四边形 89"/>
          <p:cNvSpPr>
            <a:spLocks noChangeArrowheads="1"/>
          </p:cNvSpPr>
          <p:nvPr/>
        </p:nvSpPr>
        <p:spPr bwMode="auto">
          <a:xfrm flipV="1">
            <a:off x="2709863" y="1757363"/>
            <a:ext cx="3090862" cy="2032000"/>
          </a:xfrm>
          <a:prstGeom prst="parallelogram">
            <a:avLst>
              <a:gd name="adj" fmla="val 24992"/>
            </a:avLst>
          </a:prstGeom>
          <a:blipFill dpi="0" rotWithShape="0">
            <a:blip r:embed="rId5"/>
            <a:srcRect/>
            <a:stretch>
              <a:fillRect/>
            </a:stretch>
          </a:blipFill>
          <a:ln>
            <a:noFill/>
          </a:ln>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77" name="任意多边形 90"/>
          <p:cNvSpPr>
            <a:spLocks/>
          </p:cNvSpPr>
          <p:nvPr/>
        </p:nvSpPr>
        <p:spPr bwMode="auto">
          <a:xfrm flipV="1">
            <a:off x="4614863" y="1757363"/>
            <a:ext cx="1924050" cy="2032000"/>
          </a:xfrm>
          <a:custGeom>
            <a:avLst/>
            <a:gdLst>
              <a:gd name="T0" fmla="*/ 1416050 w 1924050"/>
              <a:gd name="T1" fmla="*/ 2032003 h 2031999"/>
              <a:gd name="T2" fmla="*/ 757236 w 1924050"/>
              <a:gd name="T3" fmla="*/ 2032003 h 2031999"/>
              <a:gd name="T4" fmla="*/ 1265236 w 1924050"/>
              <a:gd name="T5" fmla="*/ 1 h 2031999"/>
              <a:gd name="T6" fmla="*/ 0 w 1924050"/>
              <a:gd name="T7" fmla="*/ 1 h 2031999"/>
              <a:gd name="T8" fmla="*/ 0 w 1924050"/>
              <a:gd name="T9" fmla="*/ 0 h 2031999"/>
              <a:gd name="T10" fmla="*/ 1924050 w 1924050"/>
              <a:gd name="T11" fmla="*/ 0 h 2031999"/>
              <a:gd name="T12" fmla="*/ 0 60000 65536"/>
              <a:gd name="T13" fmla="*/ 0 60000 65536"/>
              <a:gd name="T14" fmla="*/ 0 60000 65536"/>
              <a:gd name="T15" fmla="*/ 0 60000 65536"/>
              <a:gd name="T16" fmla="*/ 0 60000 65536"/>
              <a:gd name="T17" fmla="*/ 0 60000 65536"/>
              <a:gd name="T18" fmla="*/ 0 w 1924050"/>
              <a:gd name="T19" fmla="*/ 0 h 2031999"/>
              <a:gd name="T20" fmla="*/ 1924050 w 1924050"/>
              <a:gd name="T21" fmla="*/ 2031999 h 2031999"/>
            </a:gdLst>
            <a:ahLst/>
            <a:cxnLst>
              <a:cxn ang="T12">
                <a:pos x="T0" y="T1"/>
              </a:cxn>
              <a:cxn ang="T13">
                <a:pos x="T2" y="T3"/>
              </a:cxn>
              <a:cxn ang="T14">
                <a:pos x="T4" y="T5"/>
              </a:cxn>
              <a:cxn ang="T15">
                <a:pos x="T6" y="T7"/>
              </a:cxn>
              <a:cxn ang="T16">
                <a:pos x="T8" y="T9"/>
              </a:cxn>
              <a:cxn ang="T17">
                <a:pos x="T10" y="T11"/>
              </a:cxn>
            </a:cxnLst>
            <a:rect l="T18" t="T19" r="T20" b="T21"/>
            <a:pathLst>
              <a:path w="1924050" h="2031999">
                <a:moveTo>
                  <a:pt x="1416050" y="2031999"/>
                </a:moveTo>
                <a:lnTo>
                  <a:pt x="757236" y="2031999"/>
                </a:lnTo>
                <a:lnTo>
                  <a:pt x="1265236" y="1"/>
                </a:lnTo>
                <a:lnTo>
                  <a:pt x="0" y="1"/>
                </a:lnTo>
                <a:lnTo>
                  <a:pt x="0" y="0"/>
                </a:lnTo>
                <a:lnTo>
                  <a:pt x="1924050" y="0"/>
                </a:lnTo>
                <a:lnTo>
                  <a:pt x="1416050" y="2031999"/>
                </a:lnTo>
                <a:close/>
              </a:path>
            </a:pathLst>
          </a:custGeom>
          <a:solidFill>
            <a:srgbClr val="00B050"/>
          </a:solidFill>
          <a:ln>
            <a:noFill/>
          </a:ln>
        </p:spPr>
        <p:txBody>
          <a:bodyPr anchor="ctr"/>
          <a:lstStyle/>
          <a:p>
            <a:endParaRPr lang="zh-CN" altLang="en-US"/>
          </a:p>
        </p:txBody>
      </p:sp>
      <p:sp>
        <p:nvSpPr>
          <p:cNvPr id="78" name="文本框 94"/>
          <p:cNvSpPr>
            <a:spLocks noChangeArrowheads="1"/>
          </p:cNvSpPr>
          <p:nvPr/>
        </p:nvSpPr>
        <p:spPr bwMode="auto">
          <a:xfrm>
            <a:off x="6886575" y="1881188"/>
            <a:ext cx="4457700" cy="178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sz="1400" dirty="0">
                <a:solidFill>
                  <a:schemeClr val="bg1">
                    <a:lumMod val="50000"/>
                  </a:schemeClr>
                </a:solidFill>
                <a:latin typeface="Calibri" pitchFamily="34" charset="0"/>
                <a:sym typeface="Calibri" pitchFamily="34" charset="0"/>
              </a:rPr>
              <a:t>                   </a:t>
            </a:r>
            <a:r>
              <a:rPr lang="zh-CN" altLang="en-US" sz="3200" dirty="0" smtClean="0">
                <a:solidFill>
                  <a:schemeClr val="bg1">
                    <a:lumMod val="50000"/>
                  </a:schemeClr>
                </a:solidFill>
                <a:latin typeface="Calibri" pitchFamily="34" charset="0"/>
                <a:sym typeface="Calibri" pitchFamily="34" charset="0"/>
              </a:rPr>
              <a:t>点此替换文本</a:t>
            </a:r>
            <a:endParaRPr lang="en-US" altLang="zh-CN" sz="24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2000" dirty="0">
                <a:solidFill>
                  <a:schemeClr val="bg1">
                    <a:lumMod val="50000"/>
                  </a:schemeClr>
                </a:solidFill>
                <a:latin typeface="Calibri" pitchFamily="34" charset="0"/>
                <a:sym typeface="Calibri" pitchFamily="34" charset="0"/>
              </a:rPr>
              <a:t>Click here to add you to the center of the</a:t>
            </a:r>
            <a:endParaRPr lang="zh-CN" altLang="en-US" sz="20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2000" dirty="0">
                <a:solidFill>
                  <a:schemeClr val="bg1">
                    <a:lumMod val="50000"/>
                  </a:schemeClr>
                </a:solidFill>
                <a:latin typeface="Calibri" pitchFamily="34" charset="0"/>
                <a:sym typeface="Calibri" pitchFamily="34" charset="0"/>
              </a:rPr>
              <a:t> narrative thought Click here to add you</a:t>
            </a:r>
            <a:endParaRPr lang="zh-CN" altLang="en-US" sz="20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2000" dirty="0">
                <a:solidFill>
                  <a:schemeClr val="bg1">
                    <a:lumMod val="50000"/>
                  </a:schemeClr>
                </a:solidFill>
                <a:latin typeface="Calibri" pitchFamily="34" charset="0"/>
                <a:sym typeface="Calibri" pitchFamily="34" charset="0"/>
              </a:rPr>
              <a:t> to the center of the narrative thought</a:t>
            </a:r>
            <a:endParaRPr lang="en-US" altLang="zh-CN" sz="2000" dirty="0">
              <a:solidFill>
                <a:schemeClr val="bg1">
                  <a:lumMod val="50000"/>
                </a:schemeClr>
              </a:solidFill>
              <a:latin typeface="微软雅黑" pitchFamily="34" charset="-122"/>
              <a:ea typeface="微软雅黑" pitchFamily="34" charset="-122"/>
              <a:sym typeface="微软雅黑" pitchFamily="34" charset="-122"/>
            </a:endParaRPr>
          </a:p>
          <a:p>
            <a:pPr eaLnBrk="1" hangingPunct="1">
              <a:buFont typeface="Arial" charset="0"/>
              <a:buNone/>
            </a:pPr>
            <a:endParaRPr lang="zh-CN" altLang="en-US" sz="16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79" name="文本框 95"/>
          <p:cNvSpPr>
            <a:spLocks noChangeArrowheads="1"/>
          </p:cNvSpPr>
          <p:nvPr/>
        </p:nvSpPr>
        <p:spPr bwMode="auto">
          <a:xfrm>
            <a:off x="931863" y="4076700"/>
            <a:ext cx="4457700"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charset="0"/>
              <a:buNone/>
            </a:pPr>
            <a:r>
              <a:rPr lang="en-US" altLang="zh-CN" sz="1400" dirty="0">
                <a:solidFill>
                  <a:schemeClr val="bg1">
                    <a:lumMod val="50000"/>
                  </a:schemeClr>
                </a:solidFill>
                <a:latin typeface="Calibri" pitchFamily="34" charset="0"/>
                <a:sym typeface="Calibri" pitchFamily="34" charset="0"/>
              </a:rPr>
              <a:t>                   </a:t>
            </a:r>
            <a:r>
              <a:rPr lang="zh-CN" altLang="en-US" sz="3200" dirty="0" smtClean="0">
                <a:solidFill>
                  <a:schemeClr val="bg1">
                    <a:lumMod val="50000"/>
                  </a:schemeClr>
                </a:solidFill>
                <a:latin typeface="Calibri" pitchFamily="34" charset="0"/>
                <a:sym typeface="Calibri" pitchFamily="34" charset="0"/>
              </a:rPr>
              <a:t>点此替换文本</a:t>
            </a:r>
            <a:endParaRPr lang="en-US" altLang="zh-CN" sz="24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2000" dirty="0">
                <a:solidFill>
                  <a:schemeClr val="bg1">
                    <a:lumMod val="50000"/>
                  </a:schemeClr>
                </a:solidFill>
                <a:latin typeface="Calibri" pitchFamily="34" charset="0"/>
                <a:sym typeface="Calibri" pitchFamily="34" charset="0"/>
              </a:rPr>
              <a:t>Click here to add you to the center of the</a:t>
            </a:r>
            <a:endParaRPr lang="zh-CN" altLang="en-US" sz="20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2000" dirty="0">
                <a:solidFill>
                  <a:schemeClr val="bg1">
                    <a:lumMod val="50000"/>
                  </a:schemeClr>
                </a:solidFill>
                <a:latin typeface="Calibri" pitchFamily="34" charset="0"/>
                <a:sym typeface="Calibri" pitchFamily="34" charset="0"/>
              </a:rPr>
              <a:t> narrative thought Click here to add you</a:t>
            </a:r>
            <a:endParaRPr lang="zh-CN" altLang="en-US" sz="20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2000" dirty="0">
                <a:solidFill>
                  <a:schemeClr val="bg1">
                    <a:lumMod val="50000"/>
                  </a:schemeClr>
                </a:solidFill>
                <a:latin typeface="Calibri" pitchFamily="34" charset="0"/>
                <a:sym typeface="Calibri" pitchFamily="34" charset="0"/>
              </a:rPr>
              <a:t> to the center of the narrative thought</a:t>
            </a:r>
            <a:endParaRPr lang="en-US" altLang="zh-CN" sz="2000" dirty="0">
              <a:solidFill>
                <a:schemeClr val="bg1">
                  <a:lumMod val="50000"/>
                </a:schemeClr>
              </a:solidFill>
              <a:latin typeface="微软雅黑" pitchFamily="34" charset="-122"/>
              <a:ea typeface="微软雅黑" pitchFamily="34" charset="-122"/>
              <a:sym typeface="微软雅黑" pitchFamily="34" charset="-122"/>
            </a:endParaRPr>
          </a:p>
          <a:p>
            <a:pPr eaLnBrk="1" hangingPunct="1">
              <a:buFont typeface="Arial" charset="0"/>
              <a:buNone/>
            </a:pPr>
            <a:endParaRPr lang="zh-CN" altLang="en-US" sz="1600" dirty="0">
              <a:solidFill>
                <a:schemeClr val="bg1">
                  <a:lumMod val="50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369886019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grpId="0" nodeType="afterEffect">
                                  <p:stCondLst>
                                    <p:cond delay="0"/>
                                  </p:stCondLst>
                                  <p:childTnLst>
                                    <p:set>
                                      <p:cBhvr>
                                        <p:cTn id="12" dur="1" fill="hold">
                                          <p:stCondLst>
                                            <p:cond delay="0"/>
                                          </p:stCondLst>
                                        </p:cTn>
                                        <p:tgtEl>
                                          <p:spTgt spid="74"/>
                                        </p:tgtEl>
                                        <p:attrNameLst>
                                          <p:attrName>style.visibility</p:attrName>
                                        </p:attrNameLst>
                                      </p:cBhvr>
                                      <p:to>
                                        <p:strVal val="visible"/>
                                      </p:to>
                                    </p:set>
                                    <p:anim calcmode="lin" valueType="num">
                                      <p:cBhvr additive="base">
                                        <p:cTn id="13" dur="250" fill="hold"/>
                                        <p:tgtEl>
                                          <p:spTgt spid="74"/>
                                        </p:tgtEl>
                                        <p:attrNameLst>
                                          <p:attrName>ppt_x</p:attrName>
                                        </p:attrNameLst>
                                      </p:cBhvr>
                                      <p:tavLst>
                                        <p:tav tm="0">
                                          <p:val>
                                            <p:strVal val="#ppt_x"/>
                                          </p:val>
                                        </p:tav>
                                        <p:tav tm="100000">
                                          <p:val>
                                            <p:strVal val="#ppt_x"/>
                                          </p:val>
                                        </p:tav>
                                      </p:tavLst>
                                    </p:anim>
                                    <p:anim calcmode="lin" valueType="num">
                                      <p:cBhvr additive="base">
                                        <p:cTn id="14" dur="250" fill="hold"/>
                                        <p:tgtEl>
                                          <p:spTgt spid="74"/>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75"/>
                                        </p:tgtEl>
                                        <p:attrNameLst>
                                          <p:attrName>style.visibility</p:attrName>
                                        </p:attrNameLst>
                                      </p:cBhvr>
                                      <p:to>
                                        <p:strVal val="visible"/>
                                      </p:to>
                                    </p:set>
                                    <p:anim calcmode="lin" valueType="num">
                                      <p:cBhvr additive="base">
                                        <p:cTn id="18" dur="250" fill="hold"/>
                                        <p:tgtEl>
                                          <p:spTgt spid="75"/>
                                        </p:tgtEl>
                                        <p:attrNameLst>
                                          <p:attrName>ppt_x</p:attrName>
                                        </p:attrNameLst>
                                      </p:cBhvr>
                                      <p:tavLst>
                                        <p:tav tm="0">
                                          <p:val>
                                            <p:strVal val="#ppt_x"/>
                                          </p:val>
                                        </p:tav>
                                        <p:tav tm="100000">
                                          <p:val>
                                            <p:strVal val="#ppt_x"/>
                                          </p:val>
                                        </p:tav>
                                      </p:tavLst>
                                    </p:anim>
                                    <p:anim calcmode="lin" valueType="num">
                                      <p:cBhvr additive="base">
                                        <p:cTn id="19" dur="250" fill="hold"/>
                                        <p:tgtEl>
                                          <p:spTgt spid="75"/>
                                        </p:tgtEl>
                                        <p:attrNameLst>
                                          <p:attrName>ppt_y</p:attrName>
                                        </p:attrNameLst>
                                      </p:cBhvr>
                                      <p:tavLst>
                                        <p:tav tm="0">
                                          <p:val>
                                            <p:strVal val="1+#ppt_h/2"/>
                                          </p:val>
                                        </p:tav>
                                        <p:tav tm="100000">
                                          <p:val>
                                            <p:strVal val="#ppt_y"/>
                                          </p:val>
                                        </p:tav>
                                      </p:tavLst>
                                    </p:anim>
                                  </p:childTnLst>
                                </p:cTn>
                              </p:par>
                            </p:childTnLst>
                          </p:cTn>
                        </p:par>
                        <p:par>
                          <p:cTn id="20" fill="hold">
                            <p:stCondLst>
                              <p:cond delay="1250"/>
                            </p:stCondLst>
                            <p:childTnLst>
                              <p:par>
                                <p:cTn id="21" presetID="2" presetClass="entr" presetSubtype="4" fill="hold" grpId="0" nodeType="afterEffect">
                                  <p:stCondLst>
                                    <p:cond delay="0"/>
                                  </p:stCondLst>
                                  <p:childTnLst>
                                    <p:set>
                                      <p:cBhvr>
                                        <p:cTn id="22" dur="1" fill="hold">
                                          <p:stCondLst>
                                            <p:cond delay="0"/>
                                          </p:stCondLst>
                                        </p:cTn>
                                        <p:tgtEl>
                                          <p:spTgt spid="76"/>
                                        </p:tgtEl>
                                        <p:attrNameLst>
                                          <p:attrName>style.visibility</p:attrName>
                                        </p:attrNameLst>
                                      </p:cBhvr>
                                      <p:to>
                                        <p:strVal val="visible"/>
                                      </p:to>
                                    </p:set>
                                    <p:anim calcmode="lin" valueType="num">
                                      <p:cBhvr additive="base">
                                        <p:cTn id="23" dur="250" fill="hold"/>
                                        <p:tgtEl>
                                          <p:spTgt spid="76"/>
                                        </p:tgtEl>
                                        <p:attrNameLst>
                                          <p:attrName>ppt_x</p:attrName>
                                        </p:attrNameLst>
                                      </p:cBhvr>
                                      <p:tavLst>
                                        <p:tav tm="0">
                                          <p:val>
                                            <p:strVal val="#ppt_x"/>
                                          </p:val>
                                        </p:tav>
                                        <p:tav tm="100000">
                                          <p:val>
                                            <p:strVal val="#ppt_x"/>
                                          </p:val>
                                        </p:tav>
                                      </p:tavLst>
                                    </p:anim>
                                    <p:anim calcmode="lin" valueType="num">
                                      <p:cBhvr additive="base">
                                        <p:cTn id="24" dur="250" fill="hold"/>
                                        <p:tgtEl>
                                          <p:spTgt spid="76"/>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grpId="0" nodeType="afterEffect">
                                  <p:stCondLst>
                                    <p:cond delay="0"/>
                                  </p:stCondLst>
                                  <p:childTnLst>
                                    <p:set>
                                      <p:cBhvr>
                                        <p:cTn id="27" dur="1" fill="hold">
                                          <p:stCondLst>
                                            <p:cond delay="0"/>
                                          </p:stCondLst>
                                        </p:cTn>
                                        <p:tgtEl>
                                          <p:spTgt spid="77"/>
                                        </p:tgtEl>
                                        <p:attrNameLst>
                                          <p:attrName>style.visibility</p:attrName>
                                        </p:attrNameLst>
                                      </p:cBhvr>
                                      <p:to>
                                        <p:strVal val="visible"/>
                                      </p:to>
                                    </p:set>
                                    <p:anim calcmode="lin" valueType="num">
                                      <p:cBhvr additive="base">
                                        <p:cTn id="28" dur="250" fill="hold"/>
                                        <p:tgtEl>
                                          <p:spTgt spid="77"/>
                                        </p:tgtEl>
                                        <p:attrNameLst>
                                          <p:attrName>ppt_x</p:attrName>
                                        </p:attrNameLst>
                                      </p:cBhvr>
                                      <p:tavLst>
                                        <p:tav tm="0">
                                          <p:val>
                                            <p:strVal val="#ppt_x"/>
                                          </p:val>
                                        </p:tav>
                                        <p:tav tm="100000">
                                          <p:val>
                                            <p:strVal val="#ppt_x"/>
                                          </p:val>
                                        </p:tav>
                                      </p:tavLst>
                                    </p:anim>
                                    <p:anim calcmode="lin" valueType="num">
                                      <p:cBhvr additive="base">
                                        <p:cTn id="29" dur="250" fill="hold"/>
                                        <p:tgtEl>
                                          <p:spTgt spid="77"/>
                                        </p:tgtEl>
                                        <p:attrNameLst>
                                          <p:attrName>ppt_y</p:attrName>
                                        </p:attrNameLst>
                                      </p:cBhvr>
                                      <p:tavLst>
                                        <p:tav tm="0">
                                          <p:val>
                                            <p:strVal val="1+#ppt_h/2"/>
                                          </p:val>
                                        </p:tav>
                                        <p:tav tm="100000">
                                          <p:val>
                                            <p:strVal val="#ppt_y"/>
                                          </p:val>
                                        </p:tav>
                                      </p:tavLst>
                                    </p:anim>
                                  </p:childTnLst>
                                </p:cTn>
                              </p:par>
                            </p:childTnLst>
                          </p:cTn>
                        </p:par>
                        <p:par>
                          <p:cTn id="30" fill="hold">
                            <p:stCondLst>
                              <p:cond delay="1750"/>
                            </p:stCondLst>
                            <p:childTnLst>
                              <p:par>
                                <p:cTn id="31" presetID="2" presetClass="entr" presetSubtype="4" fill="hold" grpId="0" nodeType="afterEffect">
                                  <p:stCondLst>
                                    <p:cond delay="0"/>
                                  </p:stCondLst>
                                  <p:childTnLst>
                                    <p:set>
                                      <p:cBhvr>
                                        <p:cTn id="32" dur="1" fill="hold">
                                          <p:stCondLst>
                                            <p:cond delay="0"/>
                                          </p:stCondLst>
                                        </p:cTn>
                                        <p:tgtEl>
                                          <p:spTgt spid="78"/>
                                        </p:tgtEl>
                                        <p:attrNameLst>
                                          <p:attrName>style.visibility</p:attrName>
                                        </p:attrNameLst>
                                      </p:cBhvr>
                                      <p:to>
                                        <p:strVal val="visible"/>
                                      </p:to>
                                    </p:set>
                                    <p:anim calcmode="lin" valueType="num">
                                      <p:cBhvr additive="base">
                                        <p:cTn id="33" dur="250" fill="hold"/>
                                        <p:tgtEl>
                                          <p:spTgt spid="78"/>
                                        </p:tgtEl>
                                        <p:attrNameLst>
                                          <p:attrName>ppt_x</p:attrName>
                                        </p:attrNameLst>
                                      </p:cBhvr>
                                      <p:tavLst>
                                        <p:tav tm="0">
                                          <p:val>
                                            <p:strVal val="#ppt_x"/>
                                          </p:val>
                                        </p:tav>
                                        <p:tav tm="100000">
                                          <p:val>
                                            <p:strVal val="#ppt_x"/>
                                          </p:val>
                                        </p:tav>
                                      </p:tavLst>
                                    </p:anim>
                                    <p:anim calcmode="lin" valueType="num">
                                      <p:cBhvr additive="base">
                                        <p:cTn id="34" dur="250" fill="hold"/>
                                        <p:tgtEl>
                                          <p:spTgt spid="78"/>
                                        </p:tgtEl>
                                        <p:attrNameLst>
                                          <p:attrName>ppt_y</p:attrName>
                                        </p:attrNameLst>
                                      </p:cBhvr>
                                      <p:tavLst>
                                        <p:tav tm="0">
                                          <p:val>
                                            <p:strVal val="1+#ppt_h/2"/>
                                          </p:val>
                                        </p:tav>
                                        <p:tav tm="100000">
                                          <p:val>
                                            <p:strVal val="#ppt_y"/>
                                          </p:val>
                                        </p:tav>
                                      </p:tavLst>
                                    </p:anim>
                                  </p:childTnLst>
                                </p:cTn>
                              </p:par>
                            </p:childTnLst>
                          </p:cTn>
                        </p:par>
                        <p:par>
                          <p:cTn id="35" fill="hold">
                            <p:stCondLst>
                              <p:cond delay="2000"/>
                            </p:stCondLst>
                            <p:childTnLst>
                              <p:par>
                                <p:cTn id="36" presetID="2" presetClass="entr" presetSubtype="4" fill="hold" grpId="0" nodeType="afterEffect">
                                  <p:stCondLst>
                                    <p:cond delay="0"/>
                                  </p:stCondLst>
                                  <p:childTnLst>
                                    <p:set>
                                      <p:cBhvr>
                                        <p:cTn id="37" dur="1" fill="hold">
                                          <p:stCondLst>
                                            <p:cond delay="0"/>
                                          </p:stCondLst>
                                        </p:cTn>
                                        <p:tgtEl>
                                          <p:spTgt spid="79"/>
                                        </p:tgtEl>
                                        <p:attrNameLst>
                                          <p:attrName>style.visibility</p:attrName>
                                        </p:attrNameLst>
                                      </p:cBhvr>
                                      <p:to>
                                        <p:strVal val="visible"/>
                                      </p:to>
                                    </p:set>
                                    <p:anim calcmode="lin" valueType="num">
                                      <p:cBhvr additive="base">
                                        <p:cTn id="38" dur="250" fill="hold"/>
                                        <p:tgtEl>
                                          <p:spTgt spid="79"/>
                                        </p:tgtEl>
                                        <p:attrNameLst>
                                          <p:attrName>ppt_x</p:attrName>
                                        </p:attrNameLst>
                                      </p:cBhvr>
                                      <p:tavLst>
                                        <p:tav tm="0">
                                          <p:val>
                                            <p:strVal val="#ppt_x"/>
                                          </p:val>
                                        </p:tav>
                                        <p:tav tm="100000">
                                          <p:val>
                                            <p:strVal val="#ppt_x"/>
                                          </p:val>
                                        </p:tav>
                                      </p:tavLst>
                                    </p:anim>
                                    <p:anim calcmode="lin" valueType="num">
                                      <p:cBhvr additive="base">
                                        <p:cTn id="39" dur="250" fill="hold"/>
                                        <p:tgtEl>
                                          <p:spTgt spid="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77" grpId="0" animBg="1"/>
      <p:bldP spid="78" grpId="0"/>
      <p:bldP spid="7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398806" y="-15488"/>
            <a:ext cx="9371016" cy="1789718"/>
            <a:chOff x="1398806" y="-15488"/>
            <a:chExt cx="9371016" cy="1789718"/>
          </a:xfrm>
        </p:grpSpPr>
        <p:grpSp>
          <p:nvGrpSpPr>
            <p:cNvPr id="11" name="组合 10"/>
            <p:cNvGrpSpPr/>
            <p:nvPr/>
          </p:nvGrpSpPr>
          <p:grpSpPr>
            <a:xfrm>
              <a:off x="3774620" y="423084"/>
              <a:ext cx="4692650" cy="648971"/>
              <a:chOff x="2836636" y="544014"/>
              <a:chExt cx="4692650" cy="648971"/>
            </a:xfrm>
          </p:grpSpPr>
          <p:sp>
            <p:nvSpPr>
              <p:cNvPr id="14" name="9"/>
              <p:cNvSpPr txBox="1"/>
              <p:nvPr/>
            </p:nvSpPr>
            <p:spPr>
              <a:xfrm>
                <a:off x="2836636" y="544014"/>
                <a:ext cx="4692650" cy="430887"/>
              </a:xfrm>
              <a:prstGeom prst="rect">
                <a:avLst/>
              </a:prstGeom>
              <a:noFill/>
            </p:spPr>
            <p:txBody>
              <a:bodyPr wrap="square" lIns="0" tIns="0" rIns="0" bIns="0" rtlCol="0">
                <a:spAutoFit/>
              </a:bodyPr>
              <a:lstStyle/>
              <a:p>
                <a:pPr marL="0" lvl="1" algn="ctr"/>
                <a:r>
                  <a:rPr lang="zh-CN" altLang="en-US" sz="2800" dirty="0" smtClean="0">
                    <a:solidFill>
                      <a:srgbClr val="00B050"/>
                    </a:solidFill>
                    <a:latin typeface="微软雅黑" pitchFamily="34" charset="-122"/>
                    <a:ea typeface="微软雅黑" pitchFamily="34" charset="-122"/>
                  </a:rPr>
                  <a:t>点击加入你的标题</a:t>
                </a:r>
                <a:endParaRPr lang="zh-CN" altLang="en-US" sz="2800" dirty="0">
                  <a:solidFill>
                    <a:srgbClr val="00B050"/>
                  </a:solidFill>
                  <a:latin typeface="微软雅黑" pitchFamily="34" charset="-122"/>
                  <a:ea typeface="微软雅黑" pitchFamily="34" charset="-122"/>
                </a:endParaRPr>
              </a:p>
            </p:txBody>
          </p:sp>
          <p:sp>
            <p:nvSpPr>
              <p:cNvPr id="15" name="矩形 14"/>
              <p:cNvSpPr/>
              <p:nvPr/>
            </p:nvSpPr>
            <p:spPr>
              <a:xfrm flipV="1">
                <a:off x="3220734" y="1138259"/>
                <a:ext cx="3860954" cy="5472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398806" y="-15488"/>
              <a:ext cx="2671320" cy="1789718"/>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8502" y="-15488"/>
              <a:ext cx="2671320" cy="1789718"/>
            </a:xfrm>
            <a:prstGeom prst="rect">
              <a:avLst/>
            </a:prstGeom>
          </p:spPr>
        </p:pic>
      </p:grpSp>
      <p:sp>
        <p:nvSpPr>
          <p:cNvPr id="17" name="Freeform 5"/>
          <p:cNvSpPr>
            <a:spLocks/>
          </p:cNvSpPr>
          <p:nvPr/>
        </p:nvSpPr>
        <p:spPr bwMode="auto">
          <a:xfrm>
            <a:off x="4268942" y="1921587"/>
            <a:ext cx="1865617" cy="2238742"/>
          </a:xfrm>
          <a:custGeom>
            <a:avLst/>
            <a:gdLst>
              <a:gd name="T0" fmla="*/ 325 w 650"/>
              <a:gd name="T1" fmla="*/ 0 h 780"/>
              <a:gd name="T2" fmla="*/ 488 w 650"/>
              <a:gd name="T3" fmla="*/ 98 h 780"/>
              <a:gd name="T4" fmla="*/ 650 w 650"/>
              <a:gd name="T5" fmla="*/ 195 h 780"/>
              <a:gd name="T6" fmla="*/ 650 w 650"/>
              <a:gd name="T7" fmla="*/ 390 h 780"/>
              <a:gd name="T8" fmla="*/ 650 w 650"/>
              <a:gd name="T9" fmla="*/ 585 h 780"/>
              <a:gd name="T10" fmla="*/ 488 w 650"/>
              <a:gd name="T11" fmla="*/ 682 h 780"/>
              <a:gd name="T12" fmla="*/ 325 w 650"/>
              <a:gd name="T13" fmla="*/ 780 h 780"/>
              <a:gd name="T14" fmla="*/ 163 w 650"/>
              <a:gd name="T15" fmla="*/ 682 h 780"/>
              <a:gd name="T16" fmla="*/ 0 w 650"/>
              <a:gd name="T17" fmla="*/ 585 h 780"/>
              <a:gd name="T18" fmla="*/ 0 w 650"/>
              <a:gd name="T19" fmla="*/ 390 h 780"/>
              <a:gd name="T20" fmla="*/ 0 w 650"/>
              <a:gd name="T21" fmla="*/ 195 h 780"/>
              <a:gd name="T22" fmla="*/ 163 w 650"/>
              <a:gd name="T23" fmla="*/ 98 h 780"/>
              <a:gd name="T24" fmla="*/ 325 w 650"/>
              <a:gd name="T25" fmla="*/ 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80">
                <a:moveTo>
                  <a:pt x="325" y="0"/>
                </a:moveTo>
                <a:lnTo>
                  <a:pt x="488" y="98"/>
                </a:lnTo>
                <a:lnTo>
                  <a:pt x="650" y="195"/>
                </a:lnTo>
                <a:lnTo>
                  <a:pt x="650" y="390"/>
                </a:lnTo>
                <a:lnTo>
                  <a:pt x="650" y="585"/>
                </a:lnTo>
                <a:lnTo>
                  <a:pt x="488" y="682"/>
                </a:lnTo>
                <a:lnTo>
                  <a:pt x="325" y="780"/>
                </a:lnTo>
                <a:lnTo>
                  <a:pt x="163" y="682"/>
                </a:lnTo>
                <a:lnTo>
                  <a:pt x="0" y="585"/>
                </a:lnTo>
                <a:lnTo>
                  <a:pt x="0" y="390"/>
                </a:lnTo>
                <a:lnTo>
                  <a:pt x="0" y="195"/>
                </a:lnTo>
                <a:lnTo>
                  <a:pt x="163" y="98"/>
                </a:lnTo>
                <a:lnTo>
                  <a:pt x="325"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sz="3200">
              <a:solidFill>
                <a:schemeClr val="bg1">
                  <a:lumMod val="50000"/>
                </a:schemeClr>
              </a:solidFill>
            </a:endParaRPr>
          </a:p>
        </p:txBody>
      </p:sp>
      <p:sp>
        <p:nvSpPr>
          <p:cNvPr id="18" name="Freeform 6"/>
          <p:cNvSpPr>
            <a:spLocks/>
          </p:cNvSpPr>
          <p:nvPr/>
        </p:nvSpPr>
        <p:spPr bwMode="auto">
          <a:xfrm>
            <a:off x="6329732" y="1921587"/>
            <a:ext cx="1865617" cy="2238742"/>
          </a:xfrm>
          <a:custGeom>
            <a:avLst/>
            <a:gdLst>
              <a:gd name="T0" fmla="*/ 325 w 650"/>
              <a:gd name="T1" fmla="*/ 0 h 780"/>
              <a:gd name="T2" fmla="*/ 488 w 650"/>
              <a:gd name="T3" fmla="*/ 98 h 780"/>
              <a:gd name="T4" fmla="*/ 650 w 650"/>
              <a:gd name="T5" fmla="*/ 195 h 780"/>
              <a:gd name="T6" fmla="*/ 650 w 650"/>
              <a:gd name="T7" fmla="*/ 390 h 780"/>
              <a:gd name="T8" fmla="*/ 650 w 650"/>
              <a:gd name="T9" fmla="*/ 585 h 780"/>
              <a:gd name="T10" fmla="*/ 488 w 650"/>
              <a:gd name="T11" fmla="*/ 682 h 780"/>
              <a:gd name="T12" fmla="*/ 325 w 650"/>
              <a:gd name="T13" fmla="*/ 780 h 780"/>
              <a:gd name="T14" fmla="*/ 163 w 650"/>
              <a:gd name="T15" fmla="*/ 682 h 780"/>
              <a:gd name="T16" fmla="*/ 0 w 650"/>
              <a:gd name="T17" fmla="*/ 585 h 780"/>
              <a:gd name="T18" fmla="*/ 0 w 650"/>
              <a:gd name="T19" fmla="*/ 390 h 780"/>
              <a:gd name="T20" fmla="*/ 0 w 650"/>
              <a:gd name="T21" fmla="*/ 195 h 780"/>
              <a:gd name="T22" fmla="*/ 163 w 650"/>
              <a:gd name="T23" fmla="*/ 98 h 780"/>
              <a:gd name="T24" fmla="*/ 325 w 650"/>
              <a:gd name="T25" fmla="*/ 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80">
                <a:moveTo>
                  <a:pt x="325" y="0"/>
                </a:moveTo>
                <a:lnTo>
                  <a:pt x="488" y="98"/>
                </a:lnTo>
                <a:lnTo>
                  <a:pt x="650" y="195"/>
                </a:lnTo>
                <a:lnTo>
                  <a:pt x="650" y="390"/>
                </a:lnTo>
                <a:lnTo>
                  <a:pt x="650" y="585"/>
                </a:lnTo>
                <a:lnTo>
                  <a:pt x="488" y="682"/>
                </a:lnTo>
                <a:lnTo>
                  <a:pt x="325" y="780"/>
                </a:lnTo>
                <a:lnTo>
                  <a:pt x="163" y="682"/>
                </a:lnTo>
                <a:lnTo>
                  <a:pt x="0" y="585"/>
                </a:lnTo>
                <a:lnTo>
                  <a:pt x="0" y="390"/>
                </a:lnTo>
                <a:lnTo>
                  <a:pt x="0" y="195"/>
                </a:lnTo>
                <a:lnTo>
                  <a:pt x="163" y="98"/>
                </a:lnTo>
                <a:lnTo>
                  <a:pt x="325" y="0"/>
                </a:lnTo>
                <a:close/>
              </a:path>
            </a:pathLst>
          </a:custGeom>
          <a:solidFill>
            <a:srgbClr val="00B050"/>
          </a:solidFill>
          <a:ln>
            <a:noFill/>
          </a:ln>
        </p:spPr>
        <p:txBody>
          <a:bodyPr vert="horz" wrap="square" lIns="91440" tIns="45720" rIns="91440" bIns="45720" numCol="1" anchor="t" anchorCtr="0" compatLnSpc="1">
            <a:prstTxWarp prst="textNoShape">
              <a:avLst/>
            </a:prstTxWarp>
          </a:bodyPr>
          <a:lstStyle/>
          <a:p>
            <a:endParaRPr lang="en-US" sz="3200">
              <a:solidFill>
                <a:schemeClr val="bg1">
                  <a:lumMod val="50000"/>
                </a:schemeClr>
              </a:solidFill>
            </a:endParaRPr>
          </a:p>
        </p:txBody>
      </p:sp>
      <p:sp>
        <p:nvSpPr>
          <p:cNvPr id="19" name="Freeform 7"/>
          <p:cNvSpPr>
            <a:spLocks/>
          </p:cNvSpPr>
          <p:nvPr/>
        </p:nvSpPr>
        <p:spPr bwMode="auto">
          <a:xfrm>
            <a:off x="4299210" y="4184847"/>
            <a:ext cx="1862747" cy="2235872"/>
          </a:xfrm>
          <a:custGeom>
            <a:avLst/>
            <a:gdLst>
              <a:gd name="T0" fmla="*/ 324 w 649"/>
              <a:gd name="T1" fmla="*/ 0 h 779"/>
              <a:gd name="T2" fmla="*/ 487 w 649"/>
              <a:gd name="T3" fmla="*/ 98 h 779"/>
              <a:gd name="T4" fmla="*/ 649 w 649"/>
              <a:gd name="T5" fmla="*/ 195 h 779"/>
              <a:gd name="T6" fmla="*/ 649 w 649"/>
              <a:gd name="T7" fmla="*/ 390 h 779"/>
              <a:gd name="T8" fmla="*/ 649 w 649"/>
              <a:gd name="T9" fmla="*/ 584 h 779"/>
              <a:gd name="T10" fmla="*/ 487 w 649"/>
              <a:gd name="T11" fmla="*/ 682 h 779"/>
              <a:gd name="T12" fmla="*/ 324 w 649"/>
              <a:gd name="T13" fmla="*/ 779 h 779"/>
              <a:gd name="T14" fmla="*/ 162 w 649"/>
              <a:gd name="T15" fmla="*/ 682 h 779"/>
              <a:gd name="T16" fmla="*/ 0 w 649"/>
              <a:gd name="T17" fmla="*/ 584 h 779"/>
              <a:gd name="T18" fmla="*/ 0 w 649"/>
              <a:gd name="T19" fmla="*/ 390 h 779"/>
              <a:gd name="T20" fmla="*/ 0 w 649"/>
              <a:gd name="T21" fmla="*/ 195 h 779"/>
              <a:gd name="T22" fmla="*/ 162 w 649"/>
              <a:gd name="T23" fmla="*/ 98 h 779"/>
              <a:gd name="T24" fmla="*/ 324 w 649"/>
              <a:gd name="T25"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9" h="779">
                <a:moveTo>
                  <a:pt x="324" y="0"/>
                </a:moveTo>
                <a:lnTo>
                  <a:pt x="487" y="98"/>
                </a:lnTo>
                <a:lnTo>
                  <a:pt x="649" y="195"/>
                </a:lnTo>
                <a:lnTo>
                  <a:pt x="649" y="390"/>
                </a:lnTo>
                <a:lnTo>
                  <a:pt x="649" y="584"/>
                </a:lnTo>
                <a:lnTo>
                  <a:pt x="487" y="682"/>
                </a:lnTo>
                <a:lnTo>
                  <a:pt x="324" y="779"/>
                </a:lnTo>
                <a:lnTo>
                  <a:pt x="162" y="682"/>
                </a:lnTo>
                <a:lnTo>
                  <a:pt x="0" y="584"/>
                </a:lnTo>
                <a:lnTo>
                  <a:pt x="0" y="390"/>
                </a:lnTo>
                <a:lnTo>
                  <a:pt x="0" y="195"/>
                </a:lnTo>
                <a:lnTo>
                  <a:pt x="162" y="98"/>
                </a:lnTo>
                <a:lnTo>
                  <a:pt x="324" y="0"/>
                </a:lnTo>
                <a:close/>
              </a:path>
            </a:pathLst>
          </a:custGeom>
          <a:solidFill>
            <a:srgbClr val="00B050"/>
          </a:solidFill>
          <a:ln>
            <a:noFill/>
          </a:ln>
        </p:spPr>
        <p:txBody>
          <a:bodyPr vert="horz" wrap="square" lIns="91440" tIns="45720" rIns="91440" bIns="45720" numCol="1" anchor="t" anchorCtr="0" compatLnSpc="1">
            <a:prstTxWarp prst="textNoShape">
              <a:avLst/>
            </a:prstTxWarp>
          </a:bodyPr>
          <a:lstStyle/>
          <a:p>
            <a:endParaRPr lang="en-US" sz="3200">
              <a:solidFill>
                <a:schemeClr val="bg1">
                  <a:lumMod val="50000"/>
                </a:schemeClr>
              </a:solidFill>
            </a:endParaRPr>
          </a:p>
        </p:txBody>
      </p:sp>
      <p:sp>
        <p:nvSpPr>
          <p:cNvPr id="20" name="Freeform 8"/>
          <p:cNvSpPr>
            <a:spLocks/>
          </p:cNvSpPr>
          <p:nvPr/>
        </p:nvSpPr>
        <p:spPr bwMode="auto">
          <a:xfrm>
            <a:off x="6357130" y="4184847"/>
            <a:ext cx="1865617" cy="2235872"/>
          </a:xfrm>
          <a:custGeom>
            <a:avLst/>
            <a:gdLst>
              <a:gd name="T0" fmla="*/ 325 w 650"/>
              <a:gd name="T1" fmla="*/ 0 h 779"/>
              <a:gd name="T2" fmla="*/ 488 w 650"/>
              <a:gd name="T3" fmla="*/ 98 h 779"/>
              <a:gd name="T4" fmla="*/ 650 w 650"/>
              <a:gd name="T5" fmla="*/ 195 h 779"/>
              <a:gd name="T6" fmla="*/ 650 w 650"/>
              <a:gd name="T7" fmla="*/ 390 h 779"/>
              <a:gd name="T8" fmla="*/ 650 w 650"/>
              <a:gd name="T9" fmla="*/ 584 h 779"/>
              <a:gd name="T10" fmla="*/ 488 w 650"/>
              <a:gd name="T11" fmla="*/ 682 h 779"/>
              <a:gd name="T12" fmla="*/ 325 w 650"/>
              <a:gd name="T13" fmla="*/ 779 h 779"/>
              <a:gd name="T14" fmla="*/ 163 w 650"/>
              <a:gd name="T15" fmla="*/ 682 h 779"/>
              <a:gd name="T16" fmla="*/ 0 w 650"/>
              <a:gd name="T17" fmla="*/ 584 h 779"/>
              <a:gd name="T18" fmla="*/ 0 w 650"/>
              <a:gd name="T19" fmla="*/ 390 h 779"/>
              <a:gd name="T20" fmla="*/ 0 w 650"/>
              <a:gd name="T21" fmla="*/ 195 h 779"/>
              <a:gd name="T22" fmla="*/ 163 w 650"/>
              <a:gd name="T23" fmla="*/ 98 h 779"/>
              <a:gd name="T24" fmla="*/ 325 w 650"/>
              <a:gd name="T25"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79">
                <a:moveTo>
                  <a:pt x="325" y="0"/>
                </a:moveTo>
                <a:lnTo>
                  <a:pt x="488" y="98"/>
                </a:lnTo>
                <a:lnTo>
                  <a:pt x="650" y="195"/>
                </a:lnTo>
                <a:lnTo>
                  <a:pt x="650" y="390"/>
                </a:lnTo>
                <a:lnTo>
                  <a:pt x="650" y="584"/>
                </a:lnTo>
                <a:lnTo>
                  <a:pt x="488" y="682"/>
                </a:lnTo>
                <a:lnTo>
                  <a:pt x="325" y="779"/>
                </a:lnTo>
                <a:lnTo>
                  <a:pt x="163" y="682"/>
                </a:lnTo>
                <a:lnTo>
                  <a:pt x="0" y="584"/>
                </a:lnTo>
                <a:lnTo>
                  <a:pt x="0" y="390"/>
                </a:lnTo>
                <a:lnTo>
                  <a:pt x="0" y="195"/>
                </a:lnTo>
                <a:lnTo>
                  <a:pt x="163" y="98"/>
                </a:lnTo>
                <a:lnTo>
                  <a:pt x="325"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sz="3200">
              <a:solidFill>
                <a:schemeClr val="bg1">
                  <a:lumMod val="50000"/>
                </a:schemeClr>
              </a:solidFill>
            </a:endParaRPr>
          </a:p>
        </p:txBody>
      </p:sp>
      <p:grpSp>
        <p:nvGrpSpPr>
          <p:cNvPr id="21" name="Group 12"/>
          <p:cNvGrpSpPr/>
          <p:nvPr/>
        </p:nvGrpSpPr>
        <p:grpSpPr>
          <a:xfrm>
            <a:off x="6859941" y="2563228"/>
            <a:ext cx="805198" cy="1009594"/>
            <a:chOff x="5106627" y="2260366"/>
            <a:chExt cx="324452" cy="406813"/>
          </a:xfrm>
          <a:solidFill>
            <a:schemeClr val="bg1"/>
          </a:solidFill>
        </p:grpSpPr>
        <p:sp>
          <p:nvSpPr>
            <p:cNvPr id="37" name="Freeform 80"/>
            <p:cNvSpPr>
              <a:spLocks/>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solidFill>
                  <a:schemeClr val="bg1">
                    <a:lumMod val="50000"/>
                  </a:schemeClr>
                </a:solidFill>
              </a:endParaRPr>
            </a:p>
          </p:txBody>
        </p:sp>
        <p:sp>
          <p:nvSpPr>
            <p:cNvPr id="38" name="Freeform 81"/>
            <p:cNvSpPr>
              <a:spLocks/>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solidFill>
                  <a:schemeClr val="bg1">
                    <a:lumMod val="50000"/>
                  </a:schemeClr>
                </a:solidFill>
              </a:endParaRPr>
            </a:p>
          </p:txBody>
        </p:sp>
        <p:sp>
          <p:nvSpPr>
            <p:cNvPr id="39" name="Freeform 82"/>
            <p:cNvSpPr>
              <a:spLocks/>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solidFill>
                  <a:schemeClr val="bg1">
                    <a:lumMod val="50000"/>
                  </a:schemeClr>
                </a:solidFill>
              </a:endParaRPr>
            </a:p>
          </p:txBody>
        </p:sp>
        <p:sp>
          <p:nvSpPr>
            <p:cNvPr id="40"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solidFill>
                  <a:schemeClr val="bg1">
                    <a:lumMod val="50000"/>
                  </a:schemeClr>
                </a:solidFill>
              </a:endParaRPr>
            </a:p>
          </p:txBody>
        </p:sp>
      </p:grpSp>
      <p:grpSp>
        <p:nvGrpSpPr>
          <p:cNvPr id="22" name="Group 17"/>
          <p:cNvGrpSpPr/>
          <p:nvPr/>
        </p:nvGrpSpPr>
        <p:grpSpPr>
          <a:xfrm>
            <a:off x="4858954" y="4819665"/>
            <a:ext cx="743260" cy="966239"/>
            <a:chOff x="6421904" y="4798576"/>
            <a:chExt cx="299494" cy="389342"/>
          </a:xfrm>
          <a:solidFill>
            <a:schemeClr val="bg1"/>
          </a:solidFill>
        </p:grpSpPr>
        <p:sp>
          <p:nvSpPr>
            <p:cNvPr id="35"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solidFill>
                  <a:schemeClr val="bg1">
                    <a:lumMod val="50000"/>
                  </a:schemeClr>
                </a:solidFill>
              </a:endParaRPr>
            </a:p>
          </p:txBody>
        </p:sp>
        <p:sp>
          <p:nvSpPr>
            <p:cNvPr id="36"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solidFill>
                  <a:schemeClr val="bg1">
                    <a:lumMod val="50000"/>
                  </a:schemeClr>
                </a:solidFill>
              </a:endParaRPr>
            </a:p>
          </p:txBody>
        </p:sp>
      </p:grpSp>
      <p:grpSp>
        <p:nvGrpSpPr>
          <p:cNvPr id="23" name="Group 20"/>
          <p:cNvGrpSpPr/>
          <p:nvPr/>
        </p:nvGrpSpPr>
        <p:grpSpPr>
          <a:xfrm>
            <a:off x="4801285" y="2673919"/>
            <a:ext cx="800929" cy="788218"/>
            <a:chOff x="1587575" y="2265358"/>
            <a:chExt cx="314468" cy="309477"/>
          </a:xfrm>
          <a:solidFill>
            <a:schemeClr val="bg1"/>
          </a:solidFill>
        </p:grpSpPr>
        <p:sp>
          <p:nvSpPr>
            <p:cNvPr id="33"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solidFill>
                  <a:schemeClr val="bg1">
                    <a:lumMod val="50000"/>
                  </a:schemeClr>
                </a:solidFill>
              </a:endParaRPr>
            </a:p>
          </p:txBody>
        </p:sp>
        <p:sp>
          <p:nvSpPr>
            <p:cNvPr id="34"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solidFill>
                  <a:schemeClr val="bg1">
                    <a:lumMod val="50000"/>
                  </a:schemeClr>
                </a:solidFill>
              </a:endParaRPr>
            </a:p>
          </p:txBody>
        </p:sp>
      </p:grpSp>
      <p:grpSp>
        <p:nvGrpSpPr>
          <p:cNvPr id="24" name="Group 23"/>
          <p:cNvGrpSpPr/>
          <p:nvPr/>
        </p:nvGrpSpPr>
        <p:grpSpPr>
          <a:xfrm>
            <a:off x="6806872" y="4945974"/>
            <a:ext cx="966130" cy="713620"/>
            <a:chOff x="2563427" y="3717902"/>
            <a:chExt cx="439257" cy="324452"/>
          </a:xfrm>
          <a:solidFill>
            <a:schemeClr val="bg1"/>
          </a:solidFill>
        </p:grpSpPr>
        <p:sp>
          <p:nvSpPr>
            <p:cNvPr id="29" name="Freeform 92"/>
            <p:cNvSpPr>
              <a:spLocks/>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solidFill>
                  <a:schemeClr val="bg1">
                    <a:lumMod val="50000"/>
                  </a:schemeClr>
                </a:solidFill>
              </a:endParaRPr>
            </a:p>
          </p:txBody>
        </p:sp>
        <p:sp>
          <p:nvSpPr>
            <p:cNvPr id="30" name="Freeform 93"/>
            <p:cNvSpPr>
              <a:spLocks/>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solidFill>
                  <a:schemeClr val="bg1">
                    <a:lumMod val="50000"/>
                  </a:schemeClr>
                </a:solidFill>
              </a:endParaRPr>
            </a:p>
          </p:txBody>
        </p:sp>
        <p:sp>
          <p:nvSpPr>
            <p:cNvPr id="31" name="Freeform 94"/>
            <p:cNvSpPr>
              <a:spLocks/>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3200">
                <a:solidFill>
                  <a:schemeClr val="bg1">
                    <a:lumMod val="50000"/>
                  </a:schemeClr>
                </a:solidFill>
              </a:endParaRPr>
            </a:p>
          </p:txBody>
        </p:sp>
      </p:grpSp>
      <p:sp>
        <p:nvSpPr>
          <p:cNvPr id="25" name="Text Box 10"/>
          <p:cNvSpPr txBox="1">
            <a:spLocks noChangeArrowheads="1"/>
          </p:cNvSpPr>
          <p:nvPr/>
        </p:nvSpPr>
        <p:spPr bwMode="auto">
          <a:xfrm>
            <a:off x="8329077" y="2367393"/>
            <a:ext cx="3151475" cy="1154163"/>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zh-CN" altLang="en-US" sz="2000" b="1" dirty="0" smtClean="0">
                <a:solidFill>
                  <a:schemeClr val="bg1">
                    <a:lumMod val="50000"/>
                  </a:schemeClr>
                </a:solidFill>
                <a:latin typeface="Open Sans" pitchFamily="34" charset="0"/>
                <a:ea typeface="Open Sans" pitchFamily="34" charset="0"/>
                <a:cs typeface="Open Sans" pitchFamily="34" charset="0"/>
              </a:rPr>
              <a:t>点此替换文本</a:t>
            </a:r>
            <a:endParaRPr lang="en-US" sz="2000" b="1" dirty="0">
              <a:solidFill>
                <a:schemeClr val="bg1">
                  <a:lumMod val="50000"/>
                </a:schemeClr>
              </a:solidFill>
              <a:latin typeface="Open Sans" pitchFamily="34" charset="0"/>
              <a:ea typeface="Open Sans" pitchFamily="34" charset="0"/>
              <a:cs typeface="Open Sans" pitchFamily="34" charset="0"/>
            </a:endParaRPr>
          </a:p>
          <a:p>
            <a:pPr defTabSz="1088232"/>
            <a:r>
              <a:rPr lang="en-US" sz="1600" dirty="0" err="1">
                <a:solidFill>
                  <a:schemeClr val="bg1">
                    <a:lumMod val="50000"/>
                  </a:schemeClr>
                </a:solidFill>
                <a:latin typeface="Open Sans" pitchFamily="34" charset="0"/>
                <a:ea typeface="Open Sans" pitchFamily="34" charset="0"/>
                <a:cs typeface="Open Sans" pitchFamily="34" charset="0"/>
              </a:rPr>
              <a:t>Nullam</a:t>
            </a:r>
            <a:r>
              <a:rPr lang="en-US" sz="1600" dirty="0">
                <a:solidFill>
                  <a:schemeClr val="bg1">
                    <a:lumMod val="50000"/>
                  </a:schemeClr>
                </a:solidFill>
                <a:latin typeface="Open Sans" pitchFamily="34" charset="0"/>
                <a:ea typeface="Open Sans" pitchFamily="34" charset="0"/>
                <a:cs typeface="Open Sans" pitchFamily="34" charset="0"/>
              </a:rPr>
              <a:t> </a:t>
            </a:r>
            <a:r>
              <a:rPr lang="en-US" sz="1600" dirty="0" err="1">
                <a:solidFill>
                  <a:schemeClr val="bg1">
                    <a:lumMod val="50000"/>
                  </a:schemeClr>
                </a:solidFill>
                <a:latin typeface="Open Sans" pitchFamily="34" charset="0"/>
                <a:ea typeface="Open Sans" pitchFamily="34" charset="0"/>
                <a:cs typeface="Open Sans" pitchFamily="34" charset="0"/>
              </a:rPr>
              <a:t>eu</a:t>
            </a:r>
            <a:r>
              <a:rPr lang="en-US" sz="1600" dirty="0">
                <a:solidFill>
                  <a:schemeClr val="bg1">
                    <a:lumMod val="50000"/>
                  </a:schemeClr>
                </a:solidFill>
                <a:latin typeface="Open Sans" pitchFamily="34" charset="0"/>
                <a:ea typeface="Open Sans" pitchFamily="34" charset="0"/>
                <a:cs typeface="Open Sans" pitchFamily="34" charset="0"/>
              </a:rPr>
              <a:t> </a:t>
            </a:r>
            <a:r>
              <a:rPr lang="en-US" sz="1600" dirty="0" err="1">
                <a:solidFill>
                  <a:schemeClr val="bg1">
                    <a:lumMod val="50000"/>
                  </a:schemeClr>
                </a:solidFill>
                <a:latin typeface="Open Sans" pitchFamily="34" charset="0"/>
                <a:ea typeface="Open Sans" pitchFamily="34" charset="0"/>
                <a:cs typeface="Open Sans" pitchFamily="34" charset="0"/>
              </a:rPr>
              <a:t>tempor</a:t>
            </a:r>
            <a:r>
              <a:rPr lang="en-US" sz="1600" dirty="0">
                <a:solidFill>
                  <a:schemeClr val="bg1">
                    <a:lumMod val="50000"/>
                  </a:schemeClr>
                </a:solidFill>
                <a:latin typeface="Open Sans" pitchFamily="34" charset="0"/>
                <a:ea typeface="Open Sans" pitchFamily="34" charset="0"/>
                <a:cs typeface="Open Sans" pitchFamily="34" charset="0"/>
              </a:rPr>
              <a:t> </a:t>
            </a:r>
            <a:r>
              <a:rPr lang="en-US" sz="1600" dirty="0" err="1">
                <a:solidFill>
                  <a:schemeClr val="bg1">
                    <a:lumMod val="50000"/>
                  </a:schemeClr>
                </a:solidFill>
                <a:latin typeface="Open Sans" pitchFamily="34" charset="0"/>
                <a:ea typeface="Open Sans" pitchFamily="34" charset="0"/>
                <a:cs typeface="Open Sans" pitchFamily="34" charset="0"/>
              </a:rPr>
              <a:t>purus</a:t>
            </a:r>
            <a:r>
              <a:rPr lang="en-US" sz="1600" dirty="0">
                <a:solidFill>
                  <a:schemeClr val="bg1">
                    <a:lumMod val="50000"/>
                  </a:schemeClr>
                </a:solidFill>
                <a:latin typeface="Open Sans" pitchFamily="34" charset="0"/>
                <a:ea typeface="Open Sans" pitchFamily="34" charset="0"/>
                <a:cs typeface="Open Sans" pitchFamily="34" charset="0"/>
              </a:rPr>
              <a:t>. Nunc a </a:t>
            </a:r>
            <a:r>
              <a:rPr lang="en-US" sz="1600" dirty="0" err="1">
                <a:solidFill>
                  <a:schemeClr val="bg1">
                    <a:lumMod val="50000"/>
                  </a:schemeClr>
                </a:solidFill>
                <a:latin typeface="Open Sans" pitchFamily="34" charset="0"/>
                <a:ea typeface="Open Sans" pitchFamily="34" charset="0"/>
                <a:cs typeface="Open Sans" pitchFamily="34" charset="0"/>
              </a:rPr>
              <a:t>leo</a:t>
            </a:r>
            <a:r>
              <a:rPr lang="en-US" sz="1600" dirty="0">
                <a:solidFill>
                  <a:schemeClr val="bg1">
                    <a:lumMod val="50000"/>
                  </a:schemeClr>
                </a:solidFill>
                <a:latin typeface="Open Sans" pitchFamily="34" charset="0"/>
                <a:ea typeface="Open Sans" pitchFamily="34" charset="0"/>
                <a:cs typeface="Open Sans" pitchFamily="34" charset="0"/>
              </a:rPr>
              <a:t> magna, </a:t>
            </a:r>
            <a:r>
              <a:rPr lang="en-US" sz="1600" dirty="0" err="1">
                <a:solidFill>
                  <a:schemeClr val="bg1">
                    <a:lumMod val="50000"/>
                  </a:schemeClr>
                </a:solidFill>
                <a:latin typeface="Open Sans" pitchFamily="34" charset="0"/>
                <a:ea typeface="Open Sans" pitchFamily="34" charset="0"/>
                <a:cs typeface="Open Sans" pitchFamily="34" charset="0"/>
              </a:rPr>
              <a:t>consequat</a:t>
            </a:r>
            <a:r>
              <a:rPr lang="en-US" sz="1600" dirty="0">
                <a:solidFill>
                  <a:schemeClr val="bg1">
                    <a:lumMod val="50000"/>
                  </a:schemeClr>
                </a:solidFill>
                <a:latin typeface="Open Sans" pitchFamily="34" charset="0"/>
                <a:ea typeface="Open Sans" pitchFamily="34" charset="0"/>
                <a:cs typeface="Open Sans" pitchFamily="34" charset="0"/>
              </a:rPr>
              <a:t> </a:t>
            </a:r>
            <a:r>
              <a:rPr lang="en-US" sz="1600" dirty="0" err="1">
                <a:solidFill>
                  <a:schemeClr val="bg1">
                    <a:lumMod val="50000"/>
                  </a:schemeClr>
                </a:solidFill>
                <a:latin typeface="Open Sans" pitchFamily="34" charset="0"/>
                <a:ea typeface="Open Sans" pitchFamily="34" charset="0"/>
                <a:cs typeface="Open Sans" pitchFamily="34" charset="0"/>
              </a:rPr>
              <a:t>risus</a:t>
            </a:r>
            <a:r>
              <a:rPr lang="en-US" sz="1600" dirty="0">
                <a:solidFill>
                  <a:schemeClr val="bg1">
                    <a:lumMod val="50000"/>
                  </a:schemeClr>
                </a:solidFill>
                <a:latin typeface="Open Sans" pitchFamily="34" charset="0"/>
                <a:ea typeface="Open Sans" pitchFamily="34" charset="0"/>
                <a:cs typeface="Open Sans" pitchFamily="34" charset="0"/>
              </a:rPr>
              <a:t>. </a:t>
            </a:r>
          </a:p>
        </p:txBody>
      </p:sp>
      <p:sp>
        <p:nvSpPr>
          <p:cNvPr id="26" name="Text Box 10"/>
          <p:cNvSpPr txBox="1">
            <a:spLocks noChangeArrowheads="1"/>
          </p:cNvSpPr>
          <p:nvPr/>
        </p:nvSpPr>
        <p:spPr bwMode="auto">
          <a:xfrm>
            <a:off x="8387564" y="4528458"/>
            <a:ext cx="3151475" cy="1154163"/>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zh-CN" altLang="en-US" sz="2000" b="1" dirty="0" smtClean="0">
                <a:solidFill>
                  <a:schemeClr val="bg1">
                    <a:lumMod val="50000"/>
                  </a:schemeClr>
                </a:solidFill>
                <a:latin typeface="Open Sans" pitchFamily="34" charset="0"/>
                <a:ea typeface="Open Sans" pitchFamily="34" charset="0"/>
                <a:cs typeface="Open Sans" pitchFamily="34" charset="0"/>
              </a:rPr>
              <a:t>点此替换文本</a:t>
            </a:r>
            <a:endParaRPr lang="en-US" sz="2000" b="1" dirty="0">
              <a:solidFill>
                <a:schemeClr val="bg1">
                  <a:lumMod val="50000"/>
                </a:schemeClr>
              </a:solidFill>
              <a:latin typeface="Open Sans" pitchFamily="34" charset="0"/>
              <a:ea typeface="Open Sans" pitchFamily="34" charset="0"/>
              <a:cs typeface="Open Sans" pitchFamily="34" charset="0"/>
            </a:endParaRPr>
          </a:p>
          <a:p>
            <a:pPr defTabSz="1088232"/>
            <a:r>
              <a:rPr lang="en-US" sz="1600" dirty="0" err="1">
                <a:solidFill>
                  <a:schemeClr val="bg1">
                    <a:lumMod val="50000"/>
                  </a:schemeClr>
                </a:solidFill>
                <a:latin typeface="Open Sans" pitchFamily="34" charset="0"/>
                <a:ea typeface="Open Sans" pitchFamily="34" charset="0"/>
                <a:cs typeface="Open Sans" pitchFamily="34" charset="0"/>
              </a:rPr>
              <a:t>Nullam</a:t>
            </a:r>
            <a:r>
              <a:rPr lang="en-US" sz="1600" dirty="0">
                <a:solidFill>
                  <a:schemeClr val="bg1">
                    <a:lumMod val="50000"/>
                  </a:schemeClr>
                </a:solidFill>
                <a:latin typeface="Open Sans" pitchFamily="34" charset="0"/>
                <a:ea typeface="Open Sans" pitchFamily="34" charset="0"/>
                <a:cs typeface="Open Sans" pitchFamily="34" charset="0"/>
              </a:rPr>
              <a:t> </a:t>
            </a:r>
            <a:r>
              <a:rPr lang="en-US" sz="1600" dirty="0" err="1">
                <a:solidFill>
                  <a:schemeClr val="bg1">
                    <a:lumMod val="50000"/>
                  </a:schemeClr>
                </a:solidFill>
                <a:latin typeface="Open Sans" pitchFamily="34" charset="0"/>
                <a:ea typeface="Open Sans" pitchFamily="34" charset="0"/>
                <a:cs typeface="Open Sans" pitchFamily="34" charset="0"/>
              </a:rPr>
              <a:t>eu</a:t>
            </a:r>
            <a:r>
              <a:rPr lang="en-US" sz="1600" dirty="0">
                <a:solidFill>
                  <a:schemeClr val="bg1">
                    <a:lumMod val="50000"/>
                  </a:schemeClr>
                </a:solidFill>
                <a:latin typeface="Open Sans" pitchFamily="34" charset="0"/>
                <a:ea typeface="Open Sans" pitchFamily="34" charset="0"/>
                <a:cs typeface="Open Sans" pitchFamily="34" charset="0"/>
              </a:rPr>
              <a:t> </a:t>
            </a:r>
            <a:r>
              <a:rPr lang="en-US" sz="1600" dirty="0" err="1">
                <a:solidFill>
                  <a:schemeClr val="bg1">
                    <a:lumMod val="50000"/>
                  </a:schemeClr>
                </a:solidFill>
                <a:latin typeface="Open Sans" pitchFamily="34" charset="0"/>
                <a:ea typeface="Open Sans" pitchFamily="34" charset="0"/>
                <a:cs typeface="Open Sans" pitchFamily="34" charset="0"/>
              </a:rPr>
              <a:t>tempor</a:t>
            </a:r>
            <a:r>
              <a:rPr lang="en-US" sz="1600" dirty="0">
                <a:solidFill>
                  <a:schemeClr val="bg1">
                    <a:lumMod val="50000"/>
                  </a:schemeClr>
                </a:solidFill>
                <a:latin typeface="Open Sans" pitchFamily="34" charset="0"/>
                <a:ea typeface="Open Sans" pitchFamily="34" charset="0"/>
                <a:cs typeface="Open Sans" pitchFamily="34" charset="0"/>
              </a:rPr>
              <a:t> </a:t>
            </a:r>
            <a:r>
              <a:rPr lang="en-US" sz="1600" dirty="0" err="1">
                <a:solidFill>
                  <a:schemeClr val="bg1">
                    <a:lumMod val="50000"/>
                  </a:schemeClr>
                </a:solidFill>
                <a:latin typeface="Open Sans" pitchFamily="34" charset="0"/>
                <a:ea typeface="Open Sans" pitchFamily="34" charset="0"/>
                <a:cs typeface="Open Sans" pitchFamily="34" charset="0"/>
              </a:rPr>
              <a:t>purus</a:t>
            </a:r>
            <a:r>
              <a:rPr lang="en-US" sz="1600" dirty="0">
                <a:solidFill>
                  <a:schemeClr val="bg1">
                    <a:lumMod val="50000"/>
                  </a:schemeClr>
                </a:solidFill>
                <a:latin typeface="Open Sans" pitchFamily="34" charset="0"/>
                <a:ea typeface="Open Sans" pitchFamily="34" charset="0"/>
                <a:cs typeface="Open Sans" pitchFamily="34" charset="0"/>
              </a:rPr>
              <a:t>. Nunc a </a:t>
            </a:r>
            <a:r>
              <a:rPr lang="en-US" sz="1600" dirty="0" err="1">
                <a:solidFill>
                  <a:schemeClr val="bg1">
                    <a:lumMod val="50000"/>
                  </a:schemeClr>
                </a:solidFill>
                <a:latin typeface="Open Sans" pitchFamily="34" charset="0"/>
                <a:ea typeface="Open Sans" pitchFamily="34" charset="0"/>
                <a:cs typeface="Open Sans" pitchFamily="34" charset="0"/>
              </a:rPr>
              <a:t>leo</a:t>
            </a:r>
            <a:r>
              <a:rPr lang="en-US" sz="1600" dirty="0">
                <a:solidFill>
                  <a:schemeClr val="bg1">
                    <a:lumMod val="50000"/>
                  </a:schemeClr>
                </a:solidFill>
                <a:latin typeface="Open Sans" pitchFamily="34" charset="0"/>
                <a:ea typeface="Open Sans" pitchFamily="34" charset="0"/>
                <a:cs typeface="Open Sans" pitchFamily="34" charset="0"/>
              </a:rPr>
              <a:t> magna, </a:t>
            </a:r>
            <a:r>
              <a:rPr lang="en-US" sz="1600" dirty="0" err="1">
                <a:solidFill>
                  <a:schemeClr val="bg1">
                    <a:lumMod val="50000"/>
                  </a:schemeClr>
                </a:solidFill>
                <a:latin typeface="Open Sans" pitchFamily="34" charset="0"/>
                <a:ea typeface="Open Sans" pitchFamily="34" charset="0"/>
                <a:cs typeface="Open Sans" pitchFamily="34" charset="0"/>
              </a:rPr>
              <a:t>consequat</a:t>
            </a:r>
            <a:r>
              <a:rPr lang="en-US" sz="1600" dirty="0">
                <a:solidFill>
                  <a:schemeClr val="bg1">
                    <a:lumMod val="50000"/>
                  </a:schemeClr>
                </a:solidFill>
                <a:latin typeface="Open Sans" pitchFamily="34" charset="0"/>
                <a:ea typeface="Open Sans" pitchFamily="34" charset="0"/>
                <a:cs typeface="Open Sans" pitchFamily="34" charset="0"/>
              </a:rPr>
              <a:t> </a:t>
            </a:r>
            <a:r>
              <a:rPr lang="en-US" sz="1600" dirty="0" err="1">
                <a:solidFill>
                  <a:schemeClr val="bg1">
                    <a:lumMod val="50000"/>
                  </a:schemeClr>
                </a:solidFill>
                <a:latin typeface="Open Sans" pitchFamily="34" charset="0"/>
                <a:ea typeface="Open Sans" pitchFamily="34" charset="0"/>
                <a:cs typeface="Open Sans" pitchFamily="34" charset="0"/>
              </a:rPr>
              <a:t>risus</a:t>
            </a:r>
            <a:r>
              <a:rPr lang="en-US" sz="1600" dirty="0">
                <a:solidFill>
                  <a:schemeClr val="bg1">
                    <a:lumMod val="50000"/>
                  </a:schemeClr>
                </a:solidFill>
                <a:latin typeface="Open Sans" pitchFamily="34" charset="0"/>
                <a:ea typeface="Open Sans" pitchFamily="34" charset="0"/>
                <a:cs typeface="Open Sans" pitchFamily="34" charset="0"/>
              </a:rPr>
              <a:t>. </a:t>
            </a:r>
          </a:p>
        </p:txBody>
      </p:sp>
      <p:sp>
        <p:nvSpPr>
          <p:cNvPr id="27" name="Text Box 10"/>
          <p:cNvSpPr txBox="1">
            <a:spLocks noChangeArrowheads="1"/>
          </p:cNvSpPr>
          <p:nvPr/>
        </p:nvSpPr>
        <p:spPr bwMode="auto">
          <a:xfrm>
            <a:off x="972460" y="2367393"/>
            <a:ext cx="3151475" cy="1154163"/>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zh-CN" altLang="en-US" sz="2000" b="1" dirty="0" smtClean="0">
                <a:solidFill>
                  <a:schemeClr val="bg1">
                    <a:lumMod val="50000"/>
                  </a:schemeClr>
                </a:solidFill>
                <a:latin typeface="Open Sans" pitchFamily="34" charset="0"/>
                <a:ea typeface="Open Sans" pitchFamily="34" charset="0"/>
                <a:cs typeface="Open Sans" pitchFamily="34" charset="0"/>
              </a:rPr>
              <a:t>点此替换文本</a:t>
            </a:r>
            <a:endParaRPr lang="en-US" sz="2000" b="1" dirty="0">
              <a:solidFill>
                <a:schemeClr val="bg1">
                  <a:lumMod val="50000"/>
                </a:schemeClr>
              </a:solidFill>
              <a:latin typeface="Open Sans" pitchFamily="34" charset="0"/>
              <a:ea typeface="Open Sans" pitchFamily="34" charset="0"/>
              <a:cs typeface="Open Sans" pitchFamily="34" charset="0"/>
            </a:endParaRPr>
          </a:p>
          <a:p>
            <a:pPr algn="r" defTabSz="1088232"/>
            <a:r>
              <a:rPr lang="en-US" sz="1600" dirty="0" err="1">
                <a:solidFill>
                  <a:schemeClr val="bg1">
                    <a:lumMod val="50000"/>
                  </a:schemeClr>
                </a:solidFill>
                <a:latin typeface="Open Sans" pitchFamily="34" charset="0"/>
                <a:ea typeface="Open Sans" pitchFamily="34" charset="0"/>
                <a:cs typeface="Open Sans" pitchFamily="34" charset="0"/>
              </a:rPr>
              <a:t>Nullam</a:t>
            </a:r>
            <a:r>
              <a:rPr lang="en-US" sz="1600" dirty="0">
                <a:solidFill>
                  <a:schemeClr val="bg1">
                    <a:lumMod val="50000"/>
                  </a:schemeClr>
                </a:solidFill>
                <a:latin typeface="Open Sans" pitchFamily="34" charset="0"/>
                <a:ea typeface="Open Sans" pitchFamily="34" charset="0"/>
                <a:cs typeface="Open Sans" pitchFamily="34" charset="0"/>
              </a:rPr>
              <a:t> </a:t>
            </a:r>
            <a:r>
              <a:rPr lang="en-US" sz="1600" dirty="0" err="1">
                <a:solidFill>
                  <a:schemeClr val="bg1">
                    <a:lumMod val="50000"/>
                  </a:schemeClr>
                </a:solidFill>
                <a:latin typeface="Open Sans" pitchFamily="34" charset="0"/>
                <a:ea typeface="Open Sans" pitchFamily="34" charset="0"/>
                <a:cs typeface="Open Sans" pitchFamily="34" charset="0"/>
              </a:rPr>
              <a:t>eu</a:t>
            </a:r>
            <a:r>
              <a:rPr lang="en-US" sz="1600" dirty="0">
                <a:solidFill>
                  <a:schemeClr val="bg1">
                    <a:lumMod val="50000"/>
                  </a:schemeClr>
                </a:solidFill>
                <a:latin typeface="Open Sans" pitchFamily="34" charset="0"/>
                <a:ea typeface="Open Sans" pitchFamily="34" charset="0"/>
                <a:cs typeface="Open Sans" pitchFamily="34" charset="0"/>
              </a:rPr>
              <a:t> </a:t>
            </a:r>
            <a:r>
              <a:rPr lang="en-US" sz="1600" dirty="0" err="1">
                <a:solidFill>
                  <a:schemeClr val="bg1">
                    <a:lumMod val="50000"/>
                  </a:schemeClr>
                </a:solidFill>
                <a:latin typeface="Open Sans" pitchFamily="34" charset="0"/>
                <a:ea typeface="Open Sans" pitchFamily="34" charset="0"/>
                <a:cs typeface="Open Sans" pitchFamily="34" charset="0"/>
              </a:rPr>
              <a:t>tempor</a:t>
            </a:r>
            <a:r>
              <a:rPr lang="en-US" sz="1600" dirty="0">
                <a:solidFill>
                  <a:schemeClr val="bg1">
                    <a:lumMod val="50000"/>
                  </a:schemeClr>
                </a:solidFill>
                <a:latin typeface="Open Sans" pitchFamily="34" charset="0"/>
                <a:ea typeface="Open Sans" pitchFamily="34" charset="0"/>
                <a:cs typeface="Open Sans" pitchFamily="34" charset="0"/>
              </a:rPr>
              <a:t> </a:t>
            </a:r>
            <a:r>
              <a:rPr lang="en-US" sz="1600" dirty="0" err="1">
                <a:solidFill>
                  <a:schemeClr val="bg1">
                    <a:lumMod val="50000"/>
                  </a:schemeClr>
                </a:solidFill>
                <a:latin typeface="Open Sans" pitchFamily="34" charset="0"/>
                <a:ea typeface="Open Sans" pitchFamily="34" charset="0"/>
                <a:cs typeface="Open Sans" pitchFamily="34" charset="0"/>
              </a:rPr>
              <a:t>purus</a:t>
            </a:r>
            <a:r>
              <a:rPr lang="en-US" sz="1600" dirty="0">
                <a:solidFill>
                  <a:schemeClr val="bg1">
                    <a:lumMod val="50000"/>
                  </a:schemeClr>
                </a:solidFill>
                <a:latin typeface="Open Sans" pitchFamily="34" charset="0"/>
                <a:ea typeface="Open Sans" pitchFamily="34" charset="0"/>
                <a:cs typeface="Open Sans" pitchFamily="34" charset="0"/>
              </a:rPr>
              <a:t>. </a:t>
            </a:r>
            <a:r>
              <a:rPr lang="en-US" sz="1600" dirty="0" err="1">
                <a:solidFill>
                  <a:schemeClr val="bg1">
                    <a:lumMod val="50000"/>
                  </a:schemeClr>
                </a:solidFill>
                <a:latin typeface="Open Sans" pitchFamily="34" charset="0"/>
                <a:ea typeface="Open Sans" pitchFamily="34" charset="0"/>
                <a:cs typeface="Open Sans" pitchFamily="34" charset="0"/>
              </a:rPr>
              <a:t>Nunc</a:t>
            </a:r>
            <a:r>
              <a:rPr lang="en-US" sz="1600" dirty="0">
                <a:solidFill>
                  <a:schemeClr val="bg1">
                    <a:lumMod val="50000"/>
                  </a:schemeClr>
                </a:solidFill>
                <a:latin typeface="Open Sans" pitchFamily="34" charset="0"/>
                <a:ea typeface="Open Sans" pitchFamily="34" charset="0"/>
                <a:cs typeface="Open Sans" pitchFamily="34" charset="0"/>
              </a:rPr>
              <a:t> a </a:t>
            </a:r>
            <a:r>
              <a:rPr lang="en-US" sz="1600" dirty="0" err="1">
                <a:solidFill>
                  <a:schemeClr val="bg1">
                    <a:lumMod val="50000"/>
                  </a:schemeClr>
                </a:solidFill>
                <a:latin typeface="Open Sans" pitchFamily="34" charset="0"/>
                <a:ea typeface="Open Sans" pitchFamily="34" charset="0"/>
                <a:cs typeface="Open Sans" pitchFamily="34" charset="0"/>
              </a:rPr>
              <a:t>leo</a:t>
            </a:r>
            <a:r>
              <a:rPr lang="en-US" sz="1600" dirty="0">
                <a:solidFill>
                  <a:schemeClr val="bg1">
                    <a:lumMod val="50000"/>
                  </a:schemeClr>
                </a:solidFill>
                <a:latin typeface="Open Sans" pitchFamily="34" charset="0"/>
                <a:ea typeface="Open Sans" pitchFamily="34" charset="0"/>
                <a:cs typeface="Open Sans" pitchFamily="34" charset="0"/>
              </a:rPr>
              <a:t> magna, </a:t>
            </a:r>
            <a:r>
              <a:rPr lang="en-US" sz="1600" dirty="0" err="1">
                <a:solidFill>
                  <a:schemeClr val="bg1">
                    <a:lumMod val="50000"/>
                  </a:schemeClr>
                </a:solidFill>
                <a:latin typeface="Open Sans" pitchFamily="34" charset="0"/>
                <a:ea typeface="Open Sans" pitchFamily="34" charset="0"/>
                <a:cs typeface="Open Sans" pitchFamily="34" charset="0"/>
              </a:rPr>
              <a:t>consequat</a:t>
            </a:r>
            <a:r>
              <a:rPr lang="en-US" sz="1600" dirty="0">
                <a:solidFill>
                  <a:schemeClr val="bg1">
                    <a:lumMod val="50000"/>
                  </a:schemeClr>
                </a:solidFill>
                <a:latin typeface="Open Sans" pitchFamily="34" charset="0"/>
                <a:ea typeface="Open Sans" pitchFamily="34" charset="0"/>
                <a:cs typeface="Open Sans" pitchFamily="34" charset="0"/>
              </a:rPr>
              <a:t> </a:t>
            </a:r>
            <a:r>
              <a:rPr lang="en-US" sz="1600" dirty="0" err="1">
                <a:solidFill>
                  <a:schemeClr val="bg1">
                    <a:lumMod val="50000"/>
                  </a:schemeClr>
                </a:solidFill>
                <a:latin typeface="Open Sans" pitchFamily="34" charset="0"/>
                <a:ea typeface="Open Sans" pitchFamily="34" charset="0"/>
                <a:cs typeface="Open Sans" pitchFamily="34" charset="0"/>
              </a:rPr>
              <a:t>risus</a:t>
            </a:r>
            <a:r>
              <a:rPr lang="en-US" sz="1600" dirty="0">
                <a:solidFill>
                  <a:schemeClr val="bg1">
                    <a:lumMod val="50000"/>
                  </a:schemeClr>
                </a:solidFill>
                <a:latin typeface="Open Sans" pitchFamily="34" charset="0"/>
                <a:ea typeface="Open Sans" pitchFamily="34" charset="0"/>
                <a:cs typeface="Open Sans" pitchFamily="34" charset="0"/>
              </a:rPr>
              <a:t>. </a:t>
            </a:r>
          </a:p>
        </p:txBody>
      </p:sp>
      <p:sp>
        <p:nvSpPr>
          <p:cNvPr id="28" name="Text Box 10"/>
          <p:cNvSpPr txBox="1">
            <a:spLocks noChangeArrowheads="1"/>
          </p:cNvSpPr>
          <p:nvPr/>
        </p:nvSpPr>
        <p:spPr bwMode="auto">
          <a:xfrm>
            <a:off x="972460" y="4528458"/>
            <a:ext cx="3151475" cy="1154163"/>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zh-CN" altLang="en-US" sz="2000" b="1" dirty="0" smtClean="0">
                <a:solidFill>
                  <a:schemeClr val="bg1">
                    <a:lumMod val="50000"/>
                  </a:schemeClr>
                </a:solidFill>
                <a:latin typeface="Open Sans" pitchFamily="34" charset="0"/>
                <a:ea typeface="Open Sans" pitchFamily="34" charset="0"/>
                <a:cs typeface="Open Sans" pitchFamily="34" charset="0"/>
              </a:rPr>
              <a:t>点此替换文本</a:t>
            </a:r>
            <a:endParaRPr lang="en-US" sz="2000" b="1" dirty="0">
              <a:solidFill>
                <a:schemeClr val="bg1">
                  <a:lumMod val="50000"/>
                </a:schemeClr>
              </a:solidFill>
              <a:latin typeface="Open Sans" pitchFamily="34" charset="0"/>
              <a:ea typeface="Open Sans" pitchFamily="34" charset="0"/>
              <a:cs typeface="Open Sans" pitchFamily="34" charset="0"/>
            </a:endParaRPr>
          </a:p>
          <a:p>
            <a:pPr algn="r" defTabSz="1088232"/>
            <a:r>
              <a:rPr lang="en-US" sz="1600" dirty="0" err="1">
                <a:solidFill>
                  <a:schemeClr val="bg1">
                    <a:lumMod val="50000"/>
                  </a:schemeClr>
                </a:solidFill>
                <a:latin typeface="Open Sans" pitchFamily="34" charset="0"/>
                <a:ea typeface="Open Sans" pitchFamily="34" charset="0"/>
                <a:cs typeface="Open Sans" pitchFamily="34" charset="0"/>
              </a:rPr>
              <a:t>Nullam</a:t>
            </a:r>
            <a:r>
              <a:rPr lang="en-US" sz="1600" dirty="0">
                <a:solidFill>
                  <a:schemeClr val="bg1">
                    <a:lumMod val="50000"/>
                  </a:schemeClr>
                </a:solidFill>
                <a:latin typeface="Open Sans" pitchFamily="34" charset="0"/>
                <a:ea typeface="Open Sans" pitchFamily="34" charset="0"/>
                <a:cs typeface="Open Sans" pitchFamily="34" charset="0"/>
              </a:rPr>
              <a:t> </a:t>
            </a:r>
            <a:r>
              <a:rPr lang="en-US" sz="1600" dirty="0" err="1">
                <a:solidFill>
                  <a:schemeClr val="bg1">
                    <a:lumMod val="50000"/>
                  </a:schemeClr>
                </a:solidFill>
                <a:latin typeface="Open Sans" pitchFamily="34" charset="0"/>
                <a:ea typeface="Open Sans" pitchFamily="34" charset="0"/>
                <a:cs typeface="Open Sans" pitchFamily="34" charset="0"/>
              </a:rPr>
              <a:t>eu</a:t>
            </a:r>
            <a:r>
              <a:rPr lang="en-US" sz="1600" dirty="0">
                <a:solidFill>
                  <a:schemeClr val="bg1">
                    <a:lumMod val="50000"/>
                  </a:schemeClr>
                </a:solidFill>
                <a:latin typeface="Open Sans" pitchFamily="34" charset="0"/>
                <a:ea typeface="Open Sans" pitchFamily="34" charset="0"/>
                <a:cs typeface="Open Sans" pitchFamily="34" charset="0"/>
              </a:rPr>
              <a:t> </a:t>
            </a:r>
            <a:r>
              <a:rPr lang="en-US" sz="1600" dirty="0" err="1">
                <a:solidFill>
                  <a:schemeClr val="bg1">
                    <a:lumMod val="50000"/>
                  </a:schemeClr>
                </a:solidFill>
                <a:latin typeface="Open Sans" pitchFamily="34" charset="0"/>
                <a:ea typeface="Open Sans" pitchFamily="34" charset="0"/>
                <a:cs typeface="Open Sans" pitchFamily="34" charset="0"/>
              </a:rPr>
              <a:t>tempor</a:t>
            </a:r>
            <a:r>
              <a:rPr lang="en-US" sz="1600" dirty="0">
                <a:solidFill>
                  <a:schemeClr val="bg1">
                    <a:lumMod val="50000"/>
                  </a:schemeClr>
                </a:solidFill>
                <a:latin typeface="Open Sans" pitchFamily="34" charset="0"/>
                <a:ea typeface="Open Sans" pitchFamily="34" charset="0"/>
                <a:cs typeface="Open Sans" pitchFamily="34" charset="0"/>
              </a:rPr>
              <a:t> </a:t>
            </a:r>
            <a:r>
              <a:rPr lang="en-US" sz="1600" dirty="0" err="1">
                <a:solidFill>
                  <a:schemeClr val="bg1">
                    <a:lumMod val="50000"/>
                  </a:schemeClr>
                </a:solidFill>
                <a:latin typeface="Open Sans" pitchFamily="34" charset="0"/>
                <a:ea typeface="Open Sans" pitchFamily="34" charset="0"/>
                <a:cs typeface="Open Sans" pitchFamily="34" charset="0"/>
              </a:rPr>
              <a:t>purus</a:t>
            </a:r>
            <a:r>
              <a:rPr lang="en-US" sz="1600" dirty="0">
                <a:solidFill>
                  <a:schemeClr val="bg1">
                    <a:lumMod val="50000"/>
                  </a:schemeClr>
                </a:solidFill>
                <a:latin typeface="Open Sans" pitchFamily="34" charset="0"/>
                <a:ea typeface="Open Sans" pitchFamily="34" charset="0"/>
                <a:cs typeface="Open Sans" pitchFamily="34" charset="0"/>
              </a:rPr>
              <a:t>. Nunc a </a:t>
            </a:r>
            <a:r>
              <a:rPr lang="en-US" sz="1600" dirty="0" err="1">
                <a:solidFill>
                  <a:schemeClr val="bg1">
                    <a:lumMod val="50000"/>
                  </a:schemeClr>
                </a:solidFill>
                <a:latin typeface="Open Sans" pitchFamily="34" charset="0"/>
                <a:ea typeface="Open Sans" pitchFamily="34" charset="0"/>
                <a:cs typeface="Open Sans" pitchFamily="34" charset="0"/>
              </a:rPr>
              <a:t>leo</a:t>
            </a:r>
            <a:r>
              <a:rPr lang="en-US" sz="1600" dirty="0">
                <a:solidFill>
                  <a:schemeClr val="bg1">
                    <a:lumMod val="50000"/>
                  </a:schemeClr>
                </a:solidFill>
                <a:latin typeface="Open Sans" pitchFamily="34" charset="0"/>
                <a:ea typeface="Open Sans" pitchFamily="34" charset="0"/>
                <a:cs typeface="Open Sans" pitchFamily="34" charset="0"/>
              </a:rPr>
              <a:t> magna, </a:t>
            </a:r>
            <a:r>
              <a:rPr lang="en-US" sz="1600" dirty="0" err="1">
                <a:solidFill>
                  <a:schemeClr val="bg1">
                    <a:lumMod val="50000"/>
                  </a:schemeClr>
                </a:solidFill>
                <a:latin typeface="Open Sans" pitchFamily="34" charset="0"/>
                <a:ea typeface="Open Sans" pitchFamily="34" charset="0"/>
                <a:cs typeface="Open Sans" pitchFamily="34" charset="0"/>
              </a:rPr>
              <a:t>consequat</a:t>
            </a:r>
            <a:r>
              <a:rPr lang="en-US" sz="1600" dirty="0">
                <a:solidFill>
                  <a:schemeClr val="bg1">
                    <a:lumMod val="50000"/>
                  </a:schemeClr>
                </a:solidFill>
                <a:latin typeface="Open Sans" pitchFamily="34" charset="0"/>
                <a:ea typeface="Open Sans" pitchFamily="34" charset="0"/>
                <a:cs typeface="Open Sans" pitchFamily="34" charset="0"/>
              </a:rPr>
              <a:t> </a:t>
            </a:r>
            <a:r>
              <a:rPr lang="en-US" sz="1600" dirty="0" err="1">
                <a:solidFill>
                  <a:schemeClr val="bg1">
                    <a:lumMod val="50000"/>
                  </a:schemeClr>
                </a:solidFill>
                <a:latin typeface="Open Sans" pitchFamily="34" charset="0"/>
                <a:ea typeface="Open Sans" pitchFamily="34" charset="0"/>
                <a:cs typeface="Open Sans" pitchFamily="34" charset="0"/>
              </a:rPr>
              <a:t>risus</a:t>
            </a:r>
            <a:r>
              <a:rPr lang="en-US" sz="1600" dirty="0">
                <a:solidFill>
                  <a:schemeClr val="bg1">
                    <a:lumMod val="50000"/>
                  </a:schemeClr>
                </a:solidFill>
                <a:latin typeface="Open Sans" pitchFamily="34" charset="0"/>
                <a:ea typeface="Open Sans" pitchFamily="34" charset="0"/>
                <a:cs typeface="Open Sans" pitchFamily="34" charset="0"/>
              </a:rPr>
              <a:t>. </a:t>
            </a:r>
          </a:p>
        </p:txBody>
      </p:sp>
    </p:spTree>
    <p:extLst>
      <p:ext uri="{BB962C8B-B14F-4D97-AF65-F5344CB8AC3E}">
        <p14:creationId xmlns:p14="http://schemas.microsoft.com/office/powerpoint/2010/main" val="243112356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250"/>
                                        <p:tgtEl>
                                          <p:spTgt spid="17"/>
                                        </p:tgtEl>
                                      </p:cBhvr>
                                    </p:animEffect>
                                    <p:anim calcmode="lin" valueType="num">
                                      <p:cBhvr>
                                        <p:cTn id="14" dur="250" fill="hold"/>
                                        <p:tgtEl>
                                          <p:spTgt spid="17"/>
                                        </p:tgtEl>
                                        <p:attrNameLst>
                                          <p:attrName>ppt_x</p:attrName>
                                        </p:attrNameLst>
                                      </p:cBhvr>
                                      <p:tavLst>
                                        <p:tav tm="0">
                                          <p:val>
                                            <p:strVal val="#ppt_x"/>
                                          </p:val>
                                        </p:tav>
                                        <p:tav tm="100000">
                                          <p:val>
                                            <p:strVal val="#ppt_x"/>
                                          </p:val>
                                        </p:tav>
                                      </p:tavLst>
                                    </p:anim>
                                    <p:anim calcmode="lin" valueType="num">
                                      <p:cBhvr>
                                        <p:cTn id="15" dur="25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250"/>
                                        <p:tgtEl>
                                          <p:spTgt spid="18"/>
                                        </p:tgtEl>
                                      </p:cBhvr>
                                    </p:animEffect>
                                    <p:anim calcmode="lin" valueType="num">
                                      <p:cBhvr>
                                        <p:cTn id="20" dur="250" fill="hold"/>
                                        <p:tgtEl>
                                          <p:spTgt spid="18"/>
                                        </p:tgtEl>
                                        <p:attrNameLst>
                                          <p:attrName>ppt_x</p:attrName>
                                        </p:attrNameLst>
                                      </p:cBhvr>
                                      <p:tavLst>
                                        <p:tav tm="0">
                                          <p:val>
                                            <p:strVal val="#ppt_x"/>
                                          </p:val>
                                        </p:tav>
                                        <p:tav tm="100000">
                                          <p:val>
                                            <p:strVal val="#ppt_x"/>
                                          </p:val>
                                        </p:tav>
                                      </p:tavLst>
                                    </p:anim>
                                    <p:anim calcmode="lin" valueType="num">
                                      <p:cBhvr>
                                        <p:cTn id="21" dur="25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250"/>
                                        <p:tgtEl>
                                          <p:spTgt spid="19"/>
                                        </p:tgtEl>
                                      </p:cBhvr>
                                    </p:animEffect>
                                    <p:anim calcmode="lin" valueType="num">
                                      <p:cBhvr>
                                        <p:cTn id="26" dur="250" fill="hold"/>
                                        <p:tgtEl>
                                          <p:spTgt spid="19"/>
                                        </p:tgtEl>
                                        <p:attrNameLst>
                                          <p:attrName>ppt_x</p:attrName>
                                        </p:attrNameLst>
                                      </p:cBhvr>
                                      <p:tavLst>
                                        <p:tav tm="0">
                                          <p:val>
                                            <p:strVal val="#ppt_x"/>
                                          </p:val>
                                        </p:tav>
                                        <p:tav tm="100000">
                                          <p:val>
                                            <p:strVal val="#ppt_x"/>
                                          </p:val>
                                        </p:tav>
                                      </p:tavLst>
                                    </p:anim>
                                    <p:anim calcmode="lin" valueType="num">
                                      <p:cBhvr>
                                        <p:cTn id="27" dur="250" fill="hold"/>
                                        <p:tgtEl>
                                          <p:spTgt spid="19"/>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250"/>
                                        <p:tgtEl>
                                          <p:spTgt spid="20"/>
                                        </p:tgtEl>
                                      </p:cBhvr>
                                    </p:animEffect>
                                    <p:anim calcmode="lin" valueType="num">
                                      <p:cBhvr>
                                        <p:cTn id="32" dur="250" fill="hold"/>
                                        <p:tgtEl>
                                          <p:spTgt spid="20"/>
                                        </p:tgtEl>
                                        <p:attrNameLst>
                                          <p:attrName>ppt_x</p:attrName>
                                        </p:attrNameLst>
                                      </p:cBhvr>
                                      <p:tavLst>
                                        <p:tav tm="0">
                                          <p:val>
                                            <p:strVal val="#ppt_x"/>
                                          </p:val>
                                        </p:tav>
                                        <p:tav tm="100000">
                                          <p:val>
                                            <p:strVal val="#ppt_x"/>
                                          </p:val>
                                        </p:tav>
                                      </p:tavLst>
                                    </p:anim>
                                    <p:anim calcmode="lin" valueType="num">
                                      <p:cBhvr>
                                        <p:cTn id="33" dur="250" fill="hold"/>
                                        <p:tgtEl>
                                          <p:spTgt spid="20"/>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250"/>
                                        <p:tgtEl>
                                          <p:spTgt spid="21"/>
                                        </p:tgtEl>
                                      </p:cBhvr>
                                    </p:animEffect>
                                    <p:anim calcmode="lin" valueType="num">
                                      <p:cBhvr>
                                        <p:cTn id="38" dur="250" fill="hold"/>
                                        <p:tgtEl>
                                          <p:spTgt spid="21"/>
                                        </p:tgtEl>
                                        <p:attrNameLst>
                                          <p:attrName>ppt_x</p:attrName>
                                        </p:attrNameLst>
                                      </p:cBhvr>
                                      <p:tavLst>
                                        <p:tav tm="0">
                                          <p:val>
                                            <p:strVal val="#ppt_x"/>
                                          </p:val>
                                        </p:tav>
                                        <p:tav tm="100000">
                                          <p:val>
                                            <p:strVal val="#ppt_x"/>
                                          </p:val>
                                        </p:tav>
                                      </p:tavLst>
                                    </p:anim>
                                    <p:anim calcmode="lin" valueType="num">
                                      <p:cBhvr>
                                        <p:cTn id="39" dur="250" fill="hold"/>
                                        <p:tgtEl>
                                          <p:spTgt spid="21"/>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250"/>
                                        <p:tgtEl>
                                          <p:spTgt spid="22"/>
                                        </p:tgtEl>
                                      </p:cBhvr>
                                    </p:animEffect>
                                    <p:anim calcmode="lin" valueType="num">
                                      <p:cBhvr>
                                        <p:cTn id="44" dur="250" fill="hold"/>
                                        <p:tgtEl>
                                          <p:spTgt spid="22"/>
                                        </p:tgtEl>
                                        <p:attrNameLst>
                                          <p:attrName>ppt_x</p:attrName>
                                        </p:attrNameLst>
                                      </p:cBhvr>
                                      <p:tavLst>
                                        <p:tav tm="0">
                                          <p:val>
                                            <p:strVal val="#ppt_x"/>
                                          </p:val>
                                        </p:tav>
                                        <p:tav tm="100000">
                                          <p:val>
                                            <p:strVal val="#ppt_x"/>
                                          </p:val>
                                        </p:tav>
                                      </p:tavLst>
                                    </p:anim>
                                    <p:anim calcmode="lin" valueType="num">
                                      <p:cBhvr>
                                        <p:cTn id="45" dur="250" fill="hold"/>
                                        <p:tgtEl>
                                          <p:spTgt spid="22"/>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250"/>
                                        <p:tgtEl>
                                          <p:spTgt spid="23"/>
                                        </p:tgtEl>
                                      </p:cBhvr>
                                    </p:animEffect>
                                    <p:anim calcmode="lin" valueType="num">
                                      <p:cBhvr>
                                        <p:cTn id="50" dur="250" fill="hold"/>
                                        <p:tgtEl>
                                          <p:spTgt spid="23"/>
                                        </p:tgtEl>
                                        <p:attrNameLst>
                                          <p:attrName>ppt_x</p:attrName>
                                        </p:attrNameLst>
                                      </p:cBhvr>
                                      <p:tavLst>
                                        <p:tav tm="0">
                                          <p:val>
                                            <p:strVal val="#ppt_x"/>
                                          </p:val>
                                        </p:tav>
                                        <p:tav tm="100000">
                                          <p:val>
                                            <p:strVal val="#ppt_x"/>
                                          </p:val>
                                        </p:tav>
                                      </p:tavLst>
                                    </p:anim>
                                    <p:anim calcmode="lin" valueType="num">
                                      <p:cBhvr>
                                        <p:cTn id="51" dur="250" fill="hold"/>
                                        <p:tgtEl>
                                          <p:spTgt spid="23"/>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250"/>
                                        <p:tgtEl>
                                          <p:spTgt spid="24"/>
                                        </p:tgtEl>
                                      </p:cBhvr>
                                    </p:animEffect>
                                    <p:anim calcmode="lin" valueType="num">
                                      <p:cBhvr>
                                        <p:cTn id="56" dur="250" fill="hold"/>
                                        <p:tgtEl>
                                          <p:spTgt spid="24"/>
                                        </p:tgtEl>
                                        <p:attrNameLst>
                                          <p:attrName>ppt_x</p:attrName>
                                        </p:attrNameLst>
                                      </p:cBhvr>
                                      <p:tavLst>
                                        <p:tav tm="0">
                                          <p:val>
                                            <p:strVal val="#ppt_x"/>
                                          </p:val>
                                        </p:tav>
                                        <p:tav tm="100000">
                                          <p:val>
                                            <p:strVal val="#ppt_x"/>
                                          </p:val>
                                        </p:tav>
                                      </p:tavLst>
                                    </p:anim>
                                    <p:anim calcmode="lin" valueType="num">
                                      <p:cBhvr>
                                        <p:cTn id="57" dur="250" fill="hold"/>
                                        <p:tgtEl>
                                          <p:spTgt spid="24"/>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250"/>
                                        <p:tgtEl>
                                          <p:spTgt spid="25"/>
                                        </p:tgtEl>
                                      </p:cBhvr>
                                    </p:animEffect>
                                    <p:anim calcmode="lin" valueType="num">
                                      <p:cBhvr>
                                        <p:cTn id="62" dur="250" fill="hold"/>
                                        <p:tgtEl>
                                          <p:spTgt spid="25"/>
                                        </p:tgtEl>
                                        <p:attrNameLst>
                                          <p:attrName>ppt_x</p:attrName>
                                        </p:attrNameLst>
                                      </p:cBhvr>
                                      <p:tavLst>
                                        <p:tav tm="0">
                                          <p:val>
                                            <p:strVal val="#ppt_x"/>
                                          </p:val>
                                        </p:tav>
                                        <p:tav tm="100000">
                                          <p:val>
                                            <p:strVal val="#ppt_x"/>
                                          </p:val>
                                        </p:tav>
                                      </p:tavLst>
                                    </p:anim>
                                    <p:anim calcmode="lin" valueType="num">
                                      <p:cBhvr>
                                        <p:cTn id="63" dur="250" fill="hold"/>
                                        <p:tgtEl>
                                          <p:spTgt spid="25"/>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250"/>
                                        <p:tgtEl>
                                          <p:spTgt spid="26"/>
                                        </p:tgtEl>
                                      </p:cBhvr>
                                    </p:animEffect>
                                    <p:anim calcmode="lin" valueType="num">
                                      <p:cBhvr>
                                        <p:cTn id="68" dur="250" fill="hold"/>
                                        <p:tgtEl>
                                          <p:spTgt spid="26"/>
                                        </p:tgtEl>
                                        <p:attrNameLst>
                                          <p:attrName>ppt_x</p:attrName>
                                        </p:attrNameLst>
                                      </p:cBhvr>
                                      <p:tavLst>
                                        <p:tav tm="0">
                                          <p:val>
                                            <p:strVal val="#ppt_x"/>
                                          </p:val>
                                        </p:tav>
                                        <p:tav tm="100000">
                                          <p:val>
                                            <p:strVal val="#ppt_x"/>
                                          </p:val>
                                        </p:tav>
                                      </p:tavLst>
                                    </p:anim>
                                    <p:anim calcmode="lin" valueType="num">
                                      <p:cBhvr>
                                        <p:cTn id="69" dur="250" fill="hold"/>
                                        <p:tgtEl>
                                          <p:spTgt spid="26"/>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250"/>
                                        <p:tgtEl>
                                          <p:spTgt spid="27"/>
                                        </p:tgtEl>
                                      </p:cBhvr>
                                    </p:animEffect>
                                    <p:anim calcmode="lin" valueType="num">
                                      <p:cBhvr>
                                        <p:cTn id="74" dur="250" fill="hold"/>
                                        <p:tgtEl>
                                          <p:spTgt spid="27"/>
                                        </p:tgtEl>
                                        <p:attrNameLst>
                                          <p:attrName>ppt_x</p:attrName>
                                        </p:attrNameLst>
                                      </p:cBhvr>
                                      <p:tavLst>
                                        <p:tav tm="0">
                                          <p:val>
                                            <p:strVal val="#ppt_x"/>
                                          </p:val>
                                        </p:tav>
                                        <p:tav tm="100000">
                                          <p:val>
                                            <p:strVal val="#ppt_x"/>
                                          </p:val>
                                        </p:tav>
                                      </p:tavLst>
                                    </p:anim>
                                    <p:anim calcmode="lin" valueType="num">
                                      <p:cBhvr>
                                        <p:cTn id="75" dur="250" fill="hold"/>
                                        <p:tgtEl>
                                          <p:spTgt spid="27"/>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250"/>
                                        <p:tgtEl>
                                          <p:spTgt spid="28"/>
                                        </p:tgtEl>
                                      </p:cBhvr>
                                    </p:animEffect>
                                    <p:anim calcmode="lin" valueType="num">
                                      <p:cBhvr>
                                        <p:cTn id="80" dur="250" fill="hold"/>
                                        <p:tgtEl>
                                          <p:spTgt spid="28"/>
                                        </p:tgtEl>
                                        <p:attrNameLst>
                                          <p:attrName>ppt_x</p:attrName>
                                        </p:attrNameLst>
                                      </p:cBhvr>
                                      <p:tavLst>
                                        <p:tav tm="0">
                                          <p:val>
                                            <p:strVal val="#ppt_x"/>
                                          </p:val>
                                        </p:tav>
                                        <p:tav tm="100000">
                                          <p:val>
                                            <p:strVal val="#ppt_x"/>
                                          </p:val>
                                        </p:tav>
                                      </p:tavLst>
                                    </p:anim>
                                    <p:anim calcmode="lin" valueType="num">
                                      <p:cBhvr>
                                        <p:cTn id="81" dur="25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5" grpId="0"/>
      <p:bldP spid="26" grpId="0"/>
      <p:bldP spid="27" grpId="0"/>
      <p:bldP spid="2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图片 5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13200"/>
            <a:ext cx="12190413" cy="2846388"/>
          </a:xfrm>
          <a:prstGeom prst="rect">
            <a:avLst/>
          </a:prstGeom>
        </p:spPr>
      </p:pic>
      <p:pic>
        <p:nvPicPr>
          <p:cNvPr id="59" name="图片 5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961" y="-29816"/>
            <a:ext cx="5828902" cy="3905220"/>
          </a:xfrm>
          <a:prstGeom prst="rect">
            <a:avLst/>
          </a:prstGeom>
        </p:spPr>
      </p:pic>
      <p:pic>
        <p:nvPicPr>
          <p:cNvPr id="60" name="图片 5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66934" y="-23129"/>
            <a:ext cx="8263216" cy="2615992"/>
          </a:xfrm>
          <a:prstGeom prst="rect">
            <a:avLst/>
          </a:prstGeom>
        </p:spPr>
      </p:pic>
      <p:sp>
        <p:nvSpPr>
          <p:cNvPr id="61" name="_16"/>
          <p:cNvSpPr txBox="1">
            <a:spLocks noChangeArrowheads="1"/>
          </p:cNvSpPr>
          <p:nvPr/>
        </p:nvSpPr>
        <p:spPr bwMode="auto">
          <a:xfrm>
            <a:off x="5834395" y="1813991"/>
            <a:ext cx="4949006" cy="8317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4000" dirty="0" smtClean="0">
                <a:solidFill>
                  <a:srgbClr val="00B050"/>
                </a:solidFill>
                <a:latin typeface="微软雅黑" panose="020B0503020204020204" pitchFamily="34" charset="-122"/>
                <a:ea typeface="微软雅黑" panose="020B0503020204020204" pitchFamily="34" charset="-122"/>
              </a:rPr>
              <a:t>FOR AN OUTING</a:t>
            </a:r>
            <a:endParaRPr lang="zh-CN" altLang="zh-CN" sz="4000" dirty="0">
              <a:solidFill>
                <a:srgbClr val="00B050"/>
              </a:solidFill>
              <a:latin typeface="微软雅黑" panose="020B0503020204020204" pitchFamily="34" charset="-122"/>
              <a:ea typeface="微软雅黑" panose="020B0503020204020204" pitchFamily="34" charset="-122"/>
            </a:endParaRPr>
          </a:p>
        </p:txBody>
      </p:sp>
      <p:sp>
        <p:nvSpPr>
          <p:cNvPr id="62" name="_14"/>
          <p:cNvSpPr txBox="1">
            <a:spLocks noChangeArrowheads="1"/>
          </p:cNvSpPr>
          <p:nvPr/>
        </p:nvSpPr>
        <p:spPr bwMode="auto">
          <a:xfrm>
            <a:off x="4442523" y="2533092"/>
            <a:ext cx="7719736" cy="12421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7200" b="1" dirty="0" smtClean="0">
                <a:solidFill>
                  <a:srgbClr val="00B050"/>
                </a:solidFill>
                <a:latin typeface="微软雅黑" panose="020B0503020204020204" pitchFamily="34" charset="-122"/>
                <a:ea typeface="微软雅黑" panose="020B0503020204020204" pitchFamily="34" charset="-122"/>
              </a:rPr>
              <a:t>谢谢</a:t>
            </a:r>
            <a:r>
              <a:rPr lang="zh-CN" altLang="en-US" sz="7200" b="1" dirty="0" smtClean="0">
                <a:solidFill>
                  <a:schemeClr val="accent1">
                    <a:lumMod val="75000"/>
                  </a:schemeClr>
                </a:solidFill>
                <a:latin typeface="微软雅黑" panose="020B0503020204020204" pitchFamily="34" charset="-122"/>
                <a:ea typeface="微软雅黑" panose="020B0503020204020204" pitchFamily="34" charset="-122"/>
              </a:rPr>
              <a:t>您的观看</a:t>
            </a:r>
            <a:r>
              <a:rPr lang="zh-CN" altLang="en-US" sz="7200" b="1" dirty="0" smtClean="0">
                <a:solidFill>
                  <a:srgbClr val="00B050"/>
                </a:solidFill>
                <a:latin typeface="微软雅黑" panose="020B0503020204020204" pitchFamily="34" charset="-122"/>
                <a:ea typeface="微软雅黑" panose="020B0503020204020204" pitchFamily="34" charset="-122"/>
              </a:rPr>
              <a:t>指导</a:t>
            </a:r>
            <a:endParaRPr lang="zh-CN" sz="7200" b="1" dirty="0">
              <a:solidFill>
                <a:srgbClr val="00B050"/>
              </a:solidFill>
              <a:latin typeface="微软雅黑" panose="020B0503020204020204" pitchFamily="34" charset="-122"/>
              <a:ea typeface="微软雅黑" panose="020B0503020204020204" pitchFamily="34" charset="-122"/>
            </a:endParaRPr>
          </a:p>
        </p:txBody>
      </p:sp>
      <p:grpSp>
        <p:nvGrpSpPr>
          <p:cNvPr id="63" name="Group 10"/>
          <p:cNvGrpSpPr/>
          <p:nvPr/>
        </p:nvGrpSpPr>
        <p:grpSpPr>
          <a:xfrm>
            <a:off x="8429218" y="3903762"/>
            <a:ext cx="2767508" cy="478600"/>
            <a:chOff x="4383584" y="10884560"/>
            <a:chExt cx="6126514" cy="1212098"/>
          </a:xfrm>
          <a:noFill/>
        </p:grpSpPr>
        <p:sp>
          <p:nvSpPr>
            <p:cNvPr id="64" name="Rectangle 11"/>
            <p:cNvSpPr/>
            <p:nvPr/>
          </p:nvSpPr>
          <p:spPr>
            <a:xfrm>
              <a:off x="4383584" y="10884560"/>
              <a:ext cx="6126514" cy="1212098"/>
            </a:xfrm>
            <a:prstGeom prst="rect">
              <a:avLst/>
            </a:prstGeom>
            <a:grp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rgbClr val="00B050"/>
                </a:solidFill>
              </a:endParaRPr>
            </a:p>
          </p:txBody>
        </p:sp>
        <p:sp>
          <p:nvSpPr>
            <p:cNvPr id="65" name="TextBox 220"/>
            <p:cNvSpPr txBox="1"/>
            <p:nvPr/>
          </p:nvSpPr>
          <p:spPr>
            <a:xfrm>
              <a:off x="4708745" y="11016771"/>
              <a:ext cx="5476222" cy="1013315"/>
            </a:xfrm>
            <a:prstGeom prst="rect">
              <a:avLst/>
            </a:prstGeom>
            <a:grpFill/>
          </p:spPr>
          <p:txBody>
            <a:bodyPr wrap="none" rtlCol="0">
              <a:spAutoFit/>
            </a:bodyPr>
            <a:lstStyle/>
            <a:p>
              <a:pPr algn="ctr"/>
              <a:r>
                <a:rPr lang="zh-CN" altLang="en-US" sz="2000" spc="300" dirty="0" smtClean="0">
                  <a:solidFill>
                    <a:srgbClr val="00B050"/>
                  </a:solidFill>
                  <a:latin typeface="微软雅黑" pitchFamily="34" charset="-122"/>
                  <a:ea typeface="微软雅黑" pitchFamily="34" charset="-122"/>
                  <a:cs typeface="Montserrat Semi" charset="0"/>
                </a:rPr>
                <a:t>时间：</a:t>
              </a:r>
              <a:r>
                <a:rPr lang="en-US" altLang="zh-CN" sz="2000" spc="300" dirty="0" smtClean="0">
                  <a:solidFill>
                    <a:srgbClr val="00B050"/>
                  </a:solidFill>
                  <a:latin typeface="微软雅黑" pitchFamily="34" charset="-122"/>
                  <a:ea typeface="微软雅黑" pitchFamily="34" charset="-122"/>
                  <a:cs typeface="Montserrat Semi" charset="0"/>
                </a:rPr>
                <a:t>XX</a:t>
              </a:r>
              <a:r>
                <a:rPr lang="zh-CN" altLang="en-US" sz="2000" spc="300" dirty="0" smtClean="0">
                  <a:solidFill>
                    <a:srgbClr val="00B050"/>
                  </a:solidFill>
                  <a:latin typeface="微软雅黑" pitchFamily="34" charset="-122"/>
                  <a:ea typeface="微软雅黑" pitchFamily="34" charset="-122"/>
                  <a:cs typeface="Montserrat Semi" charset="0"/>
                </a:rPr>
                <a:t>年</a:t>
              </a:r>
              <a:r>
                <a:rPr lang="en-US" altLang="zh-CN" sz="2000" spc="300" dirty="0" smtClean="0">
                  <a:solidFill>
                    <a:srgbClr val="00B050"/>
                  </a:solidFill>
                  <a:latin typeface="微软雅黑" pitchFamily="34" charset="-122"/>
                  <a:ea typeface="微软雅黑" pitchFamily="34" charset="-122"/>
                  <a:cs typeface="Montserrat Semi" charset="0"/>
                </a:rPr>
                <a:t>XX</a:t>
              </a:r>
              <a:r>
                <a:rPr lang="zh-CN" altLang="en-US" sz="2000" spc="300" dirty="0" smtClean="0">
                  <a:solidFill>
                    <a:srgbClr val="00B050"/>
                  </a:solidFill>
                  <a:latin typeface="微软雅黑" pitchFamily="34" charset="-122"/>
                  <a:ea typeface="微软雅黑" pitchFamily="34" charset="-122"/>
                  <a:cs typeface="Montserrat Semi" charset="0"/>
                </a:rPr>
                <a:t>月</a:t>
              </a:r>
              <a:endParaRPr lang="en-US" sz="2000" spc="300" dirty="0">
                <a:solidFill>
                  <a:srgbClr val="00B050"/>
                </a:solidFill>
                <a:latin typeface="微软雅黑" pitchFamily="34" charset="-122"/>
                <a:ea typeface="微软雅黑" pitchFamily="34" charset="-122"/>
                <a:cs typeface="Montserrat Semi" charset="0"/>
              </a:endParaRPr>
            </a:p>
          </p:txBody>
        </p:sp>
      </p:grpSp>
      <p:grpSp>
        <p:nvGrpSpPr>
          <p:cNvPr id="66" name="Group 10"/>
          <p:cNvGrpSpPr/>
          <p:nvPr/>
        </p:nvGrpSpPr>
        <p:grpSpPr>
          <a:xfrm>
            <a:off x="5470865" y="3904021"/>
            <a:ext cx="2767508" cy="478600"/>
            <a:chOff x="4383584" y="10884560"/>
            <a:chExt cx="6126514" cy="1212098"/>
          </a:xfrm>
          <a:noFill/>
        </p:grpSpPr>
        <p:sp>
          <p:nvSpPr>
            <p:cNvPr id="67" name="Rectangle 11"/>
            <p:cNvSpPr/>
            <p:nvPr/>
          </p:nvSpPr>
          <p:spPr>
            <a:xfrm>
              <a:off x="4383584" y="10884560"/>
              <a:ext cx="6126514" cy="1212098"/>
            </a:xfrm>
            <a:prstGeom prst="rect">
              <a:avLst/>
            </a:prstGeom>
            <a:grp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rgbClr val="00B050"/>
                </a:solidFill>
              </a:endParaRPr>
            </a:p>
          </p:txBody>
        </p:sp>
        <p:sp>
          <p:nvSpPr>
            <p:cNvPr id="68" name="TextBox 223"/>
            <p:cNvSpPr txBox="1"/>
            <p:nvPr/>
          </p:nvSpPr>
          <p:spPr>
            <a:xfrm>
              <a:off x="5936566" y="11016771"/>
              <a:ext cx="3020581" cy="1013315"/>
            </a:xfrm>
            <a:prstGeom prst="rect">
              <a:avLst/>
            </a:prstGeom>
            <a:grpFill/>
          </p:spPr>
          <p:txBody>
            <a:bodyPr wrap="none" rtlCol="0">
              <a:spAutoFit/>
            </a:bodyPr>
            <a:lstStyle/>
            <a:p>
              <a:pPr algn="ctr"/>
              <a:r>
                <a:rPr lang="zh-CN" altLang="en-US" sz="2000" spc="300" dirty="0" smtClean="0">
                  <a:solidFill>
                    <a:srgbClr val="00B050"/>
                  </a:solidFill>
                  <a:latin typeface="微软雅黑" pitchFamily="34" charset="-122"/>
                  <a:ea typeface="微软雅黑" pitchFamily="34" charset="-122"/>
                  <a:cs typeface="Montserrat Semi" charset="0"/>
                </a:rPr>
                <a:t>演讲</a:t>
              </a:r>
              <a:r>
                <a:rPr lang="zh-CN" altLang="en-US" sz="2000" spc="300" smtClean="0">
                  <a:solidFill>
                    <a:srgbClr val="00B050"/>
                  </a:solidFill>
                  <a:latin typeface="微软雅黑" pitchFamily="34" charset="-122"/>
                  <a:ea typeface="微软雅黑" pitchFamily="34" charset="-122"/>
                  <a:cs typeface="Montserrat Semi" charset="0"/>
                </a:rPr>
                <a:t>人</a:t>
              </a:r>
              <a:r>
                <a:rPr lang="zh-CN" altLang="en-US" sz="2000" spc="300" smtClean="0">
                  <a:solidFill>
                    <a:srgbClr val="00B050"/>
                  </a:solidFill>
                  <a:latin typeface="微软雅黑" pitchFamily="34" charset="-122"/>
                  <a:ea typeface="微软雅黑" pitchFamily="34" charset="-122"/>
                  <a:cs typeface="Montserrat Semi" charset="0"/>
                </a:rPr>
                <a:t>：</a:t>
              </a:r>
              <a:endParaRPr lang="en-US" sz="2000" spc="300" dirty="0">
                <a:solidFill>
                  <a:srgbClr val="00B050"/>
                </a:solidFill>
                <a:latin typeface="微软雅黑" pitchFamily="34" charset="-122"/>
                <a:ea typeface="微软雅黑" pitchFamily="34" charset="-122"/>
                <a:cs typeface="Montserrat Semi" charset="0"/>
              </a:endParaRPr>
            </a:p>
          </p:txBody>
        </p:sp>
      </p:grpSp>
    </p:spTree>
    <p:extLst>
      <p:ext uri="{BB962C8B-B14F-4D97-AF65-F5344CB8AC3E}">
        <p14:creationId xmlns:p14="http://schemas.microsoft.com/office/powerpoint/2010/main" val="3892404250"/>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1000"/>
                                        <p:tgtEl>
                                          <p:spTgt spid="58"/>
                                        </p:tgtEl>
                                      </p:cBhvr>
                                    </p:animEffect>
                                    <p:anim calcmode="lin" valueType="num">
                                      <p:cBhvr>
                                        <p:cTn id="8" dur="1000" fill="hold"/>
                                        <p:tgtEl>
                                          <p:spTgt spid="58"/>
                                        </p:tgtEl>
                                        <p:attrNameLst>
                                          <p:attrName>ppt_x</p:attrName>
                                        </p:attrNameLst>
                                      </p:cBhvr>
                                      <p:tavLst>
                                        <p:tav tm="0">
                                          <p:val>
                                            <p:strVal val="#ppt_x"/>
                                          </p:val>
                                        </p:tav>
                                        <p:tav tm="100000">
                                          <p:val>
                                            <p:strVal val="#ppt_x"/>
                                          </p:val>
                                        </p:tav>
                                      </p:tavLst>
                                    </p:anim>
                                    <p:anim calcmode="lin" valueType="num">
                                      <p:cBhvr>
                                        <p:cTn id="9" dur="1000" fill="hold"/>
                                        <p:tgtEl>
                                          <p:spTgt spid="58"/>
                                        </p:tgtEl>
                                        <p:attrNameLst>
                                          <p:attrName>ppt_y</p:attrName>
                                        </p:attrNameLst>
                                      </p:cBhvr>
                                      <p:tavLst>
                                        <p:tav tm="0">
                                          <p:val>
                                            <p:strVal val="#ppt_y+.1"/>
                                          </p:val>
                                        </p:tav>
                                        <p:tav tm="100000">
                                          <p:val>
                                            <p:strVal val="#ppt_y"/>
                                          </p:val>
                                        </p:tav>
                                      </p:tavLst>
                                    </p:anim>
                                  </p:childTnLst>
                                </p:cTn>
                              </p:par>
                              <p:par>
                                <p:cTn id="10" presetID="2" presetClass="entr" presetSubtype="1" fill="hold" nodeType="withEffect">
                                  <p:stCondLst>
                                    <p:cond delay="25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1000" fill="hold"/>
                                        <p:tgtEl>
                                          <p:spTgt spid="59"/>
                                        </p:tgtEl>
                                        <p:attrNameLst>
                                          <p:attrName>ppt_x</p:attrName>
                                        </p:attrNameLst>
                                      </p:cBhvr>
                                      <p:tavLst>
                                        <p:tav tm="0">
                                          <p:val>
                                            <p:strVal val="#ppt_x"/>
                                          </p:val>
                                        </p:tav>
                                        <p:tav tm="100000">
                                          <p:val>
                                            <p:strVal val="#ppt_x"/>
                                          </p:val>
                                        </p:tav>
                                      </p:tavLst>
                                    </p:anim>
                                    <p:anim calcmode="lin" valueType="num">
                                      <p:cBhvr additive="base">
                                        <p:cTn id="13" dur="1000" fill="hold"/>
                                        <p:tgtEl>
                                          <p:spTgt spid="59"/>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2" presetClass="emph" presetSubtype="0" fill="hold" nodeType="clickEffect">
                                  <p:stCondLst>
                                    <p:cond delay="250"/>
                                  </p:stCondLst>
                                  <p:childTnLst>
                                    <p:animRot by="120000">
                                      <p:cBhvr>
                                        <p:cTn id="17" dur="100" fill="hold">
                                          <p:stCondLst>
                                            <p:cond delay="0"/>
                                          </p:stCondLst>
                                        </p:cTn>
                                        <p:tgtEl>
                                          <p:spTgt spid="59"/>
                                        </p:tgtEl>
                                        <p:attrNameLst>
                                          <p:attrName>r</p:attrName>
                                        </p:attrNameLst>
                                      </p:cBhvr>
                                    </p:animRot>
                                    <p:animRot by="-240000">
                                      <p:cBhvr>
                                        <p:cTn id="18" dur="200" fill="hold">
                                          <p:stCondLst>
                                            <p:cond delay="200"/>
                                          </p:stCondLst>
                                        </p:cTn>
                                        <p:tgtEl>
                                          <p:spTgt spid="59"/>
                                        </p:tgtEl>
                                        <p:attrNameLst>
                                          <p:attrName>r</p:attrName>
                                        </p:attrNameLst>
                                      </p:cBhvr>
                                    </p:animRot>
                                    <p:animRot by="240000">
                                      <p:cBhvr>
                                        <p:cTn id="19" dur="200" fill="hold">
                                          <p:stCondLst>
                                            <p:cond delay="400"/>
                                          </p:stCondLst>
                                        </p:cTn>
                                        <p:tgtEl>
                                          <p:spTgt spid="59"/>
                                        </p:tgtEl>
                                        <p:attrNameLst>
                                          <p:attrName>r</p:attrName>
                                        </p:attrNameLst>
                                      </p:cBhvr>
                                    </p:animRot>
                                    <p:animRot by="-240000">
                                      <p:cBhvr>
                                        <p:cTn id="20" dur="200" fill="hold">
                                          <p:stCondLst>
                                            <p:cond delay="600"/>
                                          </p:stCondLst>
                                        </p:cTn>
                                        <p:tgtEl>
                                          <p:spTgt spid="59"/>
                                        </p:tgtEl>
                                        <p:attrNameLst>
                                          <p:attrName>r</p:attrName>
                                        </p:attrNameLst>
                                      </p:cBhvr>
                                    </p:animRot>
                                    <p:animRot by="120000">
                                      <p:cBhvr>
                                        <p:cTn id="21" dur="200" fill="hold">
                                          <p:stCondLst>
                                            <p:cond delay="800"/>
                                          </p:stCondLst>
                                        </p:cTn>
                                        <p:tgtEl>
                                          <p:spTgt spid="59"/>
                                        </p:tgtEl>
                                        <p:attrNameLst>
                                          <p:attrName>r</p:attrName>
                                        </p:attrNameLst>
                                      </p:cBhvr>
                                    </p:animRot>
                                  </p:childTnLst>
                                </p:cTn>
                              </p:par>
                              <p:par>
                                <p:cTn id="22" presetID="42" presetClass="entr" presetSubtype="0" fill="hold" grpId="0" nodeType="withEffect">
                                  <p:stCondLst>
                                    <p:cond delay="750"/>
                                  </p:stCondLst>
                                  <p:childTnLst>
                                    <p:set>
                                      <p:cBhvr>
                                        <p:cTn id="23" dur="1" fill="hold">
                                          <p:stCondLst>
                                            <p:cond delay="0"/>
                                          </p:stCondLst>
                                        </p:cTn>
                                        <p:tgtEl>
                                          <p:spTgt spid="61"/>
                                        </p:tgtEl>
                                        <p:attrNameLst>
                                          <p:attrName>style.visibility</p:attrName>
                                        </p:attrNameLst>
                                      </p:cBhvr>
                                      <p:to>
                                        <p:strVal val="visible"/>
                                      </p:to>
                                    </p:set>
                                    <p:animEffect transition="in" filter="fade">
                                      <p:cBhvr>
                                        <p:cTn id="24" dur="1000"/>
                                        <p:tgtEl>
                                          <p:spTgt spid="61"/>
                                        </p:tgtEl>
                                      </p:cBhvr>
                                    </p:animEffect>
                                    <p:anim calcmode="lin" valueType="num">
                                      <p:cBhvr>
                                        <p:cTn id="25" dur="1000" fill="hold"/>
                                        <p:tgtEl>
                                          <p:spTgt spid="61"/>
                                        </p:tgtEl>
                                        <p:attrNameLst>
                                          <p:attrName>ppt_x</p:attrName>
                                        </p:attrNameLst>
                                      </p:cBhvr>
                                      <p:tavLst>
                                        <p:tav tm="0">
                                          <p:val>
                                            <p:strVal val="#ppt_x"/>
                                          </p:val>
                                        </p:tav>
                                        <p:tav tm="100000">
                                          <p:val>
                                            <p:strVal val="#ppt_x"/>
                                          </p:val>
                                        </p:tav>
                                      </p:tavLst>
                                    </p:anim>
                                    <p:anim calcmode="lin" valueType="num">
                                      <p:cBhvr>
                                        <p:cTn id="26" dur="1000" fill="hold"/>
                                        <p:tgtEl>
                                          <p:spTgt spid="61"/>
                                        </p:tgtEl>
                                        <p:attrNameLst>
                                          <p:attrName>ppt_y</p:attrName>
                                        </p:attrNameLst>
                                      </p:cBhvr>
                                      <p:tavLst>
                                        <p:tav tm="0">
                                          <p:val>
                                            <p:strVal val="#ppt_y+.1"/>
                                          </p:val>
                                        </p:tav>
                                        <p:tav tm="100000">
                                          <p:val>
                                            <p:strVal val="#ppt_y"/>
                                          </p:val>
                                        </p:tav>
                                      </p:tavLst>
                                    </p:anim>
                                  </p:childTnLst>
                                </p:cTn>
                              </p:par>
                              <p:par>
                                <p:cTn id="27" presetID="56" presetClass="entr" presetSubtype="0" fill="hold" grpId="0" nodeType="withEffect">
                                  <p:stCondLst>
                                    <p:cond delay="1250"/>
                                  </p:stCondLst>
                                  <p:iterate type="lt">
                                    <p:tmPct val="10000"/>
                                  </p:iterate>
                                  <p:childTnLst>
                                    <p:set>
                                      <p:cBhvr>
                                        <p:cTn id="28" dur="1" fill="hold">
                                          <p:stCondLst>
                                            <p:cond delay="0"/>
                                          </p:stCondLst>
                                        </p:cTn>
                                        <p:tgtEl>
                                          <p:spTgt spid="62"/>
                                        </p:tgtEl>
                                        <p:attrNameLst>
                                          <p:attrName>style.visibility</p:attrName>
                                        </p:attrNameLst>
                                      </p:cBhvr>
                                      <p:to>
                                        <p:strVal val="visible"/>
                                      </p:to>
                                    </p:set>
                                    <p:anim by="(-#ppt_w*2)" calcmode="lin" valueType="num">
                                      <p:cBhvr rctx="PPT">
                                        <p:cTn id="29" dur="500" autoRev="1" fill="hold">
                                          <p:stCondLst>
                                            <p:cond delay="0"/>
                                          </p:stCondLst>
                                        </p:cTn>
                                        <p:tgtEl>
                                          <p:spTgt spid="62"/>
                                        </p:tgtEl>
                                        <p:attrNameLst>
                                          <p:attrName>ppt_w</p:attrName>
                                        </p:attrNameLst>
                                      </p:cBhvr>
                                    </p:anim>
                                    <p:anim by="(#ppt_w*0.50)" calcmode="lin" valueType="num">
                                      <p:cBhvr>
                                        <p:cTn id="30" dur="500" decel="50000" autoRev="1" fill="hold">
                                          <p:stCondLst>
                                            <p:cond delay="0"/>
                                          </p:stCondLst>
                                        </p:cTn>
                                        <p:tgtEl>
                                          <p:spTgt spid="62"/>
                                        </p:tgtEl>
                                        <p:attrNameLst>
                                          <p:attrName>ppt_x</p:attrName>
                                        </p:attrNameLst>
                                      </p:cBhvr>
                                    </p:anim>
                                    <p:anim from="(-#ppt_h/2)" to="(#ppt_y)" calcmode="lin" valueType="num">
                                      <p:cBhvr>
                                        <p:cTn id="31" dur="1000" fill="hold">
                                          <p:stCondLst>
                                            <p:cond delay="0"/>
                                          </p:stCondLst>
                                        </p:cTn>
                                        <p:tgtEl>
                                          <p:spTgt spid="62"/>
                                        </p:tgtEl>
                                        <p:attrNameLst>
                                          <p:attrName>ppt_y</p:attrName>
                                        </p:attrNameLst>
                                      </p:cBhvr>
                                    </p:anim>
                                    <p:animRot by="21600000">
                                      <p:cBhvr>
                                        <p:cTn id="32" dur="1000" fill="hold">
                                          <p:stCondLst>
                                            <p:cond delay="0"/>
                                          </p:stCondLst>
                                        </p:cTn>
                                        <p:tgtEl>
                                          <p:spTgt spid="62"/>
                                        </p:tgtEl>
                                        <p:attrNameLst>
                                          <p:attrName>r</p:attrName>
                                        </p:attrNameLst>
                                      </p:cBhvr>
                                    </p:animRot>
                                  </p:childTnLst>
                                </p:cTn>
                              </p:par>
                            </p:childTnLst>
                          </p:cTn>
                        </p:par>
                        <p:par>
                          <p:cTn id="33" fill="hold">
                            <p:stCondLst>
                              <p:cond delay="2950"/>
                            </p:stCondLst>
                            <p:childTnLst>
                              <p:par>
                                <p:cTn id="34" presetID="42" presetClass="entr" presetSubtype="0" fill="hold" nodeType="afterEffect">
                                  <p:stCondLst>
                                    <p:cond delay="0"/>
                                  </p:stCondLst>
                                  <p:childTnLst>
                                    <p:set>
                                      <p:cBhvr>
                                        <p:cTn id="35" dur="1" fill="hold">
                                          <p:stCondLst>
                                            <p:cond delay="0"/>
                                          </p:stCondLst>
                                        </p:cTn>
                                        <p:tgtEl>
                                          <p:spTgt spid="66"/>
                                        </p:tgtEl>
                                        <p:attrNameLst>
                                          <p:attrName>style.visibility</p:attrName>
                                        </p:attrNameLst>
                                      </p:cBhvr>
                                      <p:to>
                                        <p:strVal val="visible"/>
                                      </p:to>
                                    </p:set>
                                    <p:animEffect transition="in" filter="fade">
                                      <p:cBhvr>
                                        <p:cTn id="36" dur="500"/>
                                        <p:tgtEl>
                                          <p:spTgt spid="66"/>
                                        </p:tgtEl>
                                      </p:cBhvr>
                                    </p:animEffect>
                                    <p:anim calcmode="lin" valueType="num">
                                      <p:cBhvr>
                                        <p:cTn id="37" dur="500" fill="hold"/>
                                        <p:tgtEl>
                                          <p:spTgt spid="66"/>
                                        </p:tgtEl>
                                        <p:attrNameLst>
                                          <p:attrName>ppt_x</p:attrName>
                                        </p:attrNameLst>
                                      </p:cBhvr>
                                      <p:tavLst>
                                        <p:tav tm="0">
                                          <p:val>
                                            <p:strVal val="#ppt_x"/>
                                          </p:val>
                                        </p:tav>
                                        <p:tav tm="100000">
                                          <p:val>
                                            <p:strVal val="#ppt_x"/>
                                          </p:val>
                                        </p:tav>
                                      </p:tavLst>
                                    </p:anim>
                                    <p:anim calcmode="lin" valueType="num">
                                      <p:cBhvr>
                                        <p:cTn id="38" dur="500" fill="hold"/>
                                        <p:tgtEl>
                                          <p:spTgt spid="66"/>
                                        </p:tgtEl>
                                        <p:attrNameLst>
                                          <p:attrName>ppt_y</p:attrName>
                                        </p:attrNameLst>
                                      </p:cBhvr>
                                      <p:tavLst>
                                        <p:tav tm="0">
                                          <p:val>
                                            <p:strVal val="#ppt_y+.1"/>
                                          </p:val>
                                        </p:tav>
                                        <p:tav tm="100000">
                                          <p:val>
                                            <p:strVal val="#ppt_y"/>
                                          </p:val>
                                        </p:tav>
                                      </p:tavLst>
                                    </p:anim>
                                  </p:childTnLst>
                                </p:cTn>
                              </p:par>
                            </p:childTnLst>
                          </p:cTn>
                        </p:par>
                        <p:par>
                          <p:cTn id="39" fill="hold">
                            <p:stCondLst>
                              <p:cond delay="3450"/>
                            </p:stCondLst>
                            <p:childTnLst>
                              <p:par>
                                <p:cTn id="40" presetID="42" presetClass="entr" presetSubtype="0" fill="hold" nodeType="afterEffect">
                                  <p:stCondLst>
                                    <p:cond delay="0"/>
                                  </p:stCondLst>
                                  <p:childTnLst>
                                    <p:set>
                                      <p:cBhvr>
                                        <p:cTn id="41" dur="1" fill="hold">
                                          <p:stCondLst>
                                            <p:cond delay="0"/>
                                          </p:stCondLst>
                                        </p:cTn>
                                        <p:tgtEl>
                                          <p:spTgt spid="63"/>
                                        </p:tgtEl>
                                        <p:attrNameLst>
                                          <p:attrName>style.visibility</p:attrName>
                                        </p:attrNameLst>
                                      </p:cBhvr>
                                      <p:to>
                                        <p:strVal val="visible"/>
                                      </p:to>
                                    </p:set>
                                    <p:animEffect transition="in" filter="fade">
                                      <p:cBhvr>
                                        <p:cTn id="42" dur="500"/>
                                        <p:tgtEl>
                                          <p:spTgt spid="63"/>
                                        </p:tgtEl>
                                      </p:cBhvr>
                                    </p:animEffect>
                                    <p:anim calcmode="lin" valueType="num">
                                      <p:cBhvr>
                                        <p:cTn id="43" dur="500" fill="hold"/>
                                        <p:tgtEl>
                                          <p:spTgt spid="63"/>
                                        </p:tgtEl>
                                        <p:attrNameLst>
                                          <p:attrName>ppt_x</p:attrName>
                                        </p:attrNameLst>
                                      </p:cBhvr>
                                      <p:tavLst>
                                        <p:tav tm="0">
                                          <p:val>
                                            <p:strVal val="#ppt_x"/>
                                          </p:val>
                                        </p:tav>
                                        <p:tav tm="100000">
                                          <p:val>
                                            <p:strVal val="#ppt_x"/>
                                          </p:val>
                                        </p:tav>
                                      </p:tavLst>
                                    </p:anim>
                                    <p:anim calcmode="lin" valueType="num">
                                      <p:cBhvr>
                                        <p:cTn id="44" dur="500" fill="hold"/>
                                        <p:tgtEl>
                                          <p:spTgt spid="63"/>
                                        </p:tgtEl>
                                        <p:attrNameLst>
                                          <p:attrName>ppt_y</p:attrName>
                                        </p:attrNameLst>
                                      </p:cBhvr>
                                      <p:tavLst>
                                        <p:tav tm="0">
                                          <p:val>
                                            <p:strVal val="#ppt_y+.1"/>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60"/>
                                        </p:tgtEl>
                                        <p:attrNameLst>
                                          <p:attrName>style.visibility</p:attrName>
                                        </p:attrNameLst>
                                      </p:cBhvr>
                                      <p:to>
                                        <p:strVal val="visible"/>
                                      </p:to>
                                    </p:set>
                                    <p:anim calcmode="lin" valueType="num">
                                      <p:cBhvr additive="base">
                                        <p:cTn id="47" dur="1000" fill="hold"/>
                                        <p:tgtEl>
                                          <p:spTgt spid="60"/>
                                        </p:tgtEl>
                                        <p:attrNameLst>
                                          <p:attrName>ppt_x</p:attrName>
                                        </p:attrNameLst>
                                      </p:cBhvr>
                                      <p:tavLst>
                                        <p:tav tm="0">
                                          <p:val>
                                            <p:strVal val="0-#ppt_w/2"/>
                                          </p:val>
                                        </p:tav>
                                        <p:tav tm="100000">
                                          <p:val>
                                            <p:strVal val="#ppt_x"/>
                                          </p:val>
                                        </p:tav>
                                      </p:tavLst>
                                    </p:anim>
                                    <p:anim calcmode="lin" valueType="num">
                                      <p:cBhvr additive="base">
                                        <p:cTn id="48" dur="1000" fill="hold"/>
                                        <p:tgtEl>
                                          <p:spTgt spid="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par>
              <p:cTn id="49"/>
            </p:par>
            <p:par>
              <p:cTn id="50"/>
            </p:par>
            <p:par>
              <p:cTn id="51"/>
            </p:par>
            <p:par>
              <p:cTn id="52"/>
            </p:par>
          </p:childTnLst>
        </p:cTn>
      </p:par>
    </p:tnLst>
    <p:bldLst>
      <p:bldP spid="61" grpId="0"/>
      <p:bldP spid="6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RESOURCE_PATHS_HASH_PRESENTER" val="d915a7c817d0eec4b3368b16903d71bfb76afe"/>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3350</TotalTime>
  <Words>2156</Words>
  <Application>Microsoft Office PowerPoint</Application>
  <PresentationFormat>自定义</PresentationFormat>
  <Paragraphs>247</Paragraphs>
  <Slides>27</Slides>
  <Notes>27</Notes>
  <HiddenSlides>0</HiddenSlides>
  <MMClips>1</MMClips>
  <ScaleCrop>false</ScaleCrop>
  <HeadingPairs>
    <vt:vector size="4" baseType="variant">
      <vt:variant>
        <vt:lpstr>主题</vt:lpstr>
      </vt:variant>
      <vt:variant>
        <vt:i4>10</vt:i4>
      </vt:variant>
      <vt:variant>
        <vt:lpstr>幻灯片标题</vt:lpstr>
      </vt:variant>
      <vt:variant>
        <vt:i4>27</vt:i4>
      </vt:variant>
    </vt:vector>
  </HeadingPairs>
  <TitlesOfParts>
    <vt:vector size="37" baseType="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lzj</dc:creator>
  <cp:lastModifiedBy>拉普耶鲁</cp:lastModifiedBy>
  <cp:revision>2000</cp:revision>
  <dcterms:created xsi:type="dcterms:W3CDTF">2015-12-01T09:06:39Z</dcterms:created>
  <dcterms:modified xsi:type="dcterms:W3CDTF">2018-03-13T02:45:13Z</dcterms:modified>
</cp:coreProperties>
</file>