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tags/tag29.xml" ContentType="application/vnd.openxmlformats-officedocument.presentationml.tags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10.xml" ContentType="application/vnd.openxmlformats-officedocument.presentationml.notesSlide+xml"/>
  <Override PartName="/ppt/tags/tag23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Default Extension="wdp" ContentType="image/vnd.ms-photo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88" r:id="rId2"/>
    <p:sldId id="3195" r:id="rId3"/>
    <p:sldId id="3196" r:id="rId4"/>
    <p:sldId id="3150" r:id="rId5"/>
    <p:sldId id="3132" r:id="rId6"/>
    <p:sldId id="3127" r:id="rId7"/>
    <p:sldId id="3128" r:id="rId8"/>
    <p:sldId id="3197" r:id="rId9"/>
    <p:sldId id="3133" r:id="rId10"/>
    <p:sldId id="3130" r:id="rId11"/>
    <p:sldId id="3134" r:id="rId12"/>
    <p:sldId id="3126" r:id="rId13"/>
    <p:sldId id="3198" r:id="rId14"/>
    <p:sldId id="3129" r:id="rId15"/>
    <p:sldId id="3148" r:id="rId16"/>
    <p:sldId id="3131" r:id="rId17"/>
    <p:sldId id="3139" r:id="rId18"/>
    <p:sldId id="3199" r:id="rId19"/>
    <p:sldId id="3147" r:id="rId20"/>
    <p:sldId id="3138" r:id="rId21"/>
    <p:sldId id="3194" r:id="rId22"/>
    <p:sldId id="3200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2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56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9286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343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1052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20686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16282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5311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4022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45982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225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6833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89405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42167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37101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48584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5366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3355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44051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2820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06541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21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37896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1934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38022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2017/3/12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5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microsoft.com/office/2007/relationships/hdphoto" Target="../media/hdphoto1.wdp"/><Relationship Id="rId5" Type="http://schemas.openxmlformats.org/officeDocument/2006/relationships/tags" Target="../tags/tag6.xml"/><Relationship Id="rId10" Type="http://schemas.openxmlformats.org/officeDocument/2006/relationships/image" Target="../media/image4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5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microsoft.com/office/2007/relationships/hdphoto" Target="../media/hdphoto1.wdp"/><Relationship Id="rId5" Type="http://schemas.openxmlformats.org/officeDocument/2006/relationships/tags" Target="../tags/tag14.xml"/><Relationship Id="rId10" Type="http://schemas.openxmlformats.org/officeDocument/2006/relationships/image" Target="../media/image4.png"/><Relationship Id="rId4" Type="http://schemas.openxmlformats.org/officeDocument/2006/relationships/tags" Target="../tags/tag13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5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microsoft.com/office/2007/relationships/hdphoto" Target="../media/hdphoto1.wdp"/><Relationship Id="rId5" Type="http://schemas.openxmlformats.org/officeDocument/2006/relationships/tags" Target="../tags/tag21.xml"/><Relationship Id="rId10" Type="http://schemas.openxmlformats.org/officeDocument/2006/relationships/image" Target="../media/image4.png"/><Relationship Id="rId4" Type="http://schemas.openxmlformats.org/officeDocument/2006/relationships/tags" Target="../tags/tag20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5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microsoft.com/office/2007/relationships/hdphoto" Target="../media/hdphoto1.wdp"/><Relationship Id="rId5" Type="http://schemas.openxmlformats.org/officeDocument/2006/relationships/tags" Target="../tags/tag28.xml"/><Relationship Id="rId10" Type="http://schemas.openxmlformats.org/officeDocument/2006/relationships/image" Target="../media/image4.png"/><Relationship Id="rId4" Type="http://schemas.openxmlformats.org/officeDocument/2006/relationships/tags" Target="../tags/tag27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0"/>
            <a:ext cx="12857163" cy="72326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596899" y="4871400"/>
            <a:ext cx="770468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高端汽车行业</a:t>
            </a:r>
            <a:r>
              <a:rPr lang="en-US" altLang="zh-CN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PPT</a:t>
            </a:r>
            <a:r>
              <a:rPr lang="zh-CN" altLang="en-US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模板</a:t>
            </a:r>
            <a:endParaRPr lang="en-US" altLang="zh-CN" sz="5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96899" y="5520819"/>
            <a:ext cx="7056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96900" y="6141430"/>
            <a:ext cx="3857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THE CAR INDUSTRY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596900" y="6125174"/>
            <a:ext cx="3857149" cy="523996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0517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41330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535487" y="-533898"/>
            <a:ext cx="7231756" cy="8300437"/>
          </a:xfrm>
          <a:prstGeom prst="flowChartOffpageConnector">
            <a:avLst/>
          </a:prstGeom>
          <a:solidFill>
            <a:srgbClr val="0B213B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773191" y="3650625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4773191" y="4316133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矩形 24"/>
          <p:cNvSpPr/>
          <p:nvPr/>
        </p:nvSpPr>
        <p:spPr>
          <a:xfrm>
            <a:off x="4773191" y="4981642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6" name="矩形 25"/>
          <p:cNvSpPr/>
          <p:nvPr/>
        </p:nvSpPr>
        <p:spPr>
          <a:xfrm>
            <a:off x="4773191" y="5647151"/>
            <a:ext cx="2338813" cy="461608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TextBox 153"/>
          <p:cNvSpPr txBox="1"/>
          <p:nvPr/>
        </p:nvSpPr>
        <p:spPr>
          <a:xfrm>
            <a:off x="1402457" y="2095754"/>
            <a:ext cx="2041174" cy="3041144"/>
          </a:xfrm>
          <a:prstGeom prst="rect">
            <a:avLst/>
          </a:prstGeom>
          <a:noFill/>
        </p:spPr>
        <p:txBody>
          <a:bodyPr vert="eaVert" wrap="square" lIns="96380" tIns="48189" rIns="96380" bIns="48189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目</a:t>
            </a:r>
            <a:r>
              <a:rPr lang="en-US" altLang="zh-CN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	</a:t>
            </a:r>
            <a:r>
              <a:rPr lang="zh-CN" altLang="en-US" sz="79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录</a:t>
            </a:r>
            <a:endParaRPr lang="en-US" altLang="zh-CN" sz="799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4086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  <p:bldP spid="23" grpId="0"/>
      <p:bldP spid="25" grpId="0"/>
      <p:bldP spid="26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910011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2293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3583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806777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01608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195495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>
            <a:spLocks/>
          </p:cNvSpPr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2937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6528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686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0094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>
                <a:spLocks/>
              </p:cNvSpPr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>
                <a:spLocks/>
              </p:cNvSpPr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>
                <a:spLocks/>
              </p:cNvSpPr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>
                <a:spLocks/>
              </p:cNvSpPr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>
                <a:spLocks/>
              </p:cNvSpPr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>
                <a:spLocks/>
              </p:cNvSpPr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>
                <a:spLocks/>
              </p:cNvSpPr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>
                <a:spLocks/>
              </p:cNvSpPr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>
                <a:spLocks/>
              </p:cNvSpPr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1050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>
              <a:spLocks/>
            </p:cNvSpPr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1050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865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4249492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4146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7" dirty="0">
                  <a:solidFill>
                    <a:schemeClr val="bg1"/>
                  </a:solidFill>
                  <a:latin typeface="+mj-lt"/>
                </a:rPr>
                <a:t>03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5560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>
              <a:spLocks/>
            </p:cNvSpPr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>
              <a:spLocks/>
            </p:cNvSpPr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>
              <a:spLocks/>
            </p:cNvSpPr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>
              <a:spLocks/>
            </p:cNvSpPr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>
              <a:spLocks/>
            </p:cNvSpPr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15512 w 152492"/>
                  <a:gd name="connsiteY2" fmla="*/ 169911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21993 h 633872"/>
                  <a:gd name="connsiteX1" fmla="*/ 105427 w 152492"/>
                  <a:gd name="connsiteY1" fmla="*/ 112761 h 633872"/>
                  <a:gd name="connsiteX2" fmla="*/ 108789 w 152492"/>
                  <a:gd name="connsiteY2" fmla="*/ 179996 h 633872"/>
                  <a:gd name="connsiteX3" fmla="*/ 152492 w 152492"/>
                  <a:gd name="connsiteY3" fmla="*/ 206890 h 633872"/>
                  <a:gd name="connsiteX4" fmla="*/ 95342 w 152492"/>
                  <a:gd name="connsiteY4" fmla="*/ 586770 h 633872"/>
                  <a:gd name="connsiteX5" fmla="*/ 51639 w 152492"/>
                  <a:gd name="connsiteY5" fmla="*/ 566599 h 633872"/>
                  <a:gd name="connsiteX6" fmla="*/ 1212 w 152492"/>
                  <a:gd name="connsiteY6" fmla="*/ 21993 h 633872"/>
                  <a:gd name="connsiteX0" fmla="*/ 1212 w 152492"/>
                  <a:gd name="connsiteY0" fmla="*/ 0 h 611879"/>
                  <a:gd name="connsiteX1" fmla="*/ 105427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1212 w 152492"/>
                  <a:gd name="connsiteY0" fmla="*/ 0 h 611879"/>
                  <a:gd name="connsiteX1" fmla="*/ 95342 w 152492"/>
                  <a:gd name="connsiteY1" fmla="*/ 90768 h 611879"/>
                  <a:gd name="connsiteX2" fmla="*/ 108789 w 152492"/>
                  <a:gd name="connsiteY2" fmla="*/ 158003 h 611879"/>
                  <a:gd name="connsiteX3" fmla="*/ 152492 w 152492"/>
                  <a:gd name="connsiteY3" fmla="*/ 184897 h 611879"/>
                  <a:gd name="connsiteX4" fmla="*/ 95342 w 152492"/>
                  <a:gd name="connsiteY4" fmla="*/ 564777 h 611879"/>
                  <a:gd name="connsiteX5" fmla="*/ 51639 w 152492"/>
                  <a:gd name="connsiteY5" fmla="*/ 544606 h 611879"/>
                  <a:gd name="connsiteX6" fmla="*/ 1212 w 152492"/>
                  <a:gd name="connsiteY6" fmla="*/ 0 h 611879"/>
                  <a:gd name="connsiteX0" fmla="*/ 957 w 152237"/>
                  <a:gd name="connsiteY0" fmla="*/ 0 h 616976"/>
                  <a:gd name="connsiteX1" fmla="*/ 95087 w 152237"/>
                  <a:gd name="connsiteY1" fmla="*/ 90768 h 616976"/>
                  <a:gd name="connsiteX2" fmla="*/ 108534 w 152237"/>
                  <a:gd name="connsiteY2" fmla="*/ 158003 h 616976"/>
                  <a:gd name="connsiteX3" fmla="*/ 152237 w 152237"/>
                  <a:gd name="connsiteY3" fmla="*/ 184897 h 616976"/>
                  <a:gd name="connsiteX4" fmla="*/ 95087 w 152237"/>
                  <a:gd name="connsiteY4" fmla="*/ 564777 h 616976"/>
                  <a:gd name="connsiteX5" fmla="*/ 64831 w 152237"/>
                  <a:gd name="connsiteY5" fmla="*/ 554691 h 616976"/>
                  <a:gd name="connsiteX6" fmla="*/ 957 w 152237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08534 w 135428"/>
                  <a:gd name="connsiteY2" fmla="*/ 158003 h 616976"/>
                  <a:gd name="connsiteX3" fmla="*/ 135428 w 135428"/>
                  <a:gd name="connsiteY3" fmla="*/ 208429 h 616976"/>
                  <a:gd name="connsiteX4" fmla="*/ 95087 w 135428"/>
                  <a:gd name="connsiteY4" fmla="*/ 564777 h 616976"/>
                  <a:gd name="connsiteX5" fmla="*/ 64831 w 135428"/>
                  <a:gd name="connsiteY5" fmla="*/ 554691 h 616976"/>
                  <a:gd name="connsiteX6" fmla="*/ 957 w 135428"/>
                  <a:gd name="connsiteY6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95087 w 135428"/>
                  <a:gd name="connsiteY1" fmla="*/ 90768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957 w 135428"/>
                  <a:gd name="connsiteY0" fmla="*/ 0 h 616976"/>
                  <a:gd name="connsiteX1" fmla="*/ 85052 w 135428"/>
                  <a:gd name="connsiteY1" fmla="*/ 94129 h 616976"/>
                  <a:gd name="connsiteX2" fmla="*/ 135428 w 135428"/>
                  <a:gd name="connsiteY2" fmla="*/ 208429 h 616976"/>
                  <a:gd name="connsiteX3" fmla="*/ 95087 w 135428"/>
                  <a:gd name="connsiteY3" fmla="*/ 564777 h 616976"/>
                  <a:gd name="connsiteX4" fmla="*/ 64831 w 135428"/>
                  <a:gd name="connsiteY4" fmla="*/ 554691 h 616976"/>
                  <a:gd name="connsiteX5" fmla="*/ 957 w 135428"/>
                  <a:gd name="connsiteY5" fmla="*/ 0 h 616976"/>
                  <a:gd name="connsiteX0" fmla="*/ 680 w 165258"/>
                  <a:gd name="connsiteY0" fmla="*/ 0 h 631958"/>
                  <a:gd name="connsiteX1" fmla="*/ 114882 w 165258"/>
                  <a:gd name="connsiteY1" fmla="*/ 107576 h 631958"/>
                  <a:gd name="connsiteX2" fmla="*/ 165258 w 165258"/>
                  <a:gd name="connsiteY2" fmla="*/ 221876 h 631958"/>
                  <a:gd name="connsiteX3" fmla="*/ 124917 w 165258"/>
                  <a:gd name="connsiteY3" fmla="*/ 578224 h 631958"/>
                  <a:gd name="connsiteX4" fmla="*/ 94661 w 165258"/>
                  <a:gd name="connsiteY4" fmla="*/ 568138 h 631958"/>
                  <a:gd name="connsiteX5" fmla="*/ 680 w 165258"/>
                  <a:gd name="connsiteY5" fmla="*/ 0 h 631958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5647"/>
                  <a:gd name="connsiteY0" fmla="*/ 0 h 641425"/>
                  <a:gd name="connsiteX1" fmla="*/ 115271 w 165647"/>
                  <a:gd name="connsiteY1" fmla="*/ 107576 h 641425"/>
                  <a:gd name="connsiteX2" fmla="*/ 165647 w 165647"/>
                  <a:gd name="connsiteY2" fmla="*/ 221876 h 641425"/>
                  <a:gd name="connsiteX3" fmla="*/ 125306 w 165647"/>
                  <a:gd name="connsiteY3" fmla="*/ 578224 h 641425"/>
                  <a:gd name="connsiteX4" fmla="*/ 95050 w 165647"/>
                  <a:gd name="connsiteY4" fmla="*/ 568138 h 641425"/>
                  <a:gd name="connsiteX5" fmla="*/ 1069 w 165647"/>
                  <a:gd name="connsiteY5" fmla="*/ 0 h 641425"/>
                  <a:gd name="connsiteX0" fmla="*/ 1069 w 166511"/>
                  <a:gd name="connsiteY0" fmla="*/ 0 h 630644"/>
                  <a:gd name="connsiteX1" fmla="*/ 115271 w 166511"/>
                  <a:gd name="connsiteY1" fmla="*/ 107576 h 630644"/>
                  <a:gd name="connsiteX2" fmla="*/ 165647 w 166511"/>
                  <a:gd name="connsiteY2" fmla="*/ 221876 h 630644"/>
                  <a:gd name="connsiteX3" fmla="*/ 143686 w 166511"/>
                  <a:gd name="connsiteY3" fmla="*/ 416005 h 630644"/>
                  <a:gd name="connsiteX4" fmla="*/ 125306 w 166511"/>
                  <a:gd name="connsiteY4" fmla="*/ 578224 h 630644"/>
                  <a:gd name="connsiteX5" fmla="*/ 95050 w 166511"/>
                  <a:gd name="connsiteY5" fmla="*/ 568138 h 630644"/>
                  <a:gd name="connsiteX6" fmla="*/ 1069 w 166511"/>
                  <a:gd name="connsiteY6" fmla="*/ 0 h 630644"/>
                  <a:gd name="connsiteX0" fmla="*/ 5716 w 171158"/>
                  <a:gd name="connsiteY0" fmla="*/ 0 h 601393"/>
                  <a:gd name="connsiteX1" fmla="*/ 119918 w 171158"/>
                  <a:gd name="connsiteY1" fmla="*/ 107576 h 601393"/>
                  <a:gd name="connsiteX2" fmla="*/ 170294 w 171158"/>
                  <a:gd name="connsiteY2" fmla="*/ 221876 h 601393"/>
                  <a:gd name="connsiteX3" fmla="*/ 148333 w 171158"/>
                  <a:gd name="connsiteY3" fmla="*/ 416005 h 601393"/>
                  <a:gd name="connsiteX4" fmla="*/ 129953 w 171158"/>
                  <a:gd name="connsiteY4" fmla="*/ 578224 h 601393"/>
                  <a:gd name="connsiteX5" fmla="*/ 99697 w 171158"/>
                  <a:gd name="connsiteY5" fmla="*/ 568138 h 601393"/>
                  <a:gd name="connsiteX6" fmla="*/ 22713 w 171158"/>
                  <a:gd name="connsiteY6" fmla="*/ 276115 h 601393"/>
                  <a:gd name="connsiteX7" fmla="*/ 5716 w 171158"/>
                  <a:gd name="connsiteY7" fmla="*/ 0 h 601393"/>
                  <a:gd name="connsiteX0" fmla="*/ 4248 w 179875"/>
                  <a:gd name="connsiteY0" fmla="*/ 0 h 608216"/>
                  <a:gd name="connsiteX1" fmla="*/ 128635 w 179875"/>
                  <a:gd name="connsiteY1" fmla="*/ 114399 h 608216"/>
                  <a:gd name="connsiteX2" fmla="*/ 179011 w 179875"/>
                  <a:gd name="connsiteY2" fmla="*/ 228699 h 608216"/>
                  <a:gd name="connsiteX3" fmla="*/ 157050 w 179875"/>
                  <a:gd name="connsiteY3" fmla="*/ 422828 h 608216"/>
                  <a:gd name="connsiteX4" fmla="*/ 138670 w 179875"/>
                  <a:gd name="connsiteY4" fmla="*/ 585047 h 608216"/>
                  <a:gd name="connsiteX5" fmla="*/ 108414 w 179875"/>
                  <a:gd name="connsiteY5" fmla="*/ 574961 h 608216"/>
                  <a:gd name="connsiteX6" fmla="*/ 31430 w 179875"/>
                  <a:gd name="connsiteY6" fmla="*/ 282938 h 608216"/>
                  <a:gd name="connsiteX7" fmla="*/ 4248 w 179875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74763 w 175627"/>
                  <a:gd name="connsiteY2" fmla="*/ 228699 h 608216"/>
                  <a:gd name="connsiteX3" fmla="*/ 152802 w 175627"/>
                  <a:gd name="connsiteY3" fmla="*/ 422828 h 608216"/>
                  <a:gd name="connsiteX4" fmla="*/ 134422 w 175627"/>
                  <a:gd name="connsiteY4" fmla="*/ 585047 h 608216"/>
                  <a:gd name="connsiteX5" fmla="*/ 104166 w 175627"/>
                  <a:gd name="connsiteY5" fmla="*/ 574961 h 608216"/>
                  <a:gd name="connsiteX6" fmla="*/ 27182 w 175627"/>
                  <a:gd name="connsiteY6" fmla="*/ 282938 h 608216"/>
                  <a:gd name="connsiteX7" fmla="*/ 0 w 175627"/>
                  <a:gd name="connsiteY7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  <a:gd name="connsiteX0" fmla="*/ 0 w 175627"/>
                  <a:gd name="connsiteY0" fmla="*/ 0 h 608216"/>
                  <a:gd name="connsiteX1" fmla="*/ 124387 w 175627"/>
                  <a:gd name="connsiteY1" fmla="*/ 114399 h 608216"/>
                  <a:gd name="connsiteX2" fmla="*/ 129035 w 175627"/>
                  <a:gd name="connsiteY2" fmla="*/ 173757 h 608216"/>
                  <a:gd name="connsiteX3" fmla="*/ 174763 w 175627"/>
                  <a:gd name="connsiteY3" fmla="*/ 228699 h 608216"/>
                  <a:gd name="connsiteX4" fmla="*/ 152802 w 175627"/>
                  <a:gd name="connsiteY4" fmla="*/ 422828 h 608216"/>
                  <a:gd name="connsiteX5" fmla="*/ 134422 w 175627"/>
                  <a:gd name="connsiteY5" fmla="*/ 585047 h 608216"/>
                  <a:gd name="connsiteX6" fmla="*/ 104166 w 175627"/>
                  <a:gd name="connsiteY6" fmla="*/ 574961 h 608216"/>
                  <a:gd name="connsiteX7" fmla="*/ 27182 w 175627"/>
                  <a:gd name="connsiteY7" fmla="*/ 282938 h 608216"/>
                  <a:gd name="connsiteX8" fmla="*/ 0 w 175627"/>
                  <a:gd name="connsiteY8" fmla="*/ 0 h 608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62044 w 2187259"/>
                <a:gd name="connsiteY2" fmla="*/ 149772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068662 w 2408803"/>
                  <a:gd name="connsiteY10" fmla="*/ 480847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25118 w 2408803"/>
                  <a:gd name="connsiteY9" fmla="*/ 342898 h 979066"/>
                  <a:gd name="connsiteX10" fmla="*/ 2250722 w 2408803"/>
                  <a:gd name="connsiteY10" fmla="*/ 488729 h 979066"/>
                  <a:gd name="connsiteX11" fmla="*/ 2328210 w 2408803"/>
                  <a:gd name="connsiteY11" fmla="*/ 654268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24" fmla="*/ 893028 w 2408803"/>
                  <a:gd name="connsiteY24" fmla="*/ 0 h 979066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50722 w 2409687"/>
                  <a:gd name="connsiteY10" fmla="*/ 488729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8 w 2409687"/>
                  <a:gd name="connsiteY9" fmla="*/ 342898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59121 w 2409687"/>
                  <a:gd name="connsiteY17" fmla="*/ 567558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20717 w 2409687"/>
                  <a:gd name="connsiteY19" fmla="*/ 370489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6417 w 2409687"/>
                  <a:gd name="connsiteY18" fmla="*/ 425668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101749 w 2409687"/>
                  <a:gd name="connsiteY18" fmla="*/ 476905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  <a:gd name="connsiteX0" fmla="*/ 893028 w 2409687"/>
                  <a:gd name="connsiteY0" fmla="*/ 0 h 974979"/>
                  <a:gd name="connsiteX1" fmla="*/ 1528551 w 2409687"/>
                  <a:gd name="connsiteY1" fmla="*/ 0 h 974979"/>
                  <a:gd name="connsiteX2" fmla="*/ 1523036 w 2409687"/>
                  <a:gd name="connsiteY2" fmla="*/ 9360 h 974979"/>
                  <a:gd name="connsiteX3" fmla="*/ 1509548 w 2409687"/>
                  <a:gd name="connsiteY3" fmla="*/ 43354 h 974979"/>
                  <a:gd name="connsiteX4" fmla="*/ 1525314 w 2409687"/>
                  <a:gd name="connsiteY4" fmla="*/ 141889 h 974979"/>
                  <a:gd name="connsiteX5" fmla="*/ 1560786 w 2409687"/>
                  <a:gd name="connsiteY5" fmla="*/ 157656 h 974979"/>
                  <a:gd name="connsiteX6" fmla="*/ 1600199 w 2409687"/>
                  <a:gd name="connsiteY6" fmla="*/ 212834 h 974979"/>
                  <a:gd name="connsiteX7" fmla="*/ 1848507 w 2409687"/>
                  <a:gd name="connsiteY7" fmla="*/ 283778 h 974979"/>
                  <a:gd name="connsiteX8" fmla="*/ 2077107 w 2409687"/>
                  <a:gd name="connsiteY8" fmla="*/ 342899 h 974979"/>
                  <a:gd name="connsiteX9" fmla="*/ 2225119 w 2409687"/>
                  <a:gd name="connsiteY9" fmla="*/ 413843 h 974979"/>
                  <a:gd name="connsiteX10" fmla="*/ 2288068 w 2409687"/>
                  <a:gd name="connsiteY10" fmla="*/ 528143 h 974979"/>
                  <a:gd name="connsiteX11" fmla="*/ 2328210 w 2409687"/>
                  <a:gd name="connsiteY11" fmla="*/ 654268 h 974979"/>
                  <a:gd name="connsiteX12" fmla="*/ 2374472 w 2409687"/>
                  <a:gd name="connsiteY12" fmla="*/ 839513 h 974979"/>
                  <a:gd name="connsiteX13" fmla="*/ 2408183 w 2409687"/>
                  <a:gd name="connsiteY13" fmla="*/ 965637 h 974979"/>
                  <a:gd name="connsiteX14" fmla="*/ 2404242 w 2409687"/>
                  <a:gd name="connsiteY14" fmla="*/ 965637 h 974979"/>
                  <a:gd name="connsiteX15" fmla="*/ 1229711 w 2409687"/>
                  <a:gd name="connsiteY15" fmla="*/ 969577 h 974979"/>
                  <a:gd name="connsiteX16" fmla="*/ 0 w 2409687"/>
                  <a:gd name="connsiteY16" fmla="*/ 965637 h 974979"/>
                  <a:gd name="connsiteX17" fmla="*/ 40448 w 2409687"/>
                  <a:gd name="connsiteY17" fmla="*/ 693682 h 974979"/>
                  <a:gd name="connsiteX18" fmla="*/ 73740 w 2409687"/>
                  <a:gd name="connsiteY18" fmla="*/ 496612 h 974979"/>
                  <a:gd name="connsiteX19" fmla="*/ 253395 w 2409687"/>
                  <a:gd name="connsiteY19" fmla="*/ 354724 h 974979"/>
                  <a:gd name="connsiteX20" fmla="*/ 855280 w 2409687"/>
                  <a:gd name="connsiteY20" fmla="*/ 189185 h 974979"/>
                  <a:gd name="connsiteX21" fmla="*/ 878929 w 2409687"/>
                  <a:gd name="connsiteY21" fmla="*/ 134007 h 974979"/>
                  <a:gd name="connsiteX22" fmla="*/ 902576 w 2409687"/>
                  <a:gd name="connsiteY22" fmla="*/ 98533 h 974979"/>
                  <a:gd name="connsiteX23" fmla="*/ 902083 w 2409687"/>
                  <a:gd name="connsiteY23" fmla="*/ 47049 h 974979"/>
                  <a:gd name="connsiteX24" fmla="*/ 893028 w 2409687"/>
                  <a:gd name="connsiteY24" fmla="*/ 0 h 97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" fmla="*/ 131823 w 1664828"/>
                  <a:gd name="connsiteY0" fmla="*/ 1638599 h 1649359"/>
                  <a:gd name="connsiteX1" fmla="*/ 52996 w 1664828"/>
                  <a:gd name="connsiteY1" fmla="*/ 1461237 h 1649359"/>
                  <a:gd name="connsiteX2" fmla="*/ 139706 w 1664828"/>
                  <a:gd name="connsiteY2" fmla="*/ 1335112 h 1649359"/>
                  <a:gd name="connsiteX3" fmla="*/ 187003 w 1664828"/>
                  <a:gd name="connsiteY3" fmla="*/ 1311464 h 1649359"/>
                  <a:gd name="connsiteX4" fmla="*/ 183061 w 1664828"/>
                  <a:gd name="connsiteY4" fmla="*/ 1228695 h 1649359"/>
                  <a:gd name="connsiteX5" fmla="*/ 155472 w 1664828"/>
                  <a:gd name="connsiteY5" fmla="*/ 1197164 h 1649359"/>
                  <a:gd name="connsiteX6" fmla="*/ 206709 w 1664828"/>
                  <a:gd name="connsiteY6" fmla="*/ 1118337 h 1649359"/>
                  <a:gd name="connsiteX7" fmla="*/ 254006 w 1664828"/>
                  <a:gd name="connsiteY7" fmla="*/ 1067099 h 1649359"/>
                  <a:gd name="connsiteX8" fmla="*/ 222475 w 1664828"/>
                  <a:gd name="connsiteY8" fmla="*/ 960681 h 1649359"/>
                  <a:gd name="connsiteX9" fmla="*/ 119999 w 1664828"/>
                  <a:gd name="connsiteY9" fmla="*/ 814850 h 1649359"/>
                  <a:gd name="connsiteX10" fmla="*/ 226416 w 1664828"/>
                  <a:gd name="connsiteY10" fmla="*/ 645371 h 1649359"/>
                  <a:gd name="connsiteX11" fmla="*/ 226416 w 1664828"/>
                  <a:gd name="connsiteY11" fmla="*/ 507423 h 1649359"/>
                  <a:gd name="connsiteX12" fmla="*/ 257947 w 1664828"/>
                  <a:gd name="connsiteY12" fmla="*/ 286706 h 1649359"/>
                  <a:gd name="connsiteX13" fmla="*/ 628437 w 1664828"/>
                  <a:gd name="connsiteY13" fmla="*/ 18692 h 1649359"/>
                  <a:gd name="connsiteX14" fmla="*/ 1069872 w 1664828"/>
                  <a:gd name="connsiteY14" fmla="*/ 38398 h 1649359"/>
                  <a:gd name="connsiteX15" fmla="*/ 1199937 w 1664828"/>
                  <a:gd name="connsiteY15" fmla="*/ 164523 h 1649359"/>
                  <a:gd name="connsiteX16" fmla="*/ 1361534 w 1664828"/>
                  <a:gd name="connsiteY16" fmla="*/ 227585 h 1649359"/>
                  <a:gd name="connsiteX17" fmla="*/ 1483716 w 1664828"/>
                  <a:gd name="connsiteY17" fmla="*/ 428595 h 1649359"/>
                  <a:gd name="connsiteX18" fmla="*/ 1436420 w 1664828"/>
                  <a:gd name="connsiteY18" fmla="*/ 617781 h 1649359"/>
                  <a:gd name="connsiteX19" fmla="*/ 1531013 w 1664828"/>
                  <a:gd name="connsiteY19" fmla="*/ 767554 h 1649359"/>
                  <a:gd name="connsiteX20" fmla="*/ 1503423 w 1664828"/>
                  <a:gd name="connsiteY20" fmla="*/ 968564 h 1649359"/>
                  <a:gd name="connsiteX21" fmla="*/ 1590134 w 1664828"/>
                  <a:gd name="connsiteY21" fmla="*/ 1082864 h 1649359"/>
                  <a:gd name="connsiteX22" fmla="*/ 1491599 w 1664828"/>
                  <a:gd name="connsiteY22" fmla="*/ 1331171 h 1649359"/>
                  <a:gd name="connsiteX23" fmla="*/ 1649254 w 1664828"/>
                  <a:gd name="connsiteY23" fmla="*/ 1469119 h 1649359"/>
                  <a:gd name="connsiteX24" fmla="*/ 1487658 w 1664828"/>
                  <a:gd name="connsiteY24" fmla="*/ 1611009 h 1649359"/>
                  <a:gd name="connsiteX25" fmla="*/ 131823 w 1664828"/>
                  <a:gd name="connsiteY25" fmla="*/ 1638599 h 1649359"/>
                  <a:gd name="connsiteX0" fmla="*/ 131823 w 1664828"/>
                  <a:gd name="connsiteY0" fmla="*/ 1638599 h 1671156"/>
                  <a:gd name="connsiteX1" fmla="*/ 52996 w 1664828"/>
                  <a:gd name="connsiteY1" fmla="*/ 1461237 h 1671156"/>
                  <a:gd name="connsiteX2" fmla="*/ 139706 w 1664828"/>
                  <a:gd name="connsiteY2" fmla="*/ 1335112 h 1671156"/>
                  <a:gd name="connsiteX3" fmla="*/ 187003 w 1664828"/>
                  <a:gd name="connsiteY3" fmla="*/ 1311464 h 1671156"/>
                  <a:gd name="connsiteX4" fmla="*/ 183061 w 1664828"/>
                  <a:gd name="connsiteY4" fmla="*/ 1228695 h 1671156"/>
                  <a:gd name="connsiteX5" fmla="*/ 155472 w 1664828"/>
                  <a:gd name="connsiteY5" fmla="*/ 1197164 h 1671156"/>
                  <a:gd name="connsiteX6" fmla="*/ 206709 w 1664828"/>
                  <a:gd name="connsiteY6" fmla="*/ 1118337 h 1671156"/>
                  <a:gd name="connsiteX7" fmla="*/ 254006 w 1664828"/>
                  <a:gd name="connsiteY7" fmla="*/ 1067099 h 1671156"/>
                  <a:gd name="connsiteX8" fmla="*/ 222475 w 1664828"/>
                  <a:gd name="connsiteY8" fmla="*/ 960681 h 1671156"/>
                  <a:gd name="connsiteX9" fmla="*/ 119999 w 1664828"/>
                  <a:gd name="connsiteY9" fmla="*/ 814850 h 1671156"/>
                  <a:gd name="connsiteX10" fmla="*/ 226416 w 1664828"/>
                  <a:gd name="connsiteY10" fmla="*/ 645371 h 1671156"/>
                  <a:gd name="connsiteX11" fmla="*/ 226416 w 1664828"/>
                  <a:gd name="connsiteY11" fmla="*/ 507423 h 1671156"/>
                  <a:gd name="connsiteX12" fmla="*/ 257947 w 1664828"/>
                  <a:gd name="connsiteY12" fmla="*/ 286706 h 1671156"/>
                  <a:gd name="connsiteX13" fmla="*/ 628437 w 1664828"/>
                  <a:gd name="connsiteY13" fmla="*/ 18692 h 1671156"/>
                  <a:gd name="connsiteX14" fmla="*/ 1069872 w 1664828"/>
                  <a:gd name="connsiteY14" fmla="*/ 38398 h 1671156"/>
                  <a:gd name="connsiteX15" fmla="*/ 1199937 w 1664828"/>
                  <a:gd name="connsiteY15" fmla="*/ 164523 h 1671156"/>
                  <a:gd name="connsiteX16" fmla="*/ 1361534 w 1664828"/>
                  <a:gd name="connsiteY16" fmla="*/ 227585 h 1671156"/>
                  <a:gd name="connsiteX17" fmla="*/ 1483716 w 1664828"/>
                  <a:gd name="connsiteY17" fmla="*/ 428595 h 1671156"/>
                  <a:gd name="connsiteX18" fmla="*/ 1436420 w 1664828"/>
                  <a:gd name="connsiteY18" fmla="*/ 617781 h 1671156"/>
                  <a:gd name="connsiteX19" fmla="*/ 1531013 w 1664828"/>
                  <a:gd name="connsiteY19" fmla="*/ 767554 h 1671156"/>
                  <a:gd name="connsiteX20" fmla="*/ 1503423 w 1664828"/>
                  <a:gd name="connsiteY20" fmla="*/ 968564 h 1671156"/>
                  <a:gd name="connsiteX21" fmla="*/ 1590134 w 1664828"/>
                  <a:gd name="connsiteY21" fmla="*/ 1082864 h 1671156"/>
                  <a:gd name="connsiteX22" fmla="*/ 1491599 w 1664828"/>
                  <a:gd name="connsiteY22" fmla="*/ 1331171 h 1671156"/>
                  <a:gd name="connsiteX23" fmla="*/ 1649254 w 1664828"/>
                  <a:gd name="connsiteY23" fmla="*/ 1469119 h 1671156"/>
                  <a:gd name="connsiteX24" fmla="*/ 1487658 w 1664828"/>
                  <a:gd name="connsiteY24" fmla="*/ 1654364 h 1671156"/>
                  <a:gd name="connsiteX25" fmla="*/ 131823 w 1664828"/>
                  <a:gd name="connsiteY25" fmla="*/ 1638599 h 1671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64802"/>
                <a:gd name="connsiteX1" fmla="*/ 150950 w 364959"/>
                <a:gd name="connsiteY1" fmla="*/ 152917 h 264802"/>
                <a:gd name="connsiteX2" fmla="*/ 184997 w 364959"/>
                <a:gd name="connsiteY2" fmla="*/ 186964 h 264802"/>
                <a:gd name="connsiteX3" fmla="*/ 243363 w 364959"/>
                <a:gd name="connsiteY3" fmla="*/ 84824 h 264802"/>
                <a:gd name="connsiteX4" fmla="*/ 272546 w 364959"/>
                <a:gd name="connsiteY4" fmla="*/ 7003 h 264802"/>
                <a:gd name="connsiteX5" fmla="*/ 296865 w 364959"/>
                <a:gd name="connsiteY5" fmla="*/ 7003 h 264802"/>
                <a:gd name="connsiteX6" fmla="*/ 345503 w 364959"/>
                <a:gd name="connsiteY6" fmla="*/ 36186 h 264802"/>
                <a:gd name="connsiteX7" fmla="*/ 364959 w 364959"/>
                <a:gd name="connsiteY7" fmla="*/ 94552 h 264802"/>
                <a:gd name="connsiteX8" fmla="*/ 287137 w 364959"/>
                <a:gd name="connsiteY8" fmla="*/ 118871 h 264802"/>
                <a:gd name="connsiteX9" fmla="*/ 184997 w 364959"/>
                <a:gd name="connsiteY9" fmla="*/ 264786 h 264802"/>
                <a:gd name="connsiteX10" fmla="*/ 82856 w 364959"/>
                <a:gd name="connsiteY10" fmla="*/ 109143 h 264802"/>
                <a:gd name="connsiteX11" fmla="*/ 14763 w 364959"/>
                <a:gd name="connsiteY11" fmla="*/ 89688 h 264802"/>
                <a:gd name="connsiteX12" fmla="*/ 171 w 364959"/>
                <a:gd name="connsiteY12" fmla="*/ 94552 h 264802"/>
                <a:gd name="connsiteX13" fmla="*/ 63401 w 364959"/>
                <a:gd name="connsiteY13" fmla="*/ 16730 h 264802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28"/>
                <a:gd name="connsiteX1" fmla="*/ 150950 w 364959"/>
                <a:gd name="connsiteY1" fmla="*/ 152917 h 274528"/>
                <a:gd name="connsiteX2" fmla="*/ 184997 w 364959"/>
                <a:gd name="connsiteY2" fmla="*/ 186964 h 274528"/>
                <a:gd name="connsiteX3" fmla="*/ 243363 w 364959"/>
                <a:gd name="connsiteY3" fmla="*/ 84824 h 274528"/>
                <a:gd name="connsiteX4" fmla="*/ 272546 w 364959"/>
                <a:gd name="connsiteY4" fmla="*/ 7003 h 274528"/>
                <a:gd name="connsiteX5" fmla="*/ 296865 w 364959"/>
                <a:gd name="connsiteY5" fmla="*/ 7003 h 274528"/>
                <a:gd name="connsiteX6" fmla="*/ 345503 w 364959"/>
                <a:gd name="connsiteY6" fmla="*/ 36186 h 274528"/>
                <a:gd name="connsiteX7" fmla="*/ 364959 w 364959"/>
                <a:gd name="connsiteY7" fmla="*/ 94552 h 274528"/>
                <a:gd name="connsiteX8" fmla="*/ 287137 w 364959"/>
                <a:gd name="connsiteY8" fmla="*/ 118871 h 274528"/>
                <a:gd name="connsiteX9" fmla="*/ 184997 w 364959"/>
                <a:gd name="connsiteY9" fmla="*/ 274513 h 274528"/>
                <a:gd name="connsiteX10" fmla="*/ 82856 w 364959"/>
                <a:gd name="connsiteY10" fmla="*/ 109143 h 274528"/>
                <a:gd name="connsiteX11" fmla="*/ 14763 w 364959"/>
                <a:gd name="connsiteY11" fmla="*/ 89688 h 274528"/>
                <a:gd name="connsiteX12" fmla="*/ 171 w 364959"/>
                <a:gd name="connsiteY12" fmla="*/ 94552 h 274528"/>
                <a:gd name="connsiteX13" fmla="*/ 63401 w 364959"/>
                <a:gd name="connsiteY13" fmla="*/ 16730 h 274528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2856 w 364959"/>
                <a:gd name="connsiteY10" fmla="*/ 10914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0911 w 364959"/>
                <a:gd name="connsiteY10" fmla="*/ 120816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75075 w 364959"/>
                <a:gd name="connsiteY10" fmla="*/ 91635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87137 w 364959"/>
                <a:gd name="connsiteY8" fmla="*/ 118871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64959"/>
                <a:gd name="connsiteY0" fmla="*/ 16730 h 274513"/>
                <a:gd name="connsiteX1" fmla="*/ 150950 w 364959"/>
                <a:gd name="connsiteY1" fmla="*/ 152917 h 274513"/>
                <a:gd name="connsiteX2" fmla="*/ 184997 w 364959"/>
                <a:gd name="connsiteY2" fmla="*/ 186964 h 274513"/>
                <a:gd name="connsiteX3" fmla="*/ 243363 w 364959"/>
                <a:gd name="connsiteY3" fmla="*/ 84824 h 274513"/>
                <a:gd name="connsiteX4" fmla="*/ 272546 w 364959"/>
                <a:gd name="connsiteY4" fmla="*/ 7003 h 274513"/>
                <a:gd name="connsiteX5" fmla="*/ 296865 w 364959"/>
                <a:gd name="connsiteY5" fmla="*/ 7003 h 274513"/>
                <a:gd name="connsiteX6" fmla="*/ 345503 w 364959"/>
                <a:gd name="connsiteY6" fmla="*/ 36186 h 274513"/>
                <a:gd name="connsiteX7" fmla="*/ 364959 w 364959"/>
                <a:gd name="connsiteY7" fmla="*/ 94552 h 274513"/>
                <a:gd name="connsiteX8" fmla="*/ 294919 w 364959"/>
                <a:gd name="connsiteY8" fmla="*/ 89690 h 274513"/>
                <a:gd name="connsiteX9" fmla="*/ 184997 w 364959"/>
                <a:gd name="connsiteY9" fmla="*/ 274513 h 274513"/>
                <a:gd name="connsiteX10" fmla="*/ 84802 w 364959"/>
                <a:gd name="connsiteY10" fmla="*/ 105253 h 274513"/>
                <a:gd name="connsiteX11" fmla="*/ 14763 w 364959"/>
                <a:gd name="connsiteY11" fmla="*/ 89688 h 274513"/>
                <a:gd name="connsiteX12" fmla="*/ 171 w 364959"/>
                <a:gd name="connsiteY12" fmla="*/ 94552 h 274513"/>
                <a:gd name="connsiteX13" fmla="*/ 63401 w 364959"/>
                <a:gd name="connsiteY13" fmla="*/ 16730 h 274513"/>
                <a:gd name="connsiteX0" fmla="*/ 63401 w 378577"/>
                <a:gd name="connsiteY0" fmla="*/ 16730 h 274513"/>
                <a:gd name="connsiteX1" fmla="*/ 150950 w 378577"/>
                <a:gd name="connsiteY1" fmla="*/ 152917 h 274513"/>
                <a:gd name="connsiteX2" fmla="*/ 184997 w 378577"/>
                <a:gd name="connsiteY2" fmla="*/ 186964 h 274513"/>
                <a:gd name="connsiteX3" fmla="*/ 243363 w 378577"/>
                <a:gd name="connsiteY3" fmla="*/ 84824 h 274513"/>
                <a:gd name="connsiteX4" fmla="*/ 272546 w 378577"/>
                <a:gd name="connsiteY4" fmla="*/ 7003 h 274513"/>
                <a:gd name="connsiteX5" fmla="*/ 296865 w 378577"/>
                <a:gd name="connsiteY5" fmla="*/ 7003 h 274513"/>
                <a:gd name="connsiteX6" fmla="*/ 345503 w 378577"/>
                <a:gd name="connsiteY6" fmla="*/ 36186 h 274513"/>
                <a:gd name="connsiteX7" fmla="*/ 378577 w 378577"/>
                <a:gd name="connsiteY7" fmla="*/ 98443 h 274513"/>
                <a:gd name="connsiteX8" fmla="*/ 294919 w 378577"/>
                <a:gd name="connsiteY8" fmla="*/ 89690 h 274513"/>
                <a:gd name="connsiteX9" fmla="*/ 184997 w 378577"/>
                <a:gd name="connsiteY9" fmla="*/ 274513 h 274513"/>
                <a:gd name="connsiteX10" fmla="*/ 84802 w 378577"/>
                <a:gd name="connsiteY10" fmla="*/ 105253 h 274513"/>
                <a:gd name="connsiteX11" fmla="*/ 14763 w 378577"/>
                <a:gd name="connsiteY11" fmla="*/ 89688 h 274513"/>
                <a:gd name="connsiteX12" fmla="*/ 171 w 378577"/>
                <a:gd name="connsiteY12" fmla="*/ 94552 h 274513"/>
                <a:gd name="connsiteX13" fmla="*/ 63401 w 378577"/>
                <a:gd name="connsiteY13" fmla="*/ 16730 h 274513"/>
                <a:gd name="connsiteX0" fmla="*/ 78821 w 393997"/>
                <a:gd name="connsiteY0" fmla="*/ 16730 h 274513"/>
                <a:gd name="connsiteX1" fmla="*/ 166370 w 393997"/>
                <a:gd name="connsiteY1" fmla="*/ 152917 h 274513"/>
                <a:gd name="connsiteX2" fmla="*/ 200417 w 393997"/>
                <a:gd name="connsiteY2" fmla="*/ 186964 h 274513"/>
                <a:gd name="connsiteX3" fmla="*/ 258783 w 393997"/>
                <a:gd name="connsiteY3" fmla="*/ 84824 h 274513"/>
                <a:gd name="connsiteX4" fmla="*/ 287966 w 393997"/>
                <a:gd name="connsiteY4" fmla="*/ 7003 h 274513"/>
                <a:gd name="connsiteX5" fmla="*/ 312285 w 393997"/>
                <a:gd name="connsiteY5" fmla="*/ 7003 h 274513"/>
                <a:gd name="connsiteX6" fmla="*/ 360923 w 393997"/>
                <a:gd name="connsiteY6" fmla="*/ 36186 h 274513"/>
                <a:gd name="connsiteX7" fmla="*/ 393997 w 393997"/>
                <a:gd name="connsiteY7" fmla="*/ 98443 h 274513"/>
                <a:gd name="connsiteX8" fmla="*/ 310339 w 393997"/>
                <a:gd name="connsiteY8" fmla="*/ 89690 h 274513"/>
                <a:gd name="connsiteX9" fmla="*/ 200417 w 393997"/>
                <a:gd name="connsiteY9" fmla="*/ 274513 h 274513"/>
                <a:gd name="connsiteX10" fmla="*/ 100222 w 393997"/>
                <a:gd name="connsiteY10" fmla="*/ 105253 h 274513"/>
                <a:gd name="connsiteX11" fmla="*/ 30183 w 393997"/>
                <a:gd name="connsiteY11" fmla="*/ 89688 h 274513"/>
                <a:gd name="connsiteX12" fmla="*/ 27 w 393997"/>
                <a:gd name="connsiteY12" fmla="*/ 102334 h 274513"/>
                <a:gd name="connsiteX13" fmla="*/ 78821 w 393997"/>
                <a:gd name="connsiteY13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960 w 394136"/>
                <a:gd name="connsiteY0" fmla="*/ 16730 h 274513"/>
                <a:gd name="connsiteX1" fmla="*/ 166509 w 394136"/>
                <a:gd name="connsiteY1" fmla="*/ 152917 h 274513"/>
                <a:gd name="connsiteX2" fmla="*/ 200556 w 394136"/>
                <a:gd name="connsiteY2" fmla="*/ 186964 h 274513"/>
                <a:gd name="connsiteX3" fmla="*/ 258922 w 394136"/>
                <a:gd name="connsiteY3" fmla="*/ 84824 h 274513"/>
                <a:gd name="connsiteX4" fmla="*/ 288105 w 394136"/>
                <a:gd name="connsiteY4" fmla="*/ 7003 h 274513"/>
                <a:gd name="connsiteX5" fmla="*/ 312424 w 394136"/>
                <a:gd name="connsiteY5" fmla="*/ 7003 h 274513"/>
                <a:gd name="connsiteX6" fmla="*/ 361062 w 394136"/>
                <a:gd name="connsiteY6" fmla="*/ 36186 h 274513"/>
                <a:gd name="connsiteX7" fmla="*/ 394136 w 394136"/>
                <a:gd name="connsiteY7" fmla="*/ 98443 h 274513"/>
                <a:gd name="connsiteX8" fmla="*/ 310478 w 394136"/>
                <a:gd name="connsiteY8" fmla="*/ 89690 h 274513"/>
                <a:gd name="connsiteX9" fmla="*/ 200556 w 394136"/>
                <a:gd name="connsiteY9" fmla="*/ 274513 h 274513"/>
                <a:gd name="connsiteX10" fmla="*/ 100361 w 394136"/>
                <a:gd name="connsiteY10" fmla="*/ 105253 h 274513"/>
                <a:gd name="connsiteX11" fmla="*/ 166 w 394136"/>
                <a:gd name="connsiteY11" fmla="*/ 102334 h 274513"/>
                <a:gd name="connsiteX12" fmla="*/ 78960 w 394136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66343 w 393970"/>
                <a:gd name="connsiteY1" fmla="*/ 152917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8561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730 h 274513"/>
                <a:gd name="connsiteX1" fmla="*/ 152726 w 393970"/>
                <a:gd name="connsiteY1" fmla="*/ 108172 h 274513"/>
                <a:gd name="connsiteX2" fmla="*/ 200390 w 393970"/>
                <a:gd name="connsiteY2" fmla="*/ 186964 h 274513"/>
                <a:gd name="connsiteX3" fmla="*/ 258756 w 393970"/>
                <a:gd name="connsiteY3" fmla="*/ 84824 h 274513"/>
                <a:gd name="connsiteX4" fmla="*/ 287939 w 393970"/>
                <a:gd name="connsiteY4" fmla="*/ 7003 h 274513"/>
                <a:gd name="connsiteX5" fmla="*/ 312258 w 393970"/>
                <a:gd name="connsiteY5" fmla="*/ 7003 h 274513"/>
                <a:gd name="connsiteX6" fmla="*/ 360896 w 393970"/>
                <a:gd name="connsiteY6" fmla="*/ 36186 h 274513"/>
                <a:gd name="connsiteX7" fmla="*/ 393970 w 393970"/>
                <a:gd name="connsiteY7" fmla="*/ 98443 h 274513"/>
                <a:gd name="connsiteX8" fmla="*/ 310312 w 393970"/>
                <a:gd name="connsiteY8" fmla="*/ 89690 h 274513"/>
                <a:gd name="connsiteX9" fmla="*/ 200390 w 393970"/>
                <a:gd name="connsiteY9" fmla="*/ 274513 h 274513"/>
                <a:gd name="connsiteX10" fmla="*/ 100195 w 393970"/>
                <a:gd name="connsiteY10" fmla="*/ 105253 h 274513"/>
                <a:gd name="connsiteX11" fmla="*/ 0 w 393970"/>
                <a:gd name="connsiteY11" fmla="*/ 102334 h 274513"/>
                <a:gd name="connsiteX12" fmla="*/ 78794 w 393970"/>
                <a:gd name="connsiteY12" fmla="*/ 16730 h 274513"/>
                <a:gd name="connsiteX0" fmla="*/ 78794 w 393970"/>
                <a:gd name="connsiteY0" fmla="*/ 16312 h 274095"/>
                <a:gd name="connsiteX1" fmla="*/ 152726 w 393970"/>
                <a:gd name="connsiteY1" fmla="*/ 107754 h 274095"/>
                <a:gd name="connsiteX2" fmla="*/ 200390 w 393970"/>
                <a:gd name="connsiteY2" fmla="*/ 186546 h 274095"/>
                <a:gd name="connsiteX3" fmla="*/ 249029 w 393970"/>
                <a:gd name="connsiteY3" fmla="*/ 78569 h 274095"/>
                <a:gd name="connsiteX4" fmla="*/ 287939 w 393970"/>
                <a:gd name="connsiteY4" fmla="*/ 6585 h 274095"/>
                <a:gd name="connsiteX5" fmla="*/ 312258 w 393970"/>
                <a:gd name="connsiteY5" fmla="*/ 6585 h 274095"/>
                <a:gd name="connsiteX6" fmla="*/ 360896 w 393970"/>
                <a:gd name="connsiteY6" fmla="*/ 35768 h 274095"/>
                <a:gd name="connsiteX7" fmla="*/ 393970 w 393970"/>
                <a:gd name="connsiteY7" fmla="*/ 98025 h 274095"/>
                <a:gd name="connsiteX8" fmla="*/ 310312 w 393970"/>
                <a:gd name="connsiteY8" fmla="*/ 89272 h 274095"/>
                <a:gd name="connsiteX9" fmla="*/ 200390 w 393970"/>
                <a:gd name="connsiteY9" fmla="*/ 274095 h 274095"/>
                <a:gd name="connsiteX10" fmla="*/ 100195 w 393970"/>
                <a:gd name="connsiteY10" fmla="*/ 104835 h 274095"/>
                <a:gd name="connsiteX11" fmla="*/ 0 w 393970"/>
                <a:gd name="connsiteY11" fmla="*/ 101916 h 274095"/>
                <a:gd name="connsiteX12" fmla="*/ 78794 w 393970"/>
                <a:gd name="connsiteY12" fmla="*/ 16312 h 27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" fmla="*/ 0 w 2408803"/>
                <a:gd name="connsiteY0" fmla="*/ 2232087 h 2261428"/>
                <a:gd name="connsiteX1" fmla="*/ 59121 w 2408803"/>
                <a:gd name="connsiteY1" fmla="*/ 1834008 h 2261428"/>
                <a:gd name="connsiteX2" fmla="*/ 106417 w 2408803"/>
                <a:gd name="connsiteY2" fmla="*/ 1692118 h 2261428"/>
                <a:gd name="connsiteX3" fmla="*/ 220717 w 2408803"/>
                <a:gd name="connsiteY3" fmla="*/ 1636939 h 2261428"/>
                <a:gd name="connsiteX4" fmla="*/ 855280 w 2408803"/>
                <a:gd name="connsiteY4" fmla="*/ 1455635 h 2261428"/>
                <a:gd name="connsiteX5" fmla="*/ 851338 w 2408803"/>
                <a:gd name="connsiteY5" fmla="*/ 1459577 h 2261428"/>
                <a:gd name="connsiteX6" fmla="*/ 902576 w 2408803"/>
                <a:gd name="connsiteY6" fmla="*/ 1364983 h 2261428"/>
                <a:gd name="connsiteX7" fmla="*/ 890752 w 2408803"/>
                <a:gd name="connsiteY7" fmla="*/ 1254625 h 2261428"/>
                <a:gd name="connsiteX8" fmla="*/ 827690 w 2408803"/>
                <a:gd name="connsiteY8" fmla="*/ 1160032 h 2261428"/>
                <a:gd name="connsiteX9" fmla="*/ 780393 w 2408803"/>
                <a:gd name="connsiteY9" fmla="*/ 1053614 h 2261428"/>
                <a:gd name="connsiteX10" fmla="*/ 772511 w 2408803"/>
                <a:gd name="connsiteY10" fmla="*/ 970846 h 2261428"/>
                <a:gd name="connsiteX11" fmla="*/ 737038 w 2408803"/>
                <a:gd name="connsiteY11" fmla="*/ 939314 h 2261428"/>
                <a:gd name="connsiteX12" fmla="*/ 685800 w 2408803"/>
                <a:gd name="connsiteY12" fmla="*/ 852604 h 2261428"/>
                <a:gd name="connsiteX13" fmla="*/ 673976 w 2408803"/>
                <a:gd name="connsiteY13" fmla="*/ 742246 h 2261428"/>
                <a:gd name="connsiteX14" fmla="*/ 693683 w 2408803"/>
                <a:gd name="connsiteY14" fmla="*/ 687066 h 2261428"/>
                <a:gd name="connsiteX15" fmla="*/ 681859 w 2408803"/>
                <a:gd name="connsiteY15" fmla="*/ 596414 h 2261428"/>
                <a:gd name="connsiteX16" fmla="*/ 670035 w 2408803"/>
                <a:gd name="connsiteY16" fmla="*/ 501821 h 2261428"/>
                <a:gd name="connsiteX17" fmla="*/ 701566 w 2408803"/>
                <a:gd name="connsiteY17" fmla="*/ 332342 h 2261428"/>
                <a:gd name="connsiteX18" fmla="*/ 752804 w 2408803"/>
                <a:gd name="connsiteY18" fmla="*/ 210159 h 2261428"/>
                <a:gd name="connsiteX19" fmla="*/ 847397 w 2408803"/>
                <a:gd name="connsiteY19" fmla="*/ 127390 h 2261428"/>
                <a:gd name="connsiteX20" fmla="*/ 1056290 w 2408803"/>
                <a:gd name="connsiteY20" fmla="*/ 20973 h 2261428"/>
                <a:gd name="connsiteX21" fmla="*/ 1269124 w 2408803"/>
                <a:gd name="connsiteY21" fmla="*/ 1266 h 2261428"/>
                <a:gd name="connsiteX22" fmla="*/ 1438604 w 2408803"/>
                <a:gd name="connsiteY22" fmla="*/ 40680 h 2261428"/>
                <a:gd name="connsiteX23" fmla="*/ 1552904 w 2408803"/>
                <a:gd name="connsiteY23" fmla="*/ 99801 h 2261428"/>
                <a:gd name="connsiteX24" fmla="*/ 1596259 w 2408803"/>
                <a:gd name="connsiteY24" fmla="*/ 154980 h 2261428"/>
                <a:gd name="connsiteX25" fmla="*/ 1592317 w 2408803"/>
                <a:gd name="connsiteY25" fmla="*/ 233808 h 2261428"/>
                <a:gd name="connsiteX26" fmla="*/ 1627790 w 2408803"/>
                <a:gd name="connsiteY26" fmla="*/ 249573 h 2261428"/>
                <a:gd name="connsiteX27" fmla="*/ 1702676 w 2408803"/>
                <a:gd name="connsiteY27" fmla="*/ 308694 h 2261428"/>
                <a:gd name="connsiteX28" fmla="*/ 1730266 w 2408803"/>
                <a:gd name="connsiteY28" fmla="*/ 430877 h 2261428"/>
                <a:gd name="connsiteX29" fmla="*/ 1742090 w 2408803"/>
                <a:gd name="connsiteY29" fmla="*/ 600356 h 2261428"/>
                <a:gd name="connsiteX30" fmla="*/ 1722383 w 2408803"/>
                <a:gd name="connsiteY30" fmla="*/ 694949 h 2261428"/>
                <a:gd name="connsiteX31" fmla="*/ 1746031 w 2408803"/>
                <a:gd name="connsiteY31" fmla="*/ 758011 h 2261428"/>
                <a:gd name="connsiteX32" fmla="*/ 1702676 w 2408803"/>
                <a:gd name="connsiteY32" fmla="*/ 899901 h 2261428"/>
                <a:gd name="connsiteX33" fmla="*/ 1651438 w 2408803"/>
                <a:gd name="connsiteY33" fmla="*/ 966904 h 2261428"/>
                <a:gd name="connsiteX34" fmla="*/ 1651438 w 2408803"/>
                <a:gd name="connsiteY34" fmla="*/ 966904 h 2261428"/>
                <a:gd name="connsiteX35" fmla="*/ 1627790 w 2408803"/>
                <a:gd name="connsiteY35" fmla="*/ 986611 h 2261428"/>
                <a:gd name="connsiteX36" fmla="*/ 1604142 w 2408803"/>
                <a:gd name="connsiteY36" fmla="*/ 1128501 h 2261428"/>
                <a:gd name="connsiteX37" fmla="*/ 1533197 w 2408803"/>
                <a:gd name="connsiteY37" fmla="*/ 1258566 h 2261428"/>
                <a:gd name="connsiteX38" fmla="*/ 1509548 w 2408803"/>
                <a:gd name="connsiteY38" fmla="*/ 1309804 h 2261428"/>
                <a:gd name="connsiteX39" fmla="*/ 1525314 w 2408803"/>
                <a:gd name="connsiteY39" fmla="*/ 1408339 h 2261428"/>
                <a:gd name="connsiteX40" fmla="*/ 1592317 w 2408803"/>
                <a:gd name="connsiteY40" fmla="*/ 1491108 h 2261428"/>
                <a:gd name="connsiteX41" fmla="*/ 1848507 w 2408803"/>
                <a:gd name="connsiteY41" fmla="*/ 1550228 h 2261428"/>
                <a:gd name="connsiteX42" fmla="*/ 2077107 w 2408803"/>
                <a:gd name="connsiteY42" fmla="*/ 1609349 h 2261428"/>
                <a:gd name="connsiteX43" fmla="*/ 2211114 w 2408803"/>
                <a:gd name="connsiteY43" fmla="*/ 1652704 h 2261428"/>
                <a:gd name="connsiteX44" fmla="*/ 2325414 w 2408803"/>
                <a:gd name="connsiteY44" fmla="*/ 1696059 h 2261428"/>
                <a:gd name="connsiteX45" fmla="*/ 2360886 w 2408803"/>
                <a:gd name="connsiteY45" fmla="*/ 1849773 h 2261428"/>
                <a:gd name="connsiteX46" fmla="*/ 2388476 w 2408803"/>
                <a:gd name="connsiteY46" fmla="*/ 2050783 h 2261428"/>
                <a:gd name="connsiteX47" fmla="*/ 2408183 w 2408803"/>
                <a:gd name="connsiteY47" fmla="*/ 2232087 h 2261428"/>
                <a:gd name="connsiteX48" fmla="*/ 2404242 w 2408803"/>
                <a:gd name="connsiteY48" fmla="*/ 2232087 h 2261428"/>
                <a:gd name="connsiteX49" fmla="*/ 59121 w 2408803"/>
                <a:gd name="connsiteY49" fmla="*/ 2224204 h 2261428"/>
                <a:gd name="connsiteX50" fmla="*/ 0 w 2408803"/>
                <a:gd name="connsiteY50" fmla="*/ 2232087 h 2261428"/>
                <a:gd name="connsiteX0" fmla="*/ 241 w 2409044"/>
                <a:gd name="connsiteY0" fmla="*/ 2232087 h 2245516"/>
                <a:gd name="connsiteX1" fmla="*/ 59362 w 2409044"/>
                <a:gd name="connsiteY1" fmla="*/ 1834008 h 2245516"/>
                <a:gd name="connsiteX2" fmla="*/ 106658 w 2409044"/>
                <a:gd name="connsiteY2" fmla="*/ 1692118 h 2245516"/>
                <a:gd name="connsiteX3" fmla="*/ 220958 w 2409044"/>
                <a:gd name="connsiteY3" fmla="*/ 1636939 h 2245516"/>
                <a:gd name="connsiteX4" fmla="*/ 855521 w 2409044"/>
                <a:gd name="connsiteY4" fmla="*/ 1455635 h 2245516"/>
                <a:gd name="connsiteX5" fmla="*/ 851579 w 2409044"/>
                <a:gd name="connsiteY5" fmla="*/ 1459577 h 2245516"/>
                <a:gd name="connsiteX6" fmla="*/ 902817 w 2409044"/>
                <a:gd name="connsiteY6" fmla="*/ 1364983 h 2245516"/>
                <a:gd name="connsiteX7" fmla="*/ 890993 w 2409044"/>
                <a:gd name="connsiteY7" fmla="*/ 1254625 h 2245516"/>
                <a:gd name="connsiteX8" fmla="*/ 827931 w 2409044"/>
                <a:gd name="connsiteY8" fmla="*/ 1160032 h 2245516"/>
                <a:gd name="connsiteX9" fmla="*/ 780634 w 2409044"/>
                <a:gd name="connsiteY9" fmla="*/ 1053614 h 2245516"/>
                <a:gd name="connsiteX10" fmla="*/ 772752 w 2409044"/>
                <a:gd name="connsiteY10" fmla="*/ 970846 h 2245516"/>
                <a:gd name="connsiteX11" fmla="*/ 737279 w 2409044"/>
                <a:gd name="connsiteY11" fmla="*/ 939314 h 2245516"/>
                <a:gd name="connsiteX12" fmla="*/ 686041 w 2409044"/>
                <a:gd name="connsiteY12" fmla="*/ 852604 h 2245516"/>
                <a:gd name="connsiteX13" fmla="*/ 674217 w 2409044"/>
                <a:gd name="connsiteY13" fmla="*/ 742246 h 2245516"/>
                <a:gd name="connsiteX14" fmla="*/ 693924 w 2409044"/>
                <a:gd name="connsiteY14" fmla="*/ 687066 h 2245516"/>
                <a:gd name="connsiteX15" fmla="*/ 682100 w 2409044"/>
                <a:gd name="connsiteY15" fmla="*/ 596414 h 2245516"/>
                <a:gd name="connsiteX16" fmla="*/ 670276 w 2409044"/>
                <a:gd name="connsiteY16" fmla="*/ 501821 h 2245516"/>
                <a:gd name="connsiteX17" fmla="*/ 701807 w 2409044"/>
                <a:gd name="connsiteY17" fmla="*/ 332342 h 2245516"/>
                <a:gd name="connsiteX18" fmla="*/ 753045 w 2409044"/>
                <a:gd name="connsiteY18" fmla="*/ 210159 h 2245516"/>
                <a:gd name="connsiteX19" fmla="*/ 847638 w 2409044"/>
                <a:gd name="connsiteY19" fmla="*/ 127390 h 2245516"/>
                <a:gd name="connsiteX20" fmla="*/ 1056531 w 2409044"/>
                <a:gd name="connsiteY20" fmla="*/ 20973 h 2245516"/>
                <a:gd name="connsiteX21" fmla="*/ 1269365 w 2409044"/>
                <a:gd name="connsiteY21" fmla="*/ 1266 h 2245516"/>
                <a:gd name="connsiteX22" fmla="*/ 1438845 w 2409044"/>
                <a:gd name="connsiteY22" fmla="*/ 40680 h 2245516"/>
                <a:gd name="connsiteX23" fmla="*/ 1553145 w 2409044"/>
                <a:gd name="connsiteY23" fmla="*/ 99801 h 2245516"/>
                <a:gd name="connsiteX24" fmla="*/ 1596500 w 2409044"/>
                <a:gd name="connsiteY24" fmla="*/ 154980 h 2245516"/>
                <a:gd name="connsiteX25" fmla="*/ 1592558 w 2409044"/>
                <a:gd name="connsiteY25" fmla="*/ 233808 h 2245516"/>
                <a:gd name="connsiteX26" fmla="*/ 1628031 w 2409044"/>
                <a:gd name="connsiteY26" fmla="*/ 249573 h 2245516"/>
                <a:gd name="connsiteX27" fmla="*/ 1702917 w 2409044"/>
                <a:gd name="connsiteY27" fmla="*/ 308694 h 2245516"/>
                <a:gd name="connsiteX28" fmla="*/ 1730507 w 2409044"/>
                <a:gd name="connsiteY28" fmla="*/ 430877 h 2245516"/>
                <a:gd name="connsiteX29" fmla="*/ 1742331 w 2409044"/>
                <a:gd name="connsiteY29" fmla="*/ 600356 h 2245516"/>
                <a:gd name="connsiteX30" fmla="*/ 1722624 w 2409044"/>
                <a:gd name="connsiteY30" fmla="*/ 694949 h 2245516"/>
                <a:gd name="connsiteX31" fmla="*/ 1746272 w 2409044"/>
                <a:gd name="connsiteY31" fmla="*/ 758011 h 2245516"/>
                <a:gd name="connsiteX32" fmla="*/ 1702917 w 2409044"/>
                <a:gd name="connsiteY32" fmla="*/ 899901 h 2245516"/>
                <a:gd name="connsiteX33" fmla="*/ 1651679 w 2409044"/>
                <a:gd name="connsiteY33" fmla="*/ 966904 h 2245516"/>
                <a:gd name="connsiteX34" fmla="*/ 1651679 w 2409044"/>
                <a:gd name="connsiteY34" fmla="*/ 966904 h 2245516"/>
                <a:gd name="connsiteX35" fmla="*/ 1628031 w 2409044"/>
                <a:gd name="connsiteY35" fmla="*/ 986611 h 2245516"/>
                <a:gd name="connsiteX36" fmla="*/ 1604383 w 2409044"/>
                <a:gd name="connsiteY36" fmla="*/ 1128501 h 2245516"/>
                <a:gd name="connsiteX37" fmla="*/ 1533438 w 2409044"/>
                <a:gd name="connsiteY37" fmla="*/ 1258566 h 2245516"/>
                <a:gd name="connsiteX38" fmla="*/ 1509789 w 2409044"/>
                <a:gd name="connsiteY38" fmla="*/ 1309804 h 2245516"/>
                <a:gd name="connsiteX39" fmla="*/ 1525555 w 2409044"/>
                <a:gd name="connsiteY39" fmla="*/ 1408339 h 2245516"/>
                <a:gd name="connsiteX40" fmla="*/ 1592558 w 2409044"/>
                <a:gd name="connsiteY40" fmla="*/ 1491108 h 2245516"/>
                <a:gd name="connsiteX41" fmla="*/ 1848748 w 2409044"/>
                <a:gd name="connsiteY41" fmla="*/ 1550228 h 2245516"/>
                <a:gd name="connsiteX42" fmla="*/ 2077348 w 2409044"/>
                <a:gd name="connsiteY42" fmla="*/ 1609349 h 2245516"/>
                <a:gd name="connsiteX43" fmla="*/ 2211355 w 2409044"/>
                <a:gd name="connsiteY43" fmla="*/ 1652704 h 2245516"/>
                <a:gd name="connsiteX44" fmla="*/ 2325655 w 2409044"/>
                <a:gd name="connsiteY44" fmla="*/ 1696059 h 2245516"/>
                <a:gd name="connsiteX45" fmla="*/ 2361127 w 2409044"/>
                <a:gd name="connsiteY45" fmla="*/ 1849773 h 2245516"/>
                <a:gd name="connsiteX46" fmla="*/ 2388717 w 2409044"/>
                <a:gd name="connsiteY46" fmla="*/ 2050783 h 2245516"/>
                <a:gd name="connsiteX47" fmla="*/ 2408424 w 2409044"/>
                <a:gd name="connsiteY47" fmla="*/ 2232087 h 2245516"/>
                <a:gd name="connsiteX48" fmla="*/ 2404483 w 2409044"/>
                <a:gd name="connsiteY48" fmla="*/ 2232087 h 2245516"/>
                <a:gd name="connsiteX49" fmla="*/ 59362 w 2409044"/>
                <a:gd name="connsiteY49" fmla="*/ 2224204 h 2245516"/>
                <a:gd name="connsiteX50" fmla="*/ 241 w 2409044"/>
                <a:gd name="connsiteY50" fmla="*/ 2232087 h 2245516"/>
                <a:gd name="connsiteX0" fmla="*/ 62062 w 2470865"/>
                <a:gd name="connsiteY0" fmla="*/ 2232087 h 2262785"/>
                <a:gd name="connsiteX1" fmla="*/ 121183 w 2470865"/>
                <a:gd name="connsiteY1" fmla="*/ 1834008 h 2262785"/>
                <a:gd name="connsiteX2" fmla="*/ 168479 w 2470865"/>
                <a:gd name="connsiteY2" fmla="*/ 1692118 h 2262785"/>
                <a:gd name="connsiteX3" fmla="*/ 282779 w 2470865"/>
                <a:gd name="connsiteY3" fmla="*/ 1636939 h 2262785"/>
                <a:gd name="connsiteX4" fmla="*/ 917342 w 2470865"/>
                <a:gd name="connsiteY4" fmla="*/ 1455635 h 2262785"/>
                <a:gd name="connsiteX5" fmla="*/ 913400 w 2470865"/>
                <a:gd name="connsiteY5" fmla="*/ 1459577 h 2262785"/>
                <a:gd name="connsiteX6" fmla="*/ 964638 w 2470865"/>
                <a:gd name="connsiteY6" fmla="*/ 1364983 h 2262785"/>
                <a:gd name="connsiteX7" fmla="*/ 952814 w 2470865"/>
                <a:gd name="connsiteY7" fmla="*/ 1254625 h 2262785"/>
                <a:gd name="connsiteX8" fmla="*/ 889752 w 2470865"/>
                <a:gd name="connsiteY8" fmla="*/ 1160032 h 2262785"/>
                <a:gd name="connsiteX9" fmla="*/ 842455 w 2470865"/>
                <a:gd name="connsiteY9" fmla="*/ 1053614 h 2262785"/>
                <a:gd name="connsiteX10" fmla="*/ 834573 w 2470865"/>
                <a:gd name="connsiteY10" fmla="*/ 970846 h 2262785"/>
                <a:gd name="connsiteX11" fmla="*/ 799100 w 2470865"/>
                <a:gd name="connsiteY11" fmla="*/ 939314 h 2262785"/>
                <a:gd name="connsiteX12" fmla="*/ 747862 w 2470865"/>
                <a:gd name="connsiteY12" fmla="*/ 852604 h 2262785"/>
                <a:gd name="connsiteX13" fmla="*/ 736038 w 2470865"/>
                <a:gd name="connsiteY13" fmla="*/ 742246 h 2262785"/>
                <a:gd name="connsiteX14" fmla="*/ 755745 w 2470865"/>
                <a:gd name="connsiteY14" fmla="*/ 687066 h 2262785"/>
                <a:gd name="connsiteX15" fmla="*/ 743921 w 2470865"/>
                <a:gd name="connsiteY15" fmla="*/ 596414 h 2262785"/>
                <a:gd name="connsiteX16" fmla="*/ 732097 w 2470865"/>
                <a:gd name="connsiteY16" fmla="*/ 501821 h 2262785"/>
                <a:gd name="connsiteX17" fmla="*/ 763628 w 2470865"/>
                <a:gd name="connsiteY17" fmla="*/ 332342 h 2262785"/>
                <a:gd name="connsiteX18" fmla="*/ 814866 w 2470865"/>
                <a:gd name="connsiteY18" fmla="*/ 210159 h 2262785"/>
                <a:gd name="connsiteX19" fmla="*/ 909459 w 2470865"/>
                <a:gd name="connsiteY19" fmla="*/ 127390 h 2262785"/>
                <a:gd name="connsiteX20" fmla="*/ 1118352 w 2470865"/>
                <a:gd name="connsiteY20" fmla="*/ 20973 h 2262785"/>
                <a:gd name="connsiteX21" fmla="*/ 1331186 w 2470865"/>
                <a:gd name="connsiteY21" fmla="*/ 1266 h 2262785"/>
                <a:gd name="connsiteX22" fmla="*/ 1500666 w 2470865"/>
                <a:gd name="connsiteY22" fmla="*/ 40680 h 2262785"/>
                <a:gd name="connsiteX23" fmla="*/ 1614966 w 2470865"/>
                <a:gd name="connsiteY23" fmla="*/ 99801 h 2262785"/>
                <a:gd name="connsiteX24" fmla="*/ 1658321 w 2470865"/>
                <a:gd name="connsiteY24" fmla="*/ 154980 h 2262785"/>
                <a:gd name="connsiteX25" fmla="*/ 1654379 w 2470865"/>
                <a:gd name="connsiteY25" fmla="*/ 233808 h 2262785"/>
                <a:gd name="connsiteX26" fmla="*/ 1689852 w 2470865"/>
                <a:gd name="connsiteY26" fmla="*/ 249573 h 2262785"/>
                <a:gd name="connsiteX27" fmla="*/ 1764738 w 2470865"/>
                <a:gd name="connsiteY27" fmla="*/ 308694 h 2262785"/>
                <a:gd name="connsiteX28" fmla="*/ 1792328 w 2470865"/>
                <a:gd name="connsiteY28" fmla="*/ 430877 h 2262785"/>
                <a:gd name="connsiteX29" fmla="*/ 1804152 w 2470865"/>
                <a:gd name="connsiteY29" fmla="*/ 600356 h 2262785"/>
                <a:gd name="connsiteX30" fmla="*/ 1784445 w 2470865"/>
                <a:gd name="connsiteY30" fmla="*/ 694949 h 2262785"/>
                <a:gd name="connsiteX31" fmla="*/ 1808093 w 2470865"/>
                <a:gd name="connsiteY31" fmla="*/ 758011 h 2262785"/>
                <a:gd name="connsiteX32" fmla="*/ 1764738 w 2470865"/>
                <a:gd name="connsiteY32" fmla="*/ 899901 h 2262785"/>
                <a:gd name="connsiteX33" fmla="*/ 1713500 w 2470865"/>
                <a:gd name="connsiteY33" fmla="*/ 966904 h 2262785"/>
                <a:gd name="connsiteX34" fmla="*/ 1713500 w 2470865"/>
                <a:gd name="connsiteY34" fmla="*/ 966904 h 2262785"/>
                <a:gd name="connsiteX35" fmla="*/ 1689852 w 2470865"/>
                <a:gd name="connsiteY35" fmla="*/ 986611 h 2262785"/>
                <a:gd name="connsiteX36" fmla="*/ 1666204 w 2470865"/>
                <a:gd name="connsiteY36" fmla="*/ 1128501 h 2262785"/>
                <a:gd name="connsiteX37" fmla="*/ 1595259 w 2470865"/>
                <a:gd name="connsiteY37" fmla="*/ 1258566 h 2262785"/>
                <a:gd name="connsiteX38" fmla="*/ 1571610 w 2470865"/>
                <a:gd name="connsiteY38" fmla="*/ 1309804 h 2262785"/>
                <a:gd name="connsiteX39" fmla="*/ 1587376 w 2470865"/>
                <a:gd name="connsiteY39" fmla="*/ 1408339 h 2262785"/>
                <a:gd name="connsiteX40" fmla="*/ 1654379 w 2470865"/>
                <a:gd name="connsiteY40" fmla="*/ 1491108 h 2262785"/>
                <a:gd name="connsiteX41" fmla="*/ 1910569 w 2470865"/>
                <a:gd name="connsiteY41" fmla="*/ 1550228 h 2262785"/>
                <a:gd name="connsiteX42" fmla="*/ 2139169 w 2470865"/>
                <a:gd name="connsiteY42" fmla="*/ 1609349 h 2262785"/>
                <a:gd name="connsiteX43" fmla="*/ 2273176 w 2470865"/>
                <a:gd name="connsiteY43" fmla="*/ 1652704 h 2262785"/>
                <a:gd name="connsiteX44" fmla="*/ 2387476 w 2470865"/>
                <a:gd name="connsiteY44" fmla="*/ 1696059 h 2262785"/>
                <a:gd name="connsiteX45" fmla="*/ 2422948 w 2470865"/>
                <a:gd name="connsiteY45" fmla="*/ 1849773 h 2262785"/>
                <a:gd name="connsiteX46" fmla="*/ 2450538 w 2470865"/>
                <a:gd name="connsiteY46" fmla="*/ 2050783 h 2262785"/>
                <a:gd name="connsiteX47" fmla="*/ 2470245 w 2470865"/>
                <a:gd name="connsiteY47" fmla="*/ 2232087 h 2262785"/>
                <a:gd name="connsiteX48" fmla="*/ 2466304 w 2470865"/>
                <a:gd name="connsiteY48" fmla="*/ 2232087 h 2262785"/>
                <a:gd name="connsiteX49" fmla="*/ 1090762 w 2470865"/>
                <a:gd name="connsiteY49" fmla="*/ 2228145 h 2262785"/>
                <a:gd name="connsiteX50" fmla="*/ 62062 w 2470865"/>
                <a:gd name="connsiteY50" fmla="*/ 2232087 h 2262785"/>
                <a:gd name="connsiteX0" fmla="*/ 18957 w 2427760"/>
                <a:gd name="connsiteY0" fmla="*/ 2232087 h 2256644"/>
                <a:gd name="connsiteX1" fmla="*/ 78078 w 2427760"/>
                <a:gd name="connsiteY1" fmla="*/ 1834008 h 2256644"/>
                <a:gd name="connsiteX2" fmla="*/ 125374 w 2427760"/>
                <a:gd name="connsiteY2" fmla="*/ 1692118 h 2256644"/>
                <a:gd name="connsiteX3" fmla="*/ 239674 w 2427760"/>
                <a:gd name="connsiteY3" fmla="*/ 1636939 h 2256644"/>
                <a:gd name="connsiteX4" fmla="*/ 874237 w 2427760"/>
                <a:gd name="connsiteY4" fmla="*/ 1455635 h 2256644"/>
                <a:gd name="connsiteX5" fmla="*/ 870295 w 2427760"/>
                <a:gd name="connsiteY5" fmla="*/ 1459577 h 2256644"/>
                <a:gd name="connsiteX6" fmla="*/ 921533 w 2427760"/>
                <a:gd name="connsiteY6" fmla="*/ 1364983 h 2256644"/>
                <a:gd name="connsiteX7" fmla="*/ 909709 w 2427760"/>
                <a:gd name="connsiteY7" fmla="*/ 1254625 h 2256644"/>
                <a:gd name="connsiteX8" fmla="*/ 846647 w 2427760"/>
                <a:gd name="connsiteY8" fmla="*/ 1160032 h 2256644"/>
                <a:gd name="connsiteX9" fmla="*/ 799350 w 2427760"/>
                <a:gd name="connsiteY9" fmla="*/ 1053614 h 2256644"/>
                <a:gd name="connsiteX10" fmla="*/ 791468 w 2427760"/>
                <a:gd name="connsiteY10" fmla="*/ 970846 h 2256644"/>
                <a:gd name="connsiteX11" fmla="*/ 755995 w 2427760"/>
                <a:gd name="connsiteY11" fmla="*/ 939314 h 2256644"/>
                <a:gd name="connsiteX12" fmla="*/ 704757 w 2427760"/>
                <a:gd name="connsiteY12" fmla="*/ 852604 h 2256644"/>
                <a:gd name="connsiteX13" fmla="*/ 692933 w 2427760"/>
                <a:gd name="connsiteY13" fmla="*/ 742246 h 2256644"/>
                <a:gd name="connsiteX14" fmla="*/ 712640 w 2427760"/>
                <a:gd name="connsiteY14" fmla="*/ 687066 h 2256644"/>
                <a:gd name="connsiteX15" fmla="*/ 700816 w 2427760"/>
                <a:gd name="connsiteY15" fmla="*/ 596414 h 2256644"/>
                <a:gd name="connsiteX16" fmla="*/ 688992 w 2427760"/>
                <a:gd name="connsiteY16" fmla="*/ 501821 h 2256644"/>
                <a:gd name="connsiteX17" fmla="*/ 720523 w 2427760"/>
                <a:gd name="connsiteY17" fmla="*/ 332342 h 2256644"/>
                <a:gd name="connsiteX18" fmla="*/ 771761 w 2427760"/>
                <a:gd name="connsiteY18" fmla="*/ 210159 h 2256644"/>
                <a:gd name="connsiteX19" fmla="*/ 866354 w 2427760"/>
                <a:gd name="connsiteY19" fmla="*/ 127390 h 2256644"/>
                <a:gd name="connsiteX20" fmla="*/ 1075247 w 2427760"/>
                <a:gd name="connsiteY20" fmla="*/ 20973 h 2256644"/>
                <a:gd name="connsiteX21" fmla="*/ 1288081 w 2427760"/>
                <a:gd name="connsiteY21" fmla="*/ 1266 h 2256644"/>
                <a:gd name="connsiteX22" fmla="*/ 1457561 w 2427760"/>
                <a:gd name="connsiteY22" fmla="*/ 40680 h 2256644"/>
                <a:gd name="connsiteX23" fmla="*/ 1571861 w 2427760"/>
                <a:gd name="connsiteY23" fmla="*/ 99801 h 2256644"/>
                <a:gd name="connsiteX24" fmla="*/ 1615216 w 2427760"/>
                <a:gd name="connsiteY24" fmla="*/ 154980 h 2256644"/>
                <a:gd name="connsiteX25" fmla="*/ 1611274 w 2427760"/>
                <a:gd name="connsiteY25" fmla="*/ 233808 h 2256644"/>
                <a:gd name="connsiteX26" fmla="*/ 1646747 w 2427760"/>
                <a:gd name="connsiteY26" fmla="*/ 249573 h 2256644"/>
                <a:gd name="connsiteX27" fmla="*/ 1721633 w 2427760"/>
                <a:gd name="connsiteY27" fmla="*/ 308694 h 2256644"/>
                <a:gd name="connsiteX28" fmla="*/ 1749223 w 2427760"/>
                <a:gd name="connsiteY28" fmla="*/ 430877 h 2256644"/>
                <a:gd name="connsiteX29" fmla="*/ 1761047 w 2427760"/>
                <a:gd name="connsiteY29" fmla="*/ 600356 h 2256644"/>
                <a:gd name="connsiteX30" fmla="*/ 1741340 w 2427760"/>
                <a:gd name="connsiteY30" fmla="*/ 694949 h 2256644"/>
                <a:gd name="connsiteX31" fmla="*/ 1764988 w 2427760"/>
                <a:gd name="connsiteY31" fmla="*/ 758011 h 2256644"/>
                <a:gd name="connsiteX32" fmla="*/ 1721633 w 2427760"/>
                <a:gd name="connsiteY32" fmla="*/ 899901 h 2256644"/>
                <a:gd name="connsiteX33" fmla="*/ 1670395 w 2427760"/>
                <a:gd name="connsiteY33" fmla="*/ 966904 h 2256644"/>
                <a:gd name="connsiteX34" fmla="*/ 1670395 w 2427760"/>
                <a:gd name="connsiteY34" fmla="*/ 966904 h 2256644"/>
                <a:gd name="connsiteX35" fmla="*/ 1646747 w 2427760"/>
                <a:gd name="connsiteY35" fmla="*/ 986611 h 2256644"/>
                <a:gd name="connsiteX36" fmla="*/ 1623099 w 2427760"/>
                <a:gd name="connsiteY36" fmla="*/ 1128501 h 2256644"/>
                <a:gd name="connsiteX37" fmla="*/ 1552154 w 2427760"/>
                <a:gd name="connsiteY37" fmla="*/ 1258566 h 2256644"/>
                <a:gd name="connsiteX38" fmla="*/ 1528505 w 2427760"/>
                <a:gd name="connsiteY38" fmla="*/ 1309804 h 2256644"/>
                <a:gd name="connsiteX39" fmla="*/ 1544271 w 2427760"/>
                <a:gd name="connsiteY39" fmla="*/ 1408339 h 2256644"/>
                <a:gd name="connsiteX40" fmla="*/ 1611274 w 2427760"/>
                <a:gd name="connsiteY40" fmla="*/ 1491108 h 2256644"/>
                <a:gd name="connsiteX41" fmla="*/ 1867464 w 2427760"/>
                <a:gd name="connsiteY41" fmla="*/ 1550228 h 2256644"/>
                <a:gd name="connsiteX42" fmla="*/ 2096064 w 2427760"/>
                <a:gd name="connsiteY42" fmla="*/ 1609349 h 2256644"/>
                <a:gd name="connsiteX43" fmla="*/ 2230071 w 2427760"/>
                <a:gd name="connsiteY43" fmla="*/ 1652704 h 2256644"/>
                <a:gd name="connsiteX44" fmla="*/ 2344371 w 2427760"/>
                <a:gd name="connsiteY44" fmla="*/ 1696059 h 2256644"/>
                <a:gd name="connsiteX45" fmla="*/ 2379843 w 2427760"/>
                <a:gd name="connsiteY45" fmla="*/ 1849773 h 2256644"/>
                <a:gd name="connsiteX46" fmla="*/ 2407433 w 2427760"/>
                <a:gd name="connsiteY46" fmla="*/ 2050783 h 2256644"/>
                <a:gd name="connsiteX47" fmla="*/ 2427140 w 2427760"/>
                <a:gd name="connsiteY47" fmla="*/ 2232087 h 2256644"/>
                <a:gd name="connsiteX48" fmla="*/ 2423199 w 2427760"/>
                <a:gd name="connsiteY48" fmla="*/ 2232087 h 2256644"/>
                <a:gd name="connsiteX49" fmla="*/ 440685 w 2427760"/>
                <a:gd name="connsiteY49" fmla="*/ 2208438 h 2256644"/>
                <a:gd name="connsiteX50" fmla="*/ 18957 w 2427760"/>
                <a:gd name="connsiteY50" fmla="*/ 2232087 h 2256644"/>
                <a:gd name="connsiteX0" fmla="*/ 18957 w 2427760"/>
                <a:gd name="connsiteY0" fmla="*/ 2232087 h 2255961"/>
                <a:gd name="connsiteX1" fmla="*/ 78078 w 2427760"/>
                <a:gd name="connsiteY1" fmla="*/ 1834008 h 2255961"/>
                <a:gd name="connsiteX2" fmla="*/ 125374 w 2427760"/>
                <a:gd name="connsiteY2" fmla="*/ 1692118 h 2255961"/>
                <a:gd name="connsiteX3" fmla="*/ 239674 w 2427760"/>
                <a:gd name="connsiteY3" fmla="*/ 1636939 h 2255961"/>
                <a:gd name="connsiteX4" fmla="*/ 874237 w 2427760"/>
                <a:gd name="connsiteY4" fmla="*/ 1455635 h 2255961"/>
                <a:gd name="connsiteX5" fmla="*/ 870295 w 2427760"/>
                <a:gd name="connsiteY5" fmla="*/ 1459577 h 2255961"/>
                <a:gd name="connsiteX6" fmla="*/ 921533 w 2427760"/>
                <a:gd name="connsiteY6" fmla="*/ 1364983 h 2255961"/>
                <a:gd name="connsiteX7" fmla="*/ 909709 w 2427760"/>
                <a:gd name="connsiteY7" fmla="*/ 1254625 h 2255961"/>
                <a:gd name="connsiteX8" fmla="*/ 846647 w 2427760"/>
                <a:gd name="connsiteY8" fmla="*/ 1160032 h 2255961"/>
                <a:gd name="connsiteX9" fmla="*/ 799350 w 2427760"/>
                <a:gd name="connsiteY9" fmla="*/ 1053614 h 2255961"/>
                <a:gd name="connsiteX10" fmla="*/ 791468 w 2427760"/>
                <a:gd name="connsiteY10" fmla="*/ 970846 h 2255961"/>
                <a:gd name="connsiteX11" fmla="*/ 755995 w 2427760"/>
                <a:gd name="connsiteY11" fmla="*/ 939314 h 2255961"/>
                <a:gd name="connsiteX12" fmla="*/ 704757 w 2427760"/>
                <a:gd name="connsiteY12" fmla="*/ 852604 h 2255961"/>
                <a:gd name="connsiteX13" fmla="*/ 692933 w 2427760"/>
                <a:gd name="connsiteY13" fmla="*/ 742246 h 2255961"/>
                <a:gd name="connsiteX14" fmla="*/ 712640 w 2427760"/>
                <a:gd name="connsiteY14" fmla="*/ 687066 h 2255961"/>
                <a:gd name="connsiteX15" fmla="*/ 700816 w 2427760"/>
                <a:gd name="connsiteY15" fmla="*/ 596414 h 2255961"/>
                <a:gd name="connsiteX16" fmla="*/ 688992 w 2427760"/>
                <a:gd name="connsiteY16" fmla="*/ 501821 h 2255961"/>
                <a:gd name="connsiteX17" fmla="*/ 720523 w 2427760"/>
                <a:gd name="connsiteY17" fmla="*/ 332342 h 2255961"/>
                <a:gd name="connsiteX18" fmla="*/ 771761 w 2427760"/>
                <a:gd name="connsiteY18" fmla="*/ 210159 h 2255961"/>
                <a:gd name="connsiteX19" fmla="*/ 866354 w 2427760"/>
                <a:gd name="connsiteY19" fmla="*/ 127390 h 2255961"/>
                <a:gd name="connsiteX20" fmla="*/ 1075247 w 2427760"/>
                <a:gd name="connsiteY20" fmla="*/ 20973 h 2255961"/>
                <a:gd name="connsiteX21" fmla="*/ 1288081 w 2427760"/>
                <a:gd name="connsiteY21" fmla="*/ 1266 h 2255961"/>
                <a:gd name="connsiteX22" fmla="*/ 1457561 w 2427760"/>
                <a:gd name="connsiteY22" fmla="*/ 40680 h 2255961"/>
                <a:gd name="connsiteX23" fmla="*/ 1571861 w 2427760"/>
                <a:gd name="connsiteY23" fmla="*/ 99801 h 2255961"/>
                <a:gd name="connsiteX24" fmla="*/ 1615216 w 2427760"/>
                <a:gd name="connsiteY24" fmla="*/ 154980 h 2255961"/>
                <a:gd name="connsiteX25" fmla="*/ 1611274 w 2427760"/>
                <a:gd name="connsiteY25" fmla="*/ 233808 h 2255961"/>
                <a:gd name="connsiteX26" fmla="*/ 1646747 w 2427760"/>
                <a:gd name="connsiteY26" fmla="*/ 249573 h 2255961"/>
                <a:gd name="connsiteX27" fmla="*/ 1721633 w 2427760"/>
                <a:gd name="connsiteY27" fmla="*/ 308694 h 2255961"/>
                <a:gd name="connsiteX28" fmla="*/ 1749223 w 2427760"/>
                <a:gd name="connsiteY28" fmla="*/ 430877 h 2255961"/>
                <a:gd name="connsiteX29" fmla="*/ 1761047 w 2427760"/>
                <a:gd name="connsiteY29" fmla="*/ 600356 h 2255961"/>
                <a:gd name="connsiteX30" fmla="*/ 1741340 w 2427760"/>
                <a:gd name="connsiteY30" fmla="*/ 694949 h 2255961"/>
                <a:gd name="connsiteX31" fmla="*/ 1764988 w 2427760"/>
                <a:gd name="connsiteY31" fmla="*/ 758011 h 2255961"/>
                <a:gd name="connsiteX32" fmla="*/ 1721633 w 2427760"/>
                <a:gd name="connsiteY32" fmla="*/ 899901 h 2255961"/>
                <a:gd name="connsiteX33" fmla="*/ 1670395 w 2427760"/>
                <a:gd name="connsiteY33" fmla="*/ 966904 h 2255961"/>
                <a:gd name="connsiteX34" fmla="*/ 1670395 w 2427760"/>
                <a:gd name="connsiteY34" fmla="*/ 966904 h 2255961"/>
                <a:gd name="connsiteX35" fmla="*/ 1646747 w 2427760"/>
                <a:gd name="connsiteY35" fmla="*/ 986611 h 2255961"/>
                <a:gd name="connsiteX36" fmla="*/ 1623099 w 2427760"/>
                <a:gd name="connsiteY36" fmla="*/ 1128501 h 2255961"/>
                <a:gd name="connsiteX37" fmla="*/ 1552154 w 2427760"/>
                <a:gd name="connsiteY37" fmla="*/ 1258566 h 2255961"/>
                <a:gd name="connsiteX38" fmla="*/ 1528505 w 2427760"/>
                <a:gd name="connsiteY38" fmla="*/ 1309804 h 2255961"/>
                <a:gd name="connsiteX39" fmla="*/ 1544271 w 2427760"/>
                <a:gd name="connsiteY39" fmla="*/ 1408339 h 2255961"/>
                <a:gd name="connsiteX40" fmla="*/ 1611274 w 2427760"/>
                <a:gd name="connsiteY40" fmla="*/ 1491108 h 2255961"/>
                <a:gd name="connsiteX41" fmla="*/ 1867464 w 2427760"/>
                <a:gd name="connsiteY41" fmla="*/ 1550228 h 2255961"/>
                <a:gd name="connsiteX42" fmla="*/ 2096064 w 2427760"/>
                <a:gd name="connsiteY42" fmla="*/ 1609349 h 2255961"/>
                <a:gd name="connsiteX43" fmla="*/ 2230071 w 2427760"/>
                <a:gd name="connsiteY43" fmla="*/ 1652704 h 2255961"/>
                <a:gd name="connsiteX44" fmla="*/ 2344371 w 2427760"/>
                <a:gd name="connsiteY44" fmla="*/ 1696059 h 2255961"/>
                <a:gd name="connsiteX45" fmla="*/ 2379843 w 2427760"/>
                <a:gd name="connsiteY45" fmla="*/ 1849773 h 2255961"/>
                <a:gd name="connsiteX46" fmla="*/ 2407433 w 2427760"/>
                <a:gd name="connsiteY46" fmla="*/ 2050783 h 2255961"/>
                <a:gd name="connsiteX47" fmla="*/ 2427140 w 2427760"/>
                <a:gd name="connsiteY47" fmla="*/ 2232087 h 2255961"/>
                <a:gd name="connsiteX48" fmla="*/ 2423199 w 2427760"/>
                <a:gd name="connsiteY48" fmla="*/ 2232087 h 2255961"/>
                <a:gd name="connsiteX49" fmla="*/ 440685 w 2427760"/>
                <a:gd name="connsiteY49" fmla="*/ 2208438 h 2255961"/>
                <a:gd name="connsiteX50" fmla="*/ 18957 w 2427760"/>
                <a:gd name="connsiteY50" fmla="*/ 2232087 h 2255961"/>
                <a:gd name="connsiteX0" fmla="*/ 76709 w 2485512"/>
                <a:gd name="connsiteY0" fmla="*/ 2232087 h 2264696"/>
                <a:gd name="connsiteX1" fmla="*/ 135830 w 2485512"/>
                <a:gd name="connsiteY1" fmla="*/ 1834008 h 2264696"/>
                <a:gd name="connsiteX2" fmla="*/ 183126 w 2485512"/>
                <a:gd name="connsiteY2" fmla="*/ 1692118 h 2264696"/>
                <a:gd name="connsiteX3" fmla="*/ 297426 w 2485512"/>
                <a:gd name="connsiteY3" fmla="*/ 1636939 h 2264696"/>
                <a:gd name="connsiteX4" fmla="*/ 931989 w 2485512"/>
                <a:gd name="connsiteY4" fmla="*/ 1455635 h 2264696"/>
                <a:gd name="connsiteX5" fmla="*/ 928047 w 2485512"/>
                <a:gd name="connsiteY5" fmla="*/ 1459577 h 2264696"/>
                <a:gd name="connsiteX6" fmla="*/ 979285 w 2485512"/>
                <a:gd name="connsiteY6" fmla="*/ 1364983 h 2264696"/>
                <a:gd name="connsiteX7" fmla="*/ 967461 w 2485512"/>
                <a:gd name="connsiteY7" fmla="*/ 1254625 h 2264696"/>
                <a:gd name="connsiteX8" fmla="*/ 904399 w 2485512"/>
                <a:gd name="connsiteY8" fmla="*/ 1160032 h 2264696"/>
                <a:gd name="connsiteX9" fmla="*/ 857102 w 2485512"/>
                <a:gd name="connsiteY9" fmla="*/ 1053614 h 2264696"/>
                <a:gd name="connsiteX10" fmla="*/ 849220 w 2485512"/>
                <a:gd name="connsiteY10" fmla="*/ 970846 h 2264696"/>
                <a:gd name="connsiteX11" fmla="*/ 813747 w 2485512"/>
                <a:gd name="connsiteY11" fmla="*/ 939314 h 2264696"/>
                <a:gd name="connsiteX12" fmla="*/ 762509 w 2485512"/>
                <a:gd name="connsiteY12" fmla="*/ 852604 h 2264696"/>
                <a:gd name="connsiteX13" fmla="*/ 750685 w 2485512"/>
                <a:gd name="connsiteY13" fmla="*/ 742246 h 2264696"/>
                <a:gd name="connsiteX14" fmla="*/ 770392 w 2485512"/>
                <a:gd name="connsiteY14" fmla="*/ 687066 h 2264696"/>
                <a:gd name="connsiteX15" fmla="*/ 758568 w 2485512"/>
                <a:gd name="connsiteY15" fmla="*/ 596414 h 2264696"/>
                <a:gd name="connsiteX16" fmla="*/ 746744 w 2485512"/>
                <a:gd name="connsiteY16" fmla="*/ 501821 h 2264696"/>
                <a:gd name="connsiteX17" fmla="*/ 778275 w 2485512"/>
                <a:gd name="connsiteY17" fmla="*/ 332342 h 2264696"/>
                <a:gd name="connsiteX18" fmla="*/ 829513 w 2485512"/>
                <a:gd name="connsiteY18" fmla="*/ 210159 h 2264696"/>
                <a:gd name="connsiteX19" fmla="*/ 924106 w 2485512"/>
                <a:gd name="connsiteY19" fmla="*/ 127390 h 2264696"/>
                <a:gd name="connsiteX20" fmla="*/ 1132999 w 2485512"/>
                <a:gd name="connsiteY20" fmla="*/ 20973 h 2264696"/>
                <a:gd name="connsiteX21" fmla="*/ 1345833 w 2485512"/>
                <a:gd name="connsiteY21" fmla="*/ 1266 h 2264696"/>
                <a:gd name="connsiteX22" fmla="*/ 1515313 w 2485512"/>
                <a:gd name="connsiteY22" fmla="*/ 40680 h 2264696"/>
                <a:gd name="connsiteX23" fmla="*/ 1629613 w 2485512"/>
                <a:gd name="connsiteY23" fmla="*/ 99801 h 2264696"/>
                <a:gd name="connsiteX24" fmla="*/ 1672968 w 2485512"/>
                <a:gd name="connsiteY24" fmla="*/ 154980 h 2264696"/>
                <a:gd name="connsiteX25" fmla="*/ 1669026 w 2485512"/>
                <a:gd name="connsiteY25" fmla="*/ 233808 h 2264696"/>
                <a:gd name="connsiteX26" fmla="*/ 1704499 w 2485512"/>
                <a:gd name="connsiteY26" fmla="*/ 249573 h 2264696"/>
                <a:gd name="connsiteX27" fmla="*/ 1779385 w 2485512"/>
                <a:gd name="connsiteY27" fmla="*/ 308694 h 2264696"/>
                <a:gd name="connsiteX28" fmla="*/ 1806975 w 2485512"/>
                <a:gd name="connsiteY28" fmla="*/ 430877 h 2264696"/>
                <a:gd name="connsiteX29" fmla="*/ 1818799 w 2485512"/>
                <a:gd name="connsiteY29" fmla="*/ 600356 h 2264696"/>
                <a:gd name="connsiteX30" fmla="*/ 1799092 w 2485512"/>
                <a:gd name="connsiteY30" fmla="*/ 694949 h 2264696"/>
                <a:gd name="connsiteX31" fmla="*/ 1822740 w 2485512"/>
                <a:gd name="connsiteY31" fmla="*/ 758011 h 2264696"/>
                <a:gd name="connsiteX32" fmla="*/ 1779385 w 2485512"/>
                <a:gd name="connsiteY32" fmla="*/ 899901 h 2264696"/>
                <a:gd name="connsiteX33" fmla="*/ 1728147 w 2485512"/>
                <a:gd name="connsiteY33" fmla="*/ 966904 h 2264696"/>
                <a:gd name="connsiteX34" fmla="*/ 1728147 w 2485512"/>
                <a:gd name="connsiteY34" fmla="*/ 966904 h 2264696"/>
                <a:gd name="connsiteX35" fmla="*/ 1704499 w 2485512"/>
                <a:gd name="connsiteY35" fmla="*/ 986611 h 2264696"/>
                <a:gd name="connsiteX36" fmla="*/ 1680851 w 2485512"/>
                <a:gd name="connsiteY36" fmla="*/ 1128501 h 2264696"/>
                <a:gd name="connsiteX37" fmla="*/ 1609906 w 2485512"/>
                <a:gd name="connsiteY37" fmla="*/ 1258566 h 2264696"/>
                <a:gd name="connsiteX38" fmla="*/ 1586257 w 2485512"/>
                <a:gd name="connsiteY38" fmla="*/ 1309804 h 2264696"/>
                <a:gd name="connsiteX39" fmla="*/ 1602023 w 2485512"/>
                <a:gd name="connsiteY39" fmla="*/ 1408339 h 2264696"/>
                <a:gd name="connsiteX40" fmla="*/ 1669026 w 2485512"/>
                <a:gd name="connsiteY40" fmla="*/ 1491108 h 2264696"/>
                <a:gd name="connsiteX41" fmla="*/ 1925216 w 2485512"/>
                <a:gd name="connsiteY41" fmla="*/ 1550228 h 2264696"/>
                <a:gd name="connsiteX42" fmla="*/ 2153816 w 2485512"/>
                <a:gd name="connsiteY42" fmla="*/ 1609349 h 2264696"/>
                <a:gd name="connsiteX43" fmla="*/ 2287823 w 2485512"/>
                <a:gd name="connsiteY43" fmla="*/ 1652704 h 2264696"/>
                <a:gd name="connsiteX44" fmla="*/ 2402123 w 2485512"/>
                <a:gd name="connsiteY44" fmla="*/ 1696059 h 2264696"/>
                <a:gd name="connsiteX45" fmla="*/ 2437595 w 2485512"/>
                <a:gd name="connsiteY45" fmla="*/ 1849773 h 2264696"/>
                <a:gd name="connsiteX46" fmla="*/ 2465185 w 2485512"/>
                <a:gd name="connsiteY46" fmla="*/ 2050783 h 2264696"/>
                <a:gd name="connsiteX47" fmla="*/ 2484892 w 2485512"/>
                <a:gd name="connsiteY47" fmla="*/ 2232087 h 2264696"/>
                <a:gd name="connsiteX48" fmla="*/ 2480951 w 2485512"/>
                <a:gd name="connsiteY48" fmla="*/ 2232087 h 2264696"/>
                <a:gd name="connsiteX49" fmla="*/ 1306420 w 2485512"/>
                <a:gd name="connsiteY49" fmla="*/ 2236027 h 2264696"/>
                <a:gd name="connsiteX50" fmla="*/ 76709 w 2485512"/>
                <a:gd name="connsiteY50" fmla="*/ 2232087 h 2264696"/>
                <a:gd name="connsiteX0" fmla="*/ 4 w 2408807"/>
                <a:gd name="connsiteY0" fmla="*/ 2232087 h 2254305"/>
                <a:gd name="connsiteX1" fmla="*/ 59125 w 2408807"/>
                <a:gd name="connsiteY1" fmla="*/ 1834008 h 2254305"/>
                <a:gd name="connsiteX2" fmla="*/ 106421 w 2408807"/>
                <a:gd name="connsiteY2" fmla="*/ 1692118 h 2254305"/>
                <a:gd name="connsiteX3" fmla="*/ 220721 w 2408807"/>
                <a:gd name="connsiteY3" fmla="*/ 1636939 h 2254305"/>
                <a:gd name="connsiteX4" fmla="*/ 855284 w 2408807"/>
                <a:gd name="connsiteY4" fmla="*/ 1455635 h 2254305"/>
                <a:gd name="connsiteX5" fmla="*/ 851342 w 2408807"/>
                <a:gd name="connsiteY5" fmla="*/ 1459577 h 2254305"/>
                <a:gd name="connsiteX6" fmla="*/ 902580 w 2408807"/>
                <a:gd name="connsiteY6" fmla="*/ 1364983 h 2254305"/>
                <a:gd name="connsiteX7" fmla="*/ 890756 w 2408807"/>
                <a:gd name="connsiteY7" fmla="*/ 1254625 h 2254305"/>
                <a:gd name="connsiteX8" fmla="*/ 827694 w 2408807"/>
                <a:gd name="connsiteY8" fmla="*/ 1160032 h 2254305"/>
                <a:gd name="connsiteX9" fmla="*/ 780397 w 2408807"/>
                <a:gd name="connsiteY9" fmla="*/ 1053614 h 2254305"/>
                <a:gd name="connsiteX10" fmla="*/ 772515 w 2408807"/>
                <a:gd name="connsiteY10" fmla="*/ 970846 h 2254305"/>
                <a:gd name="connsiteX11" fmla="*/ 737042 w 2408807"/>
                <a:gd name="connsiteY11" fmla="*/ 939314 h 2254305"/>
                <a:gd name="connsiteX12" fmla="*/ 685804 w 2408807"/>
                <a:gd name="connsiteY12" fmla="*/ 852604 h 2254305"/>
                <a:gd name="connsiteX13" fmla="*/ 673980 w 2408807"/>
                <a:gd name="connsiteY13" fmla="*/ 742246 h 2254305"/>
                <a:gd name="connsiteX14" fmla="*/ 693687 w 2408807"/>
                <a:gd name="connsiteY14" fmla="*/ 687066 h 2254305"/>
                <a:gd name="connsiteX15" fmla="*/ 681863 w 2408807"/>
                <a:gd name="connsiteY15" fmla="*/ 596414 h 2254305"/>
                <a:gd name="connsiteX16" fmla="*/ 670039 w 2408807"/>
                <a:gd name="connsiteY16" fmla="*/ 501821 h 2254305"/>
                <a:gd name="connsiteX17" fmla="*/ 701570 w 2408807"/>
                <a:gd name="connsiteY17" fmla="*/ 332342 h 2254305"/>
                <a:gd name="connsiteX18" fmla="*/ 752808 w 2408807"/>
                <a:gd name="connsiteY18" fmla="*/ 210159 h 2254305"/>
                <a:gd name="connsiteX19" fmla="*/ 847401 w 2408807"/>
                <a:gd name="connsiteY19" fmla="*/ 127390 h 2254305"/>
                <a:gd name="connsiteX20" fmla="*/ 1056294 w 2408807"/>
                <a:gd name="connsiteY20" fmla="*/ 20973 h 2254305"/>
                <a:gd name="connsiteX21" fmla="*/ 1269128 w 2408807"/>
                <a:gd name="connsiteY21" fmla="*/ 1266 h 2254305"/>
                <a:gd name="connsiteX22" fmla="*/ 1438608 w 2408807"/>
                <a:gd name="connsiteY22" fmla="*/ 40680 h 2254305"/>
                <a:gd name="connsiteX23" fmla="*/ 1552908 w 2408807"/>
                <a:gd name="connsiteY23" fmla="*/ 99801 h 2254305"/>
                <a:gd name="connsiteX24" fmla="*/ 1596263 w 2408807"/>
                <a:gd name="connsiteY24" fmla="*/ 154980 h 2254305"/>
                <a:gd name="connsiteX25" fmla="*/ 1592321 w 2408807"/>
                <a:gd name="connsiteY25" fmla="*/ 233808 h 2254305"/>
                <a:gd name="connsiteX26" fmla="*/ 1627794 w 2408807"/>
                <a:gd name="connsiteY26" fmla="*/ 249573 h 2254305"/>
                <a:gd name="connsiteX27" fmla="*/ 1702680 w 2408807"/>
                <a:gd name="connsiteY27" fmla="*/ 308694 h 2254305"/>
                <a:gd name="connsiteX28" fmla="*/ 1730270 w 2408807"/>
                <a:gd name="connsiteY28" fmla="*/ 430877 h 2254305"/>
                <a:gd name="connsiteX29" fmla="*/ 1742094 w 2408807"/>
                <a:gd name="connsiteY29" fmla="*/ 600356 h 2254305"/>
                <a:gd name="connsiteX30" fmla="*/ 1722387 w 2408807"/>
                <a:gd name="connsiteY30" fmla="*/ 694949 h 2254305"/>
                <a:gd name="connsiteX31" fmla="*/ 1746035 w 2408807"/>
                <a:gd name="connsiteY31" fmla="*/ 758011 h 2254305"/>
                <a:gd name="connsiteX32" fmla="*/ 1702680 w 2408807"/>
                <a:gd name="connsiteY32" fmla="*/ 899901 h 2254305"/>
                <a:gd name="connsiteX33" fmla="*/ 1651442 w 2408807"/>
                <a:gd name="connsiteY33" fmla="*/ 966904 h 2254305"/>
                <a:gd name="connsiteX34" fmla="*/ 1651442 w 2408807"/>
                <a:gd name="connsiteY34" fmla="*/ 966904 h 2254305"/>
                <a:gd name="connsiteX35" fmla="*/ 1627794 w 2408807"/>
                <a:gd name="connsiteY35" fmla="*/ 986611 h 2254305"/>
                <a:gd name="connsiteX36" fmla="*/ 1604146 w 2408807"/>
                <a:gd name="connsiteY36" fmla="*/ 1128501 h 2254305"/>
                <a:gd name="connsiteX37" fmla="*/ 1533201 w 2408807"/>
                <a:gd name="connsiteY37" fmla="*/ 1258566 h 2254305"/>
                <a:gd name="connsiteX38" fmla="*/ 1509552 w 2408807"/>
                <a:gd name="connsiteY38" fmla="*/ 1309804 h 2254305"/>
                <a:gd name="connsiteX39" fmla="*/ 1525318 w 2408807"/>
                <a:gd name="connsiteY39" fmla="*/ 1408339 h 2254305"/>
                <a:gd name="connsiteX40" fmla="*/ 1592321 w 2408807"/>
                <a:gd name="connsiteY40" fmla="*/ 1491108 h 2254305"/>
                <a:gd name="connsiteX41" fmla="*/ 1848511 w 2408807"/>
                <a:gd name="connsiteY41" fmla="*/ 1550228 h 2254305"/>
                <a:gd name="connsiteX42" fmla="*/ 2077111 w 2408807"/>
                <a:gd name="connsiteY42" fmla="*/ 1609349 h 2254305"/>
                <a:gd name="connsiteX43" fmla="*/ 2211118 w 2408807"/>
                <a:gd name="connsiteY43" fmla="*/ 1652704 h 2254305"/>
                <a:gd name="connsiteX44" fmla="*/ 2325418 w 2408807"/>
                <a:gd name="connsiteY44" fmla="*/ 1696059 h 2254305"/>
                <a:gd name="connsiteX45" fmla="*/ 2360890 w 2408807"/>
                <a:gd name="connsiteY45" fmla="*/ 1849773 h 2254305"/>
                <a:gd name="connsiteX46" fmla="*/ 2388480 w 2408807"/>
                <a:gd name="connsiteY46" fmla="*/ 2050783 h 2254305"/>
                <a:gd name="connsiteX47" fmla="*/ 2408187 w 2408807"/>
                <a:gd name="connsiteY47" fmla="*/ 2232087 h 2254305"/>
                <a:gd name="connsiteX48" fmla="*/ 2404246 w 2408807"/>
                <a:gd name="connsiteY48" fmla="*/ 2232087 h 2254305"/>
                <a:gd name="connsiteX49" fmla="*/ 1229715 w 2408807"/>
                <a:gd name="connsiteY49" fmla="*/ 2236027 h 2254305"/>
                <a:gd name="connsiteX50" fmla="*/ 4 w 2408807"/>
                <a:gd name="connsiteY50" fmla="*/ 2232087 h 2254305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592317 w 2408803"/>
                <a:gd name="connsiteY25" fmla="*/ 233808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27790 w 2408803"/>
                <a:gd name="connsiteY26" fmla="*/ 249573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51338 w 2408803"/>
                <a:gd name="connsiteY5" fmla="*/ 145957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981404 w 2408803"/>
                <a:gd name="connsiteY5" fmla="*/ 1467460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92317 w 2408803"/>
                <a:gd name="connsiteY40" fmla="*/ 1491108 h 2245516"/>
                <a:gd name="connsiteX41" fmla="*/ 1848507 w 2408803"/>
                <a:gd name="connsiteY41" fmla="*/ 1550228 h 2245516"/>
                <a:gd name="connsiteX42" fmla="*/ 2077107 w 2408803"/>
                <a:gd name="connsiteY42" fmla="*/ 1609349 h 2245516"/>
                <a:gd name="connsiteX43" fmla="*/ 2211114 w 2408803"/>
                <a:gd name="connsiteY43" fmla="*/ 1652704 h 2245516"/>
                <a:gd name="connsiteX44" fmla="*/ 2325414 w 2408803"/>
                <a:gd name="connsiteY44" fmla="*/ 1696059 h 2245516"/>
                <a:gd name="connsiteX45" fmla="*/ 2360886 w 2408803"/>
                <a:gd name="connsiteY45" fmla="*/ 1849773 h 2245516"/>
                <a:gd name="connsiteX46" fmla="*/ 2388476 w 2408803"/>
                <a:gd name="connsiteY46" fmla="*/ 2050783 h 2245516"/>
                <a:gd name="connsiteX47" fmla="*/ 2408183 w 2408803"/>
                <a:gd name="connsiteY47" fmla="*/ 2232087 h 2245516"/>
                <a:gd name="connsiteX48" fmla="*/ 2404242 w 2408803"/>
                <a:gd name="connsiteY48" fmla="*/ 2232087 h 2245516"/>
                <a:gd name="connsiteX49" fmla="*/ 1229711 w 2408803"/>
                <a:gd name="connsiteY49" fmla="*/ 2236027 h 2245516"/>
                <a:gd name="connsiteX50" fmla="*/ 0 w 2408803"/>
                <a:gd name="connsiteY50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592317 w 2408803"/>
                <a:gd name="connsiteY41" fmla="*/ 1491108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48962 w 2408803"/>
                <a:gd name="connsiteY40" fmla="*/ 1439871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  <a:gd name="connsiteX0" fmla="*/ 0 w 2408803"/>
                <a:gd name="connsiteY0" fmla="*/ 2232087 h 2245516"/>
                <a:gd name="connsiteX1" fmla="*/ 59121 w 2408803"/>
                <a:gd name="connsiteY1" fmla="*/ 1834008 h 2245516"/>
                <a:gd name="connsiteX2" fmla="*/ 106417 w 2408803"/>
                <a:gd name="connsiteY2" fmla="*/ 1692118 h 2245516"/>
                <a:gd name="connsiteX3" fmla="*/ 220717 w 2408803"/>
                <a:gd name="connsiteY3" fmla="*/ 1636939 h 2245516"/>
                <a:gd name="connsiteX4" fmla="*/ 855280 w 2408803"/>
                <a:gd name="connsiteY4" fmla="*/ 1455635 h 2245516"/>
                <a:gd name="connsiteX5" fmla="*/ 878929 w 2408803"/>
                <a:gd name="connsiteY5" fmla="*/ 1400457 h 2245516"/>
                <a:gd name="connsiteX6" fmla="*/ 902576 w 2408803"/>
                <a:gd name="connsiteY6" fmla="*/ 1364983 h 2245516"/>
                <a:gd name="connsiteX7" fmla="*/ 890752 w 2408803"/>
                <a:gd name="connsiteY7" fmla="*/ 1254625 h 2245516"/>
                <a:gd name="connsiteX8" fmla="*/ 827690 w 2408803"/>
                <a:gd name="connsiteY8" fmla="*/ 1160032 h 2245516"/>
                <a:gd name="connsiteX9" fmla="*/ 780393 w 2408803"/>
                <a:gd name="connsiteY9" fmla="*/ 1053614 h 2245516"/>
                <a:gd name="connsiteX10" fmla="*/ 772511 w 2408803"/>
                <a:gd name="connsiteY10" fmla="*/ 970846 h 2245516"/>
                <a:gd name="connsiteX11" fmla="*/ 737038 w 2408803"/>
                <a:gd name="connsiteY11" fmla="*/ 939314 h 2245516"/>
                <a:gd name="connsiteX12" fmla="*/ 685800 w 2408803"/>
                <a:gd name="connsiteY12" fmla="*/ 852604 h 2245516"/>
                <a:gd name="connsiteX13" fmla="*/ 673976 w 2408803"/>
                <a:gd name="connsiteY13" fmla="*/ 742246 h 2245516"/>
                <a:gd name="connsiteX14" fmla="*/ 693683 w 2408803"/>
                <a:gd name="connsiteY14" fmla="*/ 687066 h 2245516"/>
                <a:gd name="connsiteX15" fmla="*/ 681859 w 2408803"/>
                <a:gd name="connsiteY15" fmla="*/ 596414 h 2245516"/>
                <a:gd name="connsiteX16" fmla="*/ 670035 w 2408803"/>
                <a:gd name="connsiteY16" fmla="*/ 501821 h 2245516"/>
                <a:gd name="connsiteX17" fmla="*/ 701566 w 2408803"/>
                <a:gd name="connsiteY17" fmla="*/ 332342 h 2245516"/>
                <a:gd name="connsiteX18" fmla="*/ 752804 w 2408803"/>
                <a:gd name="connsiteY18" fmla="*/ 210159 h 2245516"/>
                <a:gd name="connsiteX19" fmla="*/ 847397 w 2408803"/>
                <a:gd name="connsiteY19" fmla="*/ 127390 h 2245516"/>
                <a:gd name="connsiteX20" fmla="*/ 1056290 w 2408803"/>
                <a:gd name="connsiteY20" fmla="*/ 20973 h 2245516"/>
                <a:gd name="connsiteX21" fmla="*/ 1269124 w 2408803"/>
                <a:gd name="connsiteY21" fmla="*/ 1266 h 2245516"/>
                <a:gd name="connsiteX22" fmla="*/ 1438604 w 2408803"/>
                <a:gd name="connsiteY22" fmla="*/ 40680 h 2245516"/>
                <a:gd name="connsiteX23" fmla="*/ 1552904 w 2408803"/>
                <a:gd name="connsiteY23" fmla="*/ 99801 h 2245516"/>
                <a:gd name="connsiteX24" fmla="*/ 1596259 w 2408803"/>
                <a:gd name="connsiteY24" fmla="*/ 154980 h 2245516"/>
                <a:gd name="connsiteX25" fmla="*/ 1608082 w 2408803"/>
                <a:gd name="connsiteY25" fmla="*/ 214101 h 2245516"/>
                <a:gd name="connsiteX26" fmla="*/ 1655380 w 2408803"/>
                <a:gd name="connsiteY26" fmla="*/ 237749 h 2245516"/>
                <a:gd name="connsiteX27" fmla="*/ 1702676 w 2408803"/>
                <a:gd name="connsiteY27" fmla="*/ 308694 h 2245516"/>
                <a:gd name="connsiteX28" fmla="*/ 1730266 w 2408803"/>
                <a:gd name="connsiteY28" fmla="*/ 430877 h 2245516"/>
                <a:gd name="connsiteX29" fmla="*/ 1742090 w 2408803"/>
                <a:gd name="connsiteY29" fmla="*/ 600356 h 2245516"/>
                <a:gd name="connsiteX30" fmla="*/ 1722383 w 2408803"/>
                <a:gd name="connsiteY30" fmla="*/ 694949 h 2245516"/>
                <a:gd name="connsiteX31" fmla="*/ 1746031 w 2408803"/>
                <a:gd name="connsiteY31" fmla="*/ 758011 h 2245516"/>
                <a:gd name="connsiteX32" fmla="*/ 1702676 w 2408803"/>
                <a:gd name="connsiteY32" fmla="*/ 899901 h 2245516"/>
                <a:gd name="connsiteX33" fmla="*/ 1651438 w 2408803"/>
                <a:gd name="connsiteY33" fmla="*/ 966904 h 2245516"/>
                <a:gd name="connsiteX34" fmla="*/ 1651438 w 2408803"/>
                <a:gd name="connsiteY34" fmla="*/ 966904 h 2245516"/>
                <a:gd name="connsiteX35" fmla="*/ 1627790 w 2408803"/>
                <a:gd name="connsiteY35" fmla="*/ 986611 h 2245516"/>
                <a:gd name="connsiteX36" fmla="*/ 1604142 w 2408803"/>
                <a:gd name="connsiteY36" fmla="*/ 1128501 h 2245516"/>
                <a:gd name="connsiteX37" fmla="*/ 1533197 w 2408803"/>
                <a:gd name="connsiteY37" fmla="*/ 1258566 h 2245516"/>
                <a:gd name="connsiteX38" fmla="*/ 1509548 w 2408803"/>
                <a:gd name="connsiteY38" fmla="*/ 1309804 h 2245516"/>
                <a:gd name="connsiteX39" fmla="*/ 1525314 w 2408803"/>
                <a:gd name="connsiteY39" fmla="*/ 1408339 h 2245516"/>
                <a:gd name="connsiteX40" fmla="*/ 1560786 w 2408803"/>
                <a:gd name="connsiteY40" fmla="*/ 1424106 h 2245516"/>
                <a:gd name="connsiteX41" fmla="*/ 1600199 w 2408803"/>
                <a:gd name="connsiteY41" fmla="*/ 1479284 h 2245516"/>
                <a:gd name="connsiteX42" fmla="*/ 1848507 w 2408803"/>
                <a:gd name="connsiteY42" fmla="*/ 1550228 h 2245516"/>
                <a:gd name="connsiteX43" fmla="*/ 2077107 w 2408803"/>
                <a:gd name="connsiteY43" fmla="*/ 1609349 h 2245516"/>
                <a:gd name="connsiteX44" fmla="*/ 2211114 w 2408803"/>
                <a:gd name="connsiteY44" fmla="*/ 1652704 h 2245516"/>
                <a:gd name="connsiteX45" fmla="*/ 2325414 w 2408803"/>
                <a:gd name="connsiteY45" fmla="*/ 1696059 h 2245516"/>
                <a:gd name="connsiteX46" fmla="*/ 2360886 w 2408803"/>
                <a:gd name="connsiteY46" fmla="*/ 1849773 h 2245516"/>
                <a:gd name="connsiteX47" fmla="*/ 2388476 w 2408803"/>
                <a:gd name="connsiteY47" fmla="*/ 2050783 h 2245516"/>
                <a:gd name="connsiteX48" fmla="*/ 2408183 w 2408803"/>
                <a:gd name="connsiteY48" fmla="*/ 2232087 h 2245516"/>
                <a:gd name="connsiteX49" fmla="*/ 2404242 w 2408803"/>
                <a:gd name="connsiteY49" fmla="*/ 2232087 h 2245516"/>
                <a:gd name="connsiteX50" fmla="*/ 1229711 w 2408803"/>
                <a:gd name="connsiteY50" fmla="*/ 2236027 h 2245516"/>
                <a:gd name="connsiteX51" fmla="*/ 0 w 2408803"/>
                <a:gd name="connsiteY51" fmla="*/ 2232087 h 2245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15512 w 152492"/>
                <a:gd name="connsiteY2" fmla="*/ 169911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21993 h 633872"/>
                <a:gd name="connsiteX1" fmla="*/ 105427 w 152492"/>
                <a:gd name="connsiteY1" fmla="*/ 112761 h 633872"/>
                <a:gd name="connsiteX2" fmla="*/ 108789 w 152492"/>
                <a:gd name="connsiteY2" fmla="*/ 179996 h 633872"/>
                <a:gd name="connsiteX3" fmla="*/ 152492 w 152492"/>
                <a:gd name="connsiteY3" fmla="*/ 206890 h 633872"/>
                <a:gd name="connsiteX4" fmla="*/ 95342 w 152492"/>
                <a:gd name="connsiteY4" fmla="*/ 586770 h 633872"/>
                <a:gd name="connsiteX5" fmla="*/ 51639 w 152492"/>
                <a:gd name="connsiteY5" fmla="*/ 566599 h 633872"/>
                <a:gd name="connsiteX6" fmla="*/ 1212 w 152492"/>
                <a:gd name="connsiteY6" fmla="*/ 21993 h 633872"/>
                <a:gd name="connsiteX0" fmla="*/ 1212 w 152492"/>
                <a:gd name="connsiteY0" fmla="*/ 0 h 611879"/>
                <a:gd name="connsiteX1" fmla="*/ 105427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1212 w 152492"/>
                <a:gd name="connsiteY0" fmla="*/ 0 h 611879"/>
                <a:gd name="connsiteX1" fmla="*/ 95342 w 152492"/>
                <a:gd name="connsiteY1" fmla="*/ 90768 h 611879"/>
                <a:gd name="connsiteX2" fmla="*/ 108789 w 152492"/>
                <a:gd name="connsiteY2" fmla="*/ 158003 h 611879"/>
                <a:gd name="connsiteX3" fmla="*/ 152492 w 152492"/>
                <a:gd name="connsiteY3" fmla="*/ 184897 h 611879"/>
                <a:gd name="connsiteX4" fmla="*/ 95342 w 152492"/>
                <a:gd name="connsiteY4" fmla="*/ 564777 h 611879"/>
                <a:gd name="connsiteX5" fmla="*/ 51639 w 152492"/>
                <a:gd name="connsiteY5" fmla="*/ 544606 h 611879"/>
                <a:gd name="connsiteX6" fmla="*/ 1212 w 152492"/>
                <a:gd name="connsiteY6" fmla="*/ 0 h 611879"/>
                <a:gd name="connsiteX0" fmla="*/ 957 w 152237"/>
                <a:gd name="connsiteY0" fmla="*/ 0 h 616976"/>
                <a:gd name="connsiteX1" fmla="*/ 95087 w 152237"/>
                <a:gd name="connsiteY1" fmla="*/ 90768 h 616976"/>
                <a:gd name="connsiteX2" fmla="*/ 108534 w 152237"/>
                <a:gd name="connsiteY2" fmla="*/ 158003 h 616976"/>
                <a:gd name="connsiteX3" fmla="*/ 152237 w 152237"/>
                <a:gd name="connsiteY3" fmla="*/ 184897 h 616976"/>
                <a:gd name="connsiteX4" fmla="*/ 95087 w 152237"/>
                <a:gd name="connsiteY4" fmla="*/ 564777 h 616976"/>
                <a:gd name="connsiteX5" fmla="*/ 64831 w 152237"/>
                <a:gd name="connsiteY5" fmla="*/ 554691 h 616976"/>
                <a:gd name="connsiteX6" fmla="*/ 957 w 152237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08534 w 135428"/>
                <a:gd name="connsiteY2" fmla="*/ 158003 h 616976"/>
                <a:gd name="connsiteX3" fmla="*/ 135428 w 135428"/>
                <a:gd name="connsiteY3" fmla="*/ 208429 h 616976"/>
                <a:gd name="connsiteX4" fmla="*/ 95087 w 135428"/>
                <a:gd name="connsiteY4" fmla="*/ 564777 h 616976"/>
                <a:gd name="connsiteX5" fmla="*/ 64831 w 135428"/>
                <a:gd name="connsiteY5" fmla="*/ 554691 h 616976"/>
                <a:gd name="connsiteX6" fmla="*/ 957 w 135428"/>
                <a:gd name="connsiteY6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95087 w 135428"/>
                <a:gd name="connsiteY1" fmla="*/ 90768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957 w 135428"/>
                <a:gd name="connsiteY0" fmla="*/ 0 h 616976"/>
                <a:gd name="connsiteX1" fmla="*/ 85052 w 135428"/>
                <a:gd name="connsiteY1" fmla="*/ 94129 h 616976"/>
                <a:gd name="connsiteX2" fmla="*/ 135428 w 135428"/>
                <a:gd name="connsiteY2" fmla="*/ 208429 h 616976"/>
                <a:gd name="connsiteX3" fmla="*/ 95087 w 135428"/>
                <a:gd name="connsiteY3" fmla="*/ 564777 h 616976"/>
                <a:gd name="connsiteX4" fmla="*/ 64831 w 135428"/>
                <a:gd name="connsiteY4" fmla="*/ 554691 h 616976"/>
                <a:gd name="connsiteX5" fmla="*/ 957 w 135428"/>
                <a:gd name="connsiteY5" fmla="*/ 0 h 616976"/>
                <a:gd name="connsiteX0" fmla="*/ 680 w 165258"/>
                <a:gd name="connsiteY0" fmla="*/ 0 h 631958"/>
                <a:gd name="connsiteX1" fmla="*/ 114882 w 165258"/>
                <a:gd name="connsiteY1" fmla="*/ 107576 h 631958"/>
                <a:gd name="connsiteX2" fmla="*/ 165258 w 165258"/>
                <a:gd name="connsiteY2" fmla="*/ 221876 h 631958"/>
                <a:gd name="connsiteX3" fmla="*/ 124917 w 165258"/>
                <a:gd name="connsiteY3" fmla="*/ 578224 h 631958"/>
                <a:gd name="connsiteX4" fmla="*/ 94661 w 165258"/>
                <a:gd name="connsiteY4" fmla="*/ 568138 h 631958"/>
                <a:gd name="connsiteX5" fmla="*/ 680 w 165258"/>
                <a:gd name="connsiteY5" fmla="*/ 0 h 631958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5647"/>
                <a:gd name="connsiteY0" fmla="*/ 0 h 641425"/>
                <a:gd name="connsiteX1" fmla="*/ 115271 w 165647"/>
                <a:gd name="connsiteY1" fmla="*/ 107576 h 641425"/>
                <a:gd name="connsiteX2" fmla="*/ 165647 w 165647"/>
                <a:gd name="connsiteY2" fmla="*/ 221876 h 641425"/>
                <a:gd name="connsiteX3" fmla="*/ 125306 w 165647"/>
                <a:gd name="connsiteY3" fmla="*/ 578224 h 641425"/>
                <a:gd name="connsiteX4" fmla="*/ 95050 w 165647"/>
                <a:gd name="connsiteY4" fmla="*/ 568138 h 641425"/>
                <a:gd name="connsiteX5" fmla="*/ 1069 w 165647"/>
                <a:gd name="connsiteY5" fmla="*/ 0 h 641425"/>
                <a:gd name="connsiteX0" fmla="*/ 1069 w 166511"/>
                <a:gd name="connsiteY0" fmla="*/ 0 h 630644"/>
                <a:gd name="connsiteX1" fmla="*/ 115271 w 166511"/>
                <a:gd name="connsiteY1" fmla="*/ 107576 h 630644"/>
                <a:gd name="connsiteX2" fmla="*/ 165647 w 166511"/>
                <a:gd name="connsiteY2" fmla="*/ 221876 h 630644"/>
                <a:gd name="connsiteX3" fmla="*/ 143686 w 166511"/>
                <a:gd name="connsiteY3" fmla="*/ 416005 h 630644"/>
                <a:gd name="connsiteX4" fmla="*/ 125306 w 166511"/>
                <a:gd name="connsiteY4" fmla="*/ 578224 h 630644"/>
                <a:gd name="connsiteX5" fmla="*/ 95050 w 166511"/>
                <a:gd name="connsiteY5" fmla="*/ 568138 h 630644"/>
                <a:gd name="connsiteX6" fmla="*/ 1069 w 166511"/>
                <a:gd name="connsiteY6" fmla="*/ 0 h 630644"/>
                <a:gd name="connsiteX0" fmla="*/ 5716 w 171158"/>
                <a:gd name="connsiteY0" fmla="*/ 0 h 601393"/>
                <a:gd name="connsiteX1" fmla="*/ 119918 w 171158"/>
                <a:gd name="connsiteY1" fmla="*/ 107576 h 601393"/>
                <a:gd name="connsiteX2" fmla="*/ 170294 w 171158"/>
                <a:gd name="connsiteY2" fmla="*/ 221876 h 601393"/>
                <a:gd name="connsiteX3" fmla="*/ 148333 w 171158"/>
                <a:gd name="connsiteY3" fmla="*/ 416005 h 601393"/>
                <a:gd name="connsiteX4" fmla="*/ 129953 w 171158"/>
                <a:gd name="connsiteY4" fmla="*/ 578224 h 601393"/>
                <a:gd name="connsiteX5" fmla="*/ 99697 w 171158"/>
                <a:gd name="connsiteY5" fmla="*/ 568138 h 601393"/>
                <a:gd name="connsiteX6" fmla="*/ 22713 w 171158"/>
                <a:gd name="connsiteY6" fmla="*/ 276115 h 601393"/>
                <a:gd name="connsiteX7" fmla="*/ 5716 w 171158"/>
                <a:gd name="connsiteY7" fmla="*/ 0 h 601393"/>
                <a:gd name="connsiteX0" fmla="*/ 4248 w 179875"/>
                <a:gd name="connsiteY0" fmla="*/ 0 h 608216"/>
                <a:gd name="connsiteX1" fmla="*/ 128635 w 179875"/>
                <a:gd name="connsiteY1" fmla="*/ 114399 h 608216"/>
                <a:gd name="connsiteX2" fmla="*/ 179011 w 179875"/>
                <a:gd name="connsiteY2" fmla="*/ 228699 h 608216"/>
                <a:gd name="connsiteX3" fmla="*/ 157050 w 179875"/>
                <a:gd name="connsiteY3" fmla="*/ 422828 h 608216"/>
                <a:gd name="connsiteX4" fmla="*/ 138670 w 179875"/>
                <a:gd name="connsiteY4" fmla="*/ 585047 h 608216"/>
                <a:gd name="connsiteX5" fmla="*/ 108414 w 179875"/>
                <a:gd name="connsiteY5" fmla="*/ 574961 h 608216"/>
                <a:gd name="connsiteX6" fmla="*/ 31430 w 179875"/>
                <a:gd name="connsiteY6" fmla="*/ 282938 h 608216"/>
                <a:gd name="connsiteX7" fmla="*/ 4248 w 179875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74763 w 175627"/>
                <a:gd name="connsiteY2" fmla="*/ 228699 h 608216"/>
                <a:gd name="connsiteX3" fmla="*/ 152802 w 175627"/>
                <a:gd name="connsiteY3" fmla="*/ 422828 h 608216"/>
                <a:gd name="connsiteX4" fmla="*/ 134422 w 175627"/>
                <a:gd name="connsiteY4" fmla="*/ 585047 h 608216"/>
                <a:gd name="connsiteX5" fmla="*/ 104166 w 175627"/>
                <a:gd name="connsiteY5" fmla="*/ 574961 h 608216"/>
                <a:gd name="connsiteX6" fmla="*/ 27182 w 175627"/>
                <a:gd name="connsiteY6" fmla="*/ 282938 h 608216"/>
                <a:gd name="connsiteX7" fmla="*/ 0 w 175627"/>
                <a:gd name="connsiteY7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  <a:gd name="connsiteX0" fmla="*/ 0 w 175627"/>
                <a:gd name="connsiteY0" fmla="*/ 0 h 608216"/>
                <a:gd name="connsiteX1" fmla="*/ 124387 w 175627"/>
                <a:gd name="connsiteY1" fmla="*/ 114399 h 608216"/>
                <a:gd name="connsiteX2" fmla="*/ 129035 w 175627"/>
                <a:gd name="connsiteY2" fmla="*/ 173757 h 608216"/>
                <a:gd name="connsiteX3" fmla="*/ 174763 w 175627"/>
                <a:gd name="connsiteY3" fmla="*/ 228699 h 608216"/>
                <a:gd name="connsiteX4" fmla="*/ 152802 w 175627"/>
                <a:gd name="connsiteY4" fmla="*/ 422828 h 608216"/>
                <a:gd name="connsiteX5" fmla="*/ 134422 w 175627"/>
                <a:gd name="connsiteY5" fmla="*/ 585047 h 608216"/>
                <a:gd name="connsiteX6" fmla="*/ 104166 w 175627"/>
                <a:gd name="connsiteY6" fmla="*/ 574961 h 608216"/>
                <a:gd name="connsiteX7" fmla="*/ 27182 w 175627"/>
                <a:gd name="connsiteY7" fmla="*/ 282938 h 608216"/>
                <a:gd name="connsiteX8" fmla="*/ 0 w 175627"/>
                <a:gd name="connsiteY8" fmla="*/ 0 h 608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0618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286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94" y="3531428"/>
            <a:ext cx="12857163" cy="3612704"/>
          </a:xfrm>
          <a:prstGeom prst="rect">
            <a:avLst/>
          </a:prstGeom>
          <a:blipFill dpi="0" rotWithShape="1">
            <a:blip r:embed="rId10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 xmlns="">
                    <a14:imgLayer r:embed="rId11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t="-68137" b="-681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4" y="3531429"/>
            <a:ext cx="12857163" cy="3612702"/>
          </a:xfrm>
          <a:prstGeom prst="rect">
            <a:avLst/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943657" y="5190137"/>
            <a:ext cx="4971436" cy="73016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Entry_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flipH="1">
            <a:off x="4172231" y="5318936"/>
            <a:ext cx="4514291" cy="47256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" name="矩形 5"/>
          <p:cNvSpPr/>
          <p:nvPr/>
        </p:nvSpPr>
        <p:spPr>
          <a:xfrm>
            <a:off x="795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15086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29376" y="7144282"/>
            <a:ext cx="3214291" cy="8792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643667" y="7144282"/>
            <a:ext cx="3214291" cy="879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1"/>
          <p:cNvSpPr/>
          <p:nvPr>
            <p:custDataLst>
              <p:tags r:id="rId3"/>
            </p:custDataLst>
          </p:nvPr>
        </p:nvSpPr>
        <p:spPr>
          <a:xfrm flipH="1">
            <a:off x="6383663" y="-1345865"/>
            <a:ext cx="45713" cy="4877295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" fmla="*/ 0 w 0"/>
              <a:gd name="connsiteY0" fmla="*/ 6311900 h 6311900"/>
              <a:gd name="connsiteX1" fmla="*/ 0 w 0"/>
              <a:gd name="connsiteY1" fmla="*/ 0 h 631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5875" cap="rnd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Others_3"/>
          <p:cNvSpPr/>
          <p:nvPr>
            <p:custDataLst>
              <p:tags r:id="rId4"/>
            </p:custDataLst>
          </p:nvPr>
        </p:nvSpPr>
        <p:spPr>
          <a:xfrm>
            <a:off x="6354397" y="975451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s_4"/>
          <p:cNvSpPr/>
          <p:nvPr>
            <p:custDataLst>
              <p:tags r:id="rId5"/>
            </p:custDataLst>
          </p:nvPr>
        </p:nvSpPr>
        <p:spPr>
          <a:xfrm flipH="1">
            <a:off x="6354397" y="1824196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5"/>
          <p:cNvSpPr/>
          <p:nvPr>
            <p:custDataLst>
              <p:tags r:id="rId6"/>
            </p:custDataLst>
          </p:nvPr>
        </p:nvSpPr>
        <p:spPr>
          <a:xfrm>
            <a:off x="6354397" y="2672942"/>
            <a:ext cx="149958" cy="149958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Entry_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flipH="1">
            <a:off x="5143660" y="4320874"/>
            <a:ext cx="2571433" cy="8049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 anchorCtr="0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4800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872655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6" grpId="0" animBg="1"/>
      <p:bldP spid="7" grpId="0" animBg="1"/>
      <p:bldP spid="8" grpId="0" animBg="1"/>
      <p:bldP spid="10" grpId="0" animBg="1"/>
      <p:bldP spid="13" grpId="0" animBg="1"/>
      <p:bldP spid="15" grpId="0" animBg="1"/>
      <p:bldP spid="16" grpId="0" animBg="1"/>
      <p:bldP spid="17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43 w 14041100"/>
              <a:gd name="connsiteY0" fmla="*/ 1912316 h 4284526"/>
              <a:gd name="connsiteX1" fmla="*/ 4509920 w 14041100"/>
              <a:gd name="connsiteY1" fmla="*/ 0 h 4284526"/>
              <a:gd name="connsiteX2" fmla="*/ 14041100 w 14041100"/>
              <a:gd name="connsiteY2" fmla="*/ 1678274 h 4284526"/>
              <a:gd name="connsiteX3" fmla="*/ 371235 w 14041100"/>
              <a:gd name="connsiteY3" fmla="*/ 4284526 h 4284526"/>
              <a:gd name="connsiteX4" fmla="*/ 43 w 14041100"/>
              <a:gd name="connsiteY4" fmla="*/ 1912316 h 4284526"/>
              <a:gd name="connsiteX0" fmla="*/ 4 w 14041061"/>
              <a:gd name="connsiteY0" fmla="*/ 1912316 h 5139110"/>
              <a:gd name="connsiteX1" fmla="*/ 4509881 w 14041061"/>
              <a:gd name="connsiteY1" fmla="*/ 0 h 5139110"/>
              <a:gd name="connsiteX2" fmla="*/ 14041061 w 14041061"/>
              <a:gd name="connsiteY2" fmla="*/ 1678274 h 5139110"/>
              <a:gd name="connsiteX3" fmla="*/ 6100458 w 14041061"/>
              <a:gd name="connsiteY3" fmla="*/ 5139110 h 5139110"/>
              <a:gd name="connsiteX4" fmla="*/ 4 w 14041061"/>
              <a:gd name="connsiteY4" fmla="*/ 1912316 h 513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  <a:gd name="connsiteX0" fmla="*/ 16139 w 12959758"/>
              <a:gd name="connsiteY0" fmla="*/ 1447042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6139 w 12959758"/>
              <a:gd name="connsiteY4" fmla="*/ 1447042 h 5139110"/>
              <a:gd name="connsiteX0" fmla="*/ 1420211 w 12959758"/>
              <a:gd name="connsiteY0" fmla="*/ 1912316 h 5139110"/>
              <a:gd name="connsiteX1" fmla="*/ 5930088 w 12959758"/>
              <a:gd name="connsiteY1" fmla="*/ 0 h 5139110"/>
              <a:gd name="connsiteX2" fmla="*/ 12959758 w 12959758"/>
              <a:gd name="connsiteY2" fmla="*/ 2665793 h 5139110"/>
              <a:gd name="connsiteX3" fmla="*/ 0 w 12959758"/>
              <a:gd name="connsiteY3" fmla="*/ 5139110 h 5139110"/>
              <a:gd name="connsiteX4" fmla="*/ 1420211 w 12959758"/>
              <a:gd name="connsiteY4" fmla="*/ 1912316 h 5139110"/>
              <a:gd name="connsiteX0" fmla="*/ 57 w 11539604"/>
              <a:gd name="connsiteY0" fmla="*/ 1912316 h 4284526"/>
              <a:gd name="connsiteX1" fmla="*/ 4509934 w 11539604"/>
              <a:gd name="connsiteY1" fmla="*/ 0 h 4284526"/>
              <a:gd name="connsiteX2" fmla="*/ 11539604 w 11539604"/>
              <a:gd name="connsiteY2" fmla="*/ 2665793 h 4284526"/>
              <a:gd name="connsiteX3" fmla="*/ 371249 w 11539604"/>
              <a:gd name="connsiteY3" fmla="*/ 4284526 h 4284526"/>
              <a:gd name="connsiteX4" fmla="*/ 57 w 11539604"/>
              <a:gd name="connsiteY4" fmla="*/ 1912316 h 4284526"/>
              <a:gd name="connsiteX0" fmla="*/ 43 w 11539590"/>
              <a:gd name="connsiteY0" fmla="*/ 1912316 h 4284526"/>
              <a:gd name="connsiteX1" fmla="*/ 4509920 w 11539590"/>
              <a:gd name="connsiteY1" fmla="*/ 0 h 4284526"/>
              <a:gd name="connsiteX2" fmla="*/ 11539590 w 11539590"/>
              <a:gd name="connsiteY2" fmla="*/ 2665793 h 4284526"/>
              <a:gd name="connsiteX3" fmla="*/ 371235 w 11539590"/>
              <a:gd name="connsiteY3" fmla="*/ 4284526 h 4284526"/>
              <a:gd name="connsiteX4" fmla="*/ 43 w 11539590"/>
              <a:gd name="connsiteY4" fmla="*/ 1912316 h 4284526"/>
              <a:gd name="connsiteX0" fmla="*/ 2 w 11539549"/>
              <a:gd name="connsiteY0" fmla="*/ 1912316 h 5148605"/>
              <a:gd name="connsiteX1" fmla="*/ 4509879 w 11539549"/>
              <a:gd name="connsiteY1" fmla="*/ 0 h 5148605"/>
              <a:gd name="connsiteX2" fmla="*/ 11539549 w 11539549"/>
              <a:gd name="connsiteY2" fmla="*/ 2665793 h 5148605"/>
              <a:gd name="connsiteX3" fmla="*/ 9166822 w 11539549"/>
              <a:gd name="connsiteY3" fmla="*/ 5148605 h 5148605"/>
              <a:gd name="connsiteX4" fmla="*/ 2 w 11539549"/>
              <a:gd name="connsiteY4" fmla="*/ 1912316 h 5148605"/>
              <a:gd name="connsiteX0" fmla="*/ 4 w 11539551"/>
              <a:gd name="connsiteY0" fmla="*/ 1912316 h 5148605"/>
              <a:gd name="connsiteX1" fmla="*/ 4509881 w 11539551"/>
              <a:gd name="connsiteY1" fmla="*/ 0 h 5148605"/>
              <a:gd name="connsiteX2" fmla="*/ 11539551 w 11539551"/>
              <a:gd name="connsiteY2" fmla="*/ 2665793 h 5148605"/>
              <a:gd name="connsiteX3" fmla="*/ 9166824 w 11539551"/>
              <a:gd name="connsiteY3" fmla="*/ 5148605 h 5148605"/>
              <a:gd name="connsiteX4" fmla="*/ 4 w 11539551"/>
              <a:gd name="connsiteY4" fmla="*/ 1912316 h 5148605"/>
              <a:gd name="connsiteX0" fmla="*/ 4 w 12992040"/>
              <a:gd name="connsiteY0" fmla="*/ 1912316 h 5148605"/>
              <a:gd name="connsiteX1" fmla="*/ 4509881 w 12992040"/>
              <a:gd name="connsiteY1" fmla="*/ 0 h 5148605"/>
              <a:gd name="connsiteX2" fmla="*/ 12992040 w 12992040"/>
              <a:gd name="connsiteY2" fmla="*/ 2475886 h 5148605"/>
              <a:gd name="connsiteX3" fmla="*/ 9166824 w 12992040"/>
              <a:gd name="connsiteY3" fmla="*/ 5148605 h 5148605"/>
              <a:gd name="connsiteX4" fmla="*/ 4 w 12992040"/>
              <a:gd name="connsiteY4" fmla="*/ 1912316 h 5148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  <a:gd name="connsiteX0" fmla="*/ 0 w 8634569"/>
              <a:gd name="connsiteY0" fmla="*/ 2016765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0 w 8634569"/>
              <a:gd name="connsiteY4" fmla="*/ 2016765 h 5153580"/>
              <a:gd name="connsiteX0" fmla="*/ 48416 w 8634569"/>
              <a:gd name="connsiteY0" fmla="*/ 1466033 h 5153580"/>
              <a:gd name="connsiteX1" fmla="*/ 7075940 w 8634569"/>
              <a:gd name="connsiteY1" fmla="*/ 0 h 5153580"/>
              <a:gd name="connsiteX2" fmla="*/ 8634569 w 8634569"/>
              <a:gd name="connsiteY2" fmla="*/ 5153580 h 5153580"/>
              <a:gd name="connsiteX3" fmla="*/ 0 w 8634569"/>
              <a:gd name="connsiteY3" fmla="*/ 5148605 h 5153580"/>
              <a:gd name="connsiteX4" fmla="*/ 48416 w 8634569"/>
              <a:gd name="connsiteY4" fmla="*/ 1466033 h 5153580"/>
              <a:gd name="connsiteX0" fmla="*/ 48416 w 9312397"/>
              <a:gd name="connsiteY0" fmla="*/ 1466033 h 5153580"/>
              <a:gd name="connsiteX1" fmla="*/ 7075940 w 9312397"/>
              <a:gd name="connsiteY1" fmla="*/ 0 h 5153580"/>
              <a:gd name="connsiteX2" fmla="*/ 9312397 w 9312397"/>
              <a:gd name="connsiteY2" fmla="*/ 5153580 h 5153580"/>
              <a:gd name="connsiteX3" fmla="*/ 0 w 9312397"/>
              <a:gd name="connsiteY3" fmla="*/ 5148605 h 5153580"/>
              <a:gd name="connsiteX4" fmla="*/ 48416 w 9312397"/>
              <a:gd name="connsiteY4" fmla="*/ 1466033 h 5153580"/>
              <a:gd name="connsiteX0" fmla="*/ 48416 w 9312397"/>
              <a:gd name="connsiteY0" fmla="*/ 1456538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48416 w 9312397"/>
              <a:gd name="connsiteY4" fmla="*/ 1456538 h 5144085"/>
              <a:gd name="connsiteX0" fmla="*/ 16139 w 9312397"/>
              <a:gd name="connsiteY0" fmla="*/ 1447042 h 5144085"/>
              <a:gd name="connsiteX1" fmla="*/ 5930088 w 9312397"/>
              <a:gd name="connsiteY1" fmla="*/ 0 h 5144085"/>
              <a:gd name="connsiteX2" fmla="*/ 9312397 w 9312397"/>
              <a:gd name="connsiteY2" fmla="*/ 5144085 h 5144085"/>
              <a:gd name="connsiteX3" fmla="*/ 0 w 9312397"/>
              <a:gd name="connsiteY3" fmla="*/ 5139110 h 5144085"/>
              <a:gd name="connsiteX4" fmla="*/ 16139 w 9312397"/>
              <a:gd name="connsiteY4" fmla="*/ 1447042 h 5144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7796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>
            <a:spLocks/>
          </p:cNvSpPr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>
            <a:spLocks/>
          </p:cNvSpPr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>
            <a:spLocks/>
          </p:cNvSpPr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>
            <a:spLocks/>
          </p:cNvSpPr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>
            <a:spLocks/>
          </p:cNvSpPr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>
            <a:spLocks/>
          </p:cNvSpPr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>
            <a:spLocks/>
          </p:cNvSpPr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>
            <a:spLocks/>
          </p:cNvSpPr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>
            <a:spLocks/>
          </p:cNvSpPr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>
            <a:spLocks/>
          </p:cNvSpPr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>
            <a:spLocks/>
          </p:cNvSpPr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>
            <a:spLocks/>
          </p:cNvSpPr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>
            <a:spLocks/>
          </p:cNvSpPr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>
            <a:spLocks/>
          </p:cNvSpPr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>
            <a:spLocks/>
          </p:cNvSpPr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>
            <a:spLocks/>
          </p:cNvSpPr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>
            <a:spLocks/>
          </p:cNvSpPr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>
            <a:spLocks/>
          </p:cNvSpPr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>
            <a:spLocks/>
          </p:cNvSpPr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>
            <a:spLocks/>
          </p:cNvSpPr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>
            <a:spLocks/>
          </p:cNvSpPr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>
            <a:spLocks/>
          </p:cNvSpPr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>
            <a:spLocks/>
          </p:cNvSpPr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>
            <a:spLocks/>
          </p:cNvSpPr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>
            <a:spLocks/>
          </p:cNvSpPr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>
            <a:spLocks/>
          </p:cNvSpPr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>
            <a:spLocks/>
          </p:cNvSpPr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>
            <a:spLocks/>
          </p:cNvSpPr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>
            <a:spLocks/>
          </p:cNvSpPr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>
            <a:spLocks/>
          </p:cNvSpPr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>
            <a:spLocks/>
          </p:cNvSpPr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>
            <a:spLocks/>
          </p:cNvSpPr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>
            <a:spLocks/>
          </p:cNvSpPr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7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>
            <a:spLocks/>
          </p:cNvSpPr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>
            <a:spLocks/>
          </p:cNvSpPr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defTabSz="341532">
              <a:lnSpc>
                <a:spcPct val="120000"/>
              </a:lnSpc>
              <a:spcBef>
                <a:spcPts val="896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>
            <a:spLocks/>
          </p:cNvSpPr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4541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 nodeType="afterGroup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1649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0"/>
            <a:ext cx="12857163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8"/>
          <p:cNvSpPr txBox="1">
            <a:spLocks noChangeArrowheads="1"/>
          </p:cNvSpPr>
          <p:nvPr/>
        </p:nvSpPr>
        <p:spPr bwMode="auto">
          <a:xfrm>
            <a:off x="596900" y="4871400"/>
            <a:ext cx="640854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5400" dirty="0" smtClean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en-US" altLang="zh-CN" sz="5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596899" y="5520819"/>
            <a:ext cx="70566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CLICK 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TEXTCLICK 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TO ADD CAPTION </a:t>
            </a:r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TEXT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96900" y="6141430"/>
            <a:ext cx="38571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en-US" altLang="zh-CN" sz="2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THE CAR INDUSTRY</a:t>
            </a:r>
            <a:endParaRPr lang="zh-CN" altLang="en-US" sz="28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12" name="圆角矩形 11"/>
          <p:cNvSpPr>
            <a:spLocks noChangeArrowheads="1"/>
          </p:cNvSpPr>
          <p:nvPr/>
        </p:nvSpPr>
        <p:spPr bwMode="auto">
          <a:xfrm>
            <a:off x="596900" y="6125174"/>
            <a:ext cx="3857149" cy="523996"/>
          </a:xfrm>
          <a:prstGeom prst="roundRect">
            <a:avLst>
              <a:gd name="adj" fmla="val 16667"/>
            </a:avLst>
          </a:prstGeom>
          <a:noFill/>
          <a:ln w="127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4260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96A2BEA-9786-4B09-B1D7-D99FEA2106B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bt578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3111"/>
  <p:tag name="MH_LIBRARY" val="CONTENTS"/>
  <p:tag name="MH_AUTOCOLOR" val="TRUE"/>
  <p:tag name="MH_TYPE" val="SECTION"/>
  <p:tag name="ID" val="54712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OTHERS"/>
  <p:tag name="ID" val="54714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10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C2A2E"/>
      </a:accent1>
      <a:accent2>
        <a:srgbClr val="FFC304"/>
      </a:accent2>
      <a:accent3>
        <a:srgbClr val="2C2A2E"/>
      </a:accent3>
      <a:accent4>
        <a:srgbClr val="FFC304"/>
      </a:accent4>
      <a:accent5>
        <a:srgbClr val="2C2A2E"/>
      </a:accent5>
      <a:accent6>
        <a:srgbClr val="FFC304"/>
      </a:accent6>
      <a:hlink>
        <a:srgbClr val="2C2A2E"/>
      </a:hlink>
      <a:folHlink>
        <a:srgbClr val="FFC304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3163</Words>
  <Application>Microsoft Office PowerPoint</Application>
  <PresentationFormat>自定义</PresentationFormat>
  <Paragraphs>248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1_自定义设计方案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bt578.pptx</dc:title>
  <dc:creator/>
  <cp:lastModifiedBy/>
  <cp:revision>1</cp:revision>
  <dcterms:created xsi:type="dcterms:W3CDTF">2016-10-17T14:00:15Z</dcterms:created>
  <dcterms:modified xsi:type="dcterms:W3CDTF">2017-03-12T09:44:46Z</dcterms:modified>
</cp:coreProperties>
</file>