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ks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67" r:id="rId6"/>
    <p:sldId id="268" r:id="rId7"/>
    <p:sldId id="269" r:id="rId8"/>
    <p:sldId id="270" r:id="rId9"/>
    <p:sldId id="271" r:id="rId10"/>
    <p:sldId id="259" r:id="rId11"/>
    <p:sldId id="272" r:id="rId12"/>
    <p:sldId id="273" r:id="rId13"/>
    <p:sldId id="274" r:id="rId14"/>
    <p:sldId id="263" r:id="rId15"/>
    <p:sldId id="275" r:id="rId16"/>
    <p:sldId id="276" r:id="rId17"/>
    <p:sldId id="277" r:id="rId18"/>
    <p:sldId id="278" r:id="rId19"/>
    <p:sldId id="264" r:id="rId20"/>
    <p:sldId id="279" r:id="rId21"/>
    <p:sldId id="280" r:id="rId22"/>
    <p:sldId id="265" r:id="rId23"/>
    <p:sldId id="281" r:id="rId24"/>
    <p:sldId id="282" r:id="rId25"/>
    <p:sldId id="283" r:id="rId26"/>
    <p:sldId id="284" r:id="rId27"/>
    <p:sldId id="2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E95A4D"/>
    <a:srgbClr val="F18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402" y="-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211222112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11111111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4B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A4-4929-ADAD-82CD54C91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A4-4929-ADAD-82CD54C91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A4-4929-ADAD-82CD54C911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6967040"/>
        <c:axId val="216968576"/>
      </c:barChart>
      <c:catAx>
        <c:axId val="2169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6968576"/>
        <c:crosses val="autoZero"/>
        <c:auto val="1"/>
        <c:lblAlgn val="ctr"/>
        <c:lblOffset val="100"/>
        <c:noMultiLvlLbl val="0"/>
      </c:catAx>
      <c:valAx>
        <c:axId val="21696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69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>
              <a:lumMod val="85000"/>
              <a:lumOff val="1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010155375756364"/>
          <c:y val="0.18787273337246713"/>
          <c:w val="0.4092755749032353"/>
          <c:h val="0.6139134387208702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78D2E"/>
            </a:solidFill>
            <a:ln>
              <a:noFill/>
            </a:ln>
          </c:spPr>
          <c:dPt>
            <c:idx val="0"/>
            <c:bubble3D val="0"/>
            <c:spPr>
              <a:solidFill>
                <a:srgbClr val="F18E3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EA-4F98-8D25-C0DEC89C86FD}"/>
              </c:ext>
            </c:extLst>
          </c:dPt>
          <c:dPt>
            <c:idx val="1"/>
            <c:bubble3D val="0"/>
            <c:spPr>
              <a:solidFill>
                <a:srgbClr val="E84B3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EA-4F98-8D25-C0DEC89C86FD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EA-4F98-8D25-C0DEC89C86FD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EA-4F98-8D25-C0DEC89C86FD}"/>
              </c:ext>
            </c:extLst>
          </c:dPt>
          <c:dLbls>
            <c:dLbl>
              <c:idx val="0"/>
              <c:layout>
                <c:manualLayout>
                  <c:x val="0.11724238873698797"/>
                  <c:y val="1.4182550192268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EA-4F98-8D25-C0DEC89C86FD}"/>
                </c:ext>
              </c:extLst>
            </c:dLbl>
            <c:dLbl>
              <c:idx val="1"/>
              <c:layout>
                <c:manualLayout>
                  <c:x val="-7.5640250798056766E-2"/>
                  <c:y val="7.658577103824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EA-4F98-8D25-C0DEC89C86FD}"/>
                </c:ext>
              </c:extLst>
            </c:dLbl>
            <c:dLbl>
              <c:idx val="2"/>
              <c:layout>
                <c:manualLayout>
                  <c:x val="-6.9967231988202538E-2"/>
                  <c:y val="-6.2403220845981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EA-4F98-8D25-C0DEC89C86FD}"/>
                </c:ext>
              </c:extLst>
            </c:dLbl>
            <c:dLbl>
              <c:idx val="3"/>
              <c:layout>
                <c:manualLayout>
                  <c:x val="-1.3237043889660002E-2"/>
                  <c:y val="-0.10495087142278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EA-4F98-8D25-C0DEC89C86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800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EA-4F98-8D25-C0DEC89C8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6735531823743278E-2"/>
          <c:y val="0.80976152544382995"/>
          <c:w val="0.86548630118923875"/>
          <c:h val="0.1618025730942951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9FF71-ED84-4CB3-B88D-9B7A513474B2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F9524C5-4D17-4521-A71E-B0521B03F1D8}">
      <dgm:prSet phldrT="[文本]" custT="1"/>
      <dgm:spPr>
        <a:solidFill>
          <a:srgbClr val="C00000"/>
        </a:solidFill>
      </dgm:spPr>
      <dgm:t>
        <a:bodyPr/>
        <a:lstStyle/>
        <a:p>
          <a:pPr algn="l"/>
          <a:r>
            <a:rPr lang="zh-CN" altLang="en-US" sz="1600" b="1" spc="30" baseline="0" dirty="0"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29F071-14A2-415D-A68C-7063C66299E8}" type="parTrans" cxnId="{8A843F13-9A78-4F93-8BCC-6F0DE71BDEC9}">
      <dgm:prSet/>
      <dgm:spPr/>
      <dgm:t>
        <a:bodyPr/>
        <a:lstStyle/>
        <a:p>
          <a:endParaRPr lang="zh-CN" altLang="en-US" sz="1600"/>
        </a:p>
      </dgm:t>
    </dgm:pt>
    <dgm:pt modelId="{E5A131F2-0CB6-454A-94A3-4F8122DC4A15}" type="sibTrans" cxnId="{8A843F13-9A78-4F93-8BCC-6F0DE71BDEC9}">
      <dgm:prSet/>
      <dgm:spPr/>
      <dgm:t>
        <a:bodyPr/>
        <a:lstStyle/>
        <a:p>
          <a:endParaRPr lang="zh-CN" altLang="en-US" sz="1600"/>
        </a:p>
      </dgm:t>
    </dgm:pt>
    <dgm:pt modelId="{670F9126-9F4F-4111-8430-860B6A110434}">
      <dgm:prSet phldrT="[文本]" custT="1"/>
      <dgm:spPr>
        <a:solidFill>
          <a:srgbClr val="F18E39"/>
        </a:solidFill>
      </dgm:spPr>
      <dgm:t>
        <a:bodyPr/>
        <a:lstStyle/>
        <a:p>
          <a:pPr algn="r"/>
          <a:r>
            <a:rPr lang="en-US" altLang="zh-CN" sz="1600" b="1" spc="1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a title</a:t>
          </a:r>
          <a:endParaRPr lang="zh-CN" altLang="en-US" sz="1600" dirty="0"/>
        </a:p>
      </dgm:t>
    </dgm:pt>
    <dgm:pt modelId="{C293B7AC-3FAC-4F80-B2EA-E6AAFA53E6CA}" type="parTrans" cxnId="{237A4E3E-E7EF-4BDC-A9F0-96EEEE78F7AC}">
      <dgm:prSet/>
      <dgm:spPr/>
      <dgm:t>
        <a:bodyPr/>
        <a:lstStyle/>
        <a:p>
          <a:endParaRPr lang="zh-CN" altLang="en-US" sz="1600"/>
        </a:p>
      </dgm:t>
    </dgm:pt>
    <dgm:pt modelId="{88255BA1-0295-4040-9AC5-085E69204A6D}" type="sibTrans" cxnId="{237A4E3E-E7EF-4BDC-A9F0-96EEEE78F7AC}">
      <dgm:prSet/>
      <dgm:spPr/>
      <dgm:t>
        <a:bodyPr/>
        <a:lstStyle/>
        <a:p>
          <a:endParaRPr lang="zh-CN" altLang="en-US" sz="1600"/>
        </a:p>
      </dgm:t>
    </dgm:pt>
    <dgm:pt modelId="{F38329E6-B2B6-4B75-B1A8-CD600E1B52E8}">
      <dgm:prSet phldrT="[文本]" custT="1"/>
      <dgm:spPr>
        <a:solidFill>
          <a:srgbClr val="E84B3D"/>
        </a:solidFill>
      </dgm:spPr>
      <dgm:t>
        <a:bodyPr/>
        <a:lstStyle/>
        <a:p>
          <a:pPr algn="r"/>
          <a:r>
            <a:rPr lang="zh-CN" altLang="en-US" sz="1600" b="1" spc="30" baseline="0" dirty="0"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zh-CN" altLang="en-US" sz="1600" b="1" spc="30" baseline="0" dirty="0"/>
        </a:p>
      </dgm:t>
    </dgm:pt>
    <dgm:pt modelId="{D38134CB-4330-4DDE-BDDD-14432F60BA83}" type="parTrans" cxnId="{357412EF-D66F-4438-8F2D-6974BF5FFC5F}">
      <dgm:prSet/>
      <dgm:spPr/>
      <dgm:t>
        <a:bodyPr/>
        <a:lstStyle/>
        <a:p>
          <a:endParaRPr lang="zh-CN" altLang="en-US" sz="1600"/>
        </a:p>
      </dgm:t>
    </dgm:pt>
    <dgm:pt modelId="{02741B52-93C7-410B-9B16-6E4367B96146}" type="sibTrans" cxnId="{357412EF-D66F-4438-8F2D-6974BF5FFC5F}">
      <dgm:prSet/>
      <dgm:spPr/>
      <dgm:t>
        <a:bodyPr/>
        <a:lstStyle/>
        <a:p>
          <a:endParaRPr lang="zh-CN" altLang="en-US" sz="1600"/>
        </a:p>
      </dgm:t>
    </dgm:pt>
    <dgm:pt modelId="{1C0C074A-0867-46AE-BAAD-DF9721ACA11D}">
      <dgm:prSet phldrT="[文本]" custT="1"/>
      <dgm:spPr>
        <a:solidFill>
          <a:srgbClr val="FF0000"/>
        </a:solidFill>
      </dgm:spPr>
      <dgm:t>
        <a:bodyPr/>
        <a:lstStyle/>
        <a:p>
          <a:pPr algn="l"/>
          <a:r>
            <a:rPr lang="en-US" altLang="zh-CN" sz="1600" b="1" spc="1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a title</a:t>
          </a:r>
          <a:endParaRPr lang="zh-CN" altLang="en-US" sz="1600" dirty="0"/>
        </a:p>
      </dgm:t>
    </dgm:pt>
    <dgm:pt modelId="{202C5093-DCEC-4F27-BAEB-B4E887731D1E}" type="parTrans" cxnId="{F6FECFA0-E4A0-4C06-9634-ED8EEA751560}">
      <dgm:prSet/>
      <dgm:spPr/>
      <dgm:t>
        <a:bodyPr/>
        <a:lstStyle/>
        <a:p>
          <a:endParaRPr lang="zh-CN" altLang="en-US" sz="1600"/>
        </a:p>
      </dgm:t>
    </dgm:pt>
    <dgm:pt modelId="{610E0DD0-63F5-4E60-968B-FF9C1C8ED6A8}" type="sibTrans" cxnId="{F6FECFA0-E4A0-4C06-9634-ED8EEA751560}">
      <dgm:prSet/>
      <dgm:spPr/>
      <dgm:t>
        <a:bodyPr/>
        <a:lstStyle/>
        <a:p>
          <a:endParaRPr lang="zh-CN" altLang="en-US" sz="1600"/>
        </a:p>
      </dgm:t>
    </dgm:pt>
    <dgm:pt modelId="{17A57B0C-12E1-46DA-81FC-EB7D3944D795}">
      <dgm:prSet phldrT="[文本]" custT="1"/>
      <dgm:spPr>
        <a:ln>
          <a:solidFill>
            <a:srgbClr val="C00000"/>
          </a:solidFill>
        </a:ln>
      </dgm:spPr>
      <dgm:t>
        <a:bodyPr/>
        <a:lstStyle/>
        <a:p>
          <a:r>
            <a:rPr lang="en-US" altLang="zh-CN" sz="1600" b="1" spc="10" baseline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A959B15-7843-46D5-8D86-9ED773F96C43}" type="parTrans" cxnId="{ECEC3C14-C76B-4F45-9140-9329C90AD67A}">
      <dgm:prSet/>
      <dgm:spPr/>
      <dgm:t>
        <a:bodyPr/>
        <a:lstStyle/>
        <a:p>
          <a:endParaRPr lang="zh-CN" altLang="en-US" sz="1600"/>
        </a:p>
      </dgm:t>
    </dgm:pt>
    <dgm:pt modelId="{1DDAF9FF-2685-4D2A-A56A-5BD7F7669CD8}" type="sibTrans" cxnId="{ECEC3C14-C76B-4F45-9140-9329C90AD67A}">
      <dgm:prSet/>
      <dgm:spPr/>
      <dgm:t>
        <a:bodyPr/>
        <a:lstStyle/>
        <a:p>
          <a:endParaRPr lang="zh-CN" altLang="en-US" sz="1600"/>
        </a:p>
      </dgm:t>
    </dgm:pt>
    <dgm:pt modelId="{9702BA1D-4DF6-4DB9-9C23-09DE10B2F3F7}">
      <dgm:prSet phldrT="[文本]" custT="1"/>
      <dgm:spPr>
        <a:ln>
          <a:solidFill>
            <a:srgbClr val="C00000"/>
          </a:solidFill>
        </a:ln>
      </dgm:spPr>
      <dgm:t>
        <a:bodyPr/>
        <a:lstStyle/>
        <a:p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44EECAF-7C18-4A55-A7F5-9CAAB9C59E06}" type="parTrans" cxnId="{7548AFB2-3D15-433B-A4D9-5D44AAD297D2}">
      <dgm:prSet/>
      <dgm:spPr/>
      <dgm:t>
        <a:bodyPr/>
        <a:lstStyle/>
        <a:p>
          <a:endParaRPr lang="zh-CN" altLang="en-US" sz="1600"/>
        </a:p>
      </dgm:t>
    </dgm:pt>
    <dgm:pt modelId="{BE92EECF-35DD-443E-BE47-526440954AAA}" type="sibTrans" cxnId="{7548AFB2-3D15-433B-A4D9-5D44AAD297D2}">
      <dgm:prSet/>
      <dgm:spPr/>
      <dgm:t>
        <a:bodyPr/>
        <a:lstStyle/>
        <a:p>
          <a:endParaRPr lang="zh-CN" altLang="en-US" sz="1600"/>
        </a:p>
      </dgm:t>
    </dgm:pt>
    <dgm:pt modelId="{C677B6AF-638D-4690-8B1F-C85F66BE2838}">
      <dgm:prSet phldrT="[文本]" custT="1"/>
      <dgm:spPr>
        <a:ln>
          <a:solidFill>
            <a:srgbClr val="C00000"/>
          </a:solidFill>
        </a:ln>
      </dgm:spPr>
      <dgm:t>
        <a:bodyPr/>
        <a:lstStyle/>
        <a:p>
          <a:r>
            <a: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添加内容</a:t>
          </a:r>
        </a:p>
      </dgm:t>
    </dgm:pt>
    <dgm:pt modelId="{FC947AED-985C-46F2-8F96-637E5627F7EF}" type="parTrans" cxnId="{469CC73A-B56E-4E54-A242-1D4E1F242BE2}">
      <dgm:prSet/>
      <dgm:spPr/>
      <dgm:t>
        <a:bodyPr/>
        <a:lstStyle/>
        <a:p>
          <a:endParaRPr lang="zh-CN" altLang="en-US" sz="1600"/>
        </a:p>
      </dgm:t>
    </dgm:pt>
    <dgm:pt modelId="{5085AE10-10B2-4EA3-AC7C-3E834F697B6D}" type="sibTrans" cxnId="{469CC73A-B56E-4E54-A242-1D4E1F242BE2}">
      <dgm:prSet/>
      <dgm:spPr/>
      <dgm:t>
        <a:bodyPr/>
        <a:lstStyle/>
        <a:p>
          <a:endParaRPr lang="zh-CN" altLang="en-US" sz="1600"/>
        </a:p>
      </dgm:t>
    </dgm:pt>
    <dgm:pt modelId="{FA657E14-33BB-47E6-88A4-F41D7D5FB728}">
      <dgm:prSet phldrT="[文本]" custT="1"/>
      <dgm:spPr>
        <a:ln>
          <a:solidFill>
            <a:srgbClr val="FFB82E"/>
          </a:solidFill>
        </a:ln>
      </dgm:spPr>
      <dgm:t>
        <a:bodyPr/>
        <a:lstStyle/>
        <a:p>
          <a:r>
            <a:rPr lang="en-US" altLang="zh-CN" sz="1600" b="1" spc="10" baseline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5CA46AC-019A-4969-B123-7CC5E4B75199}" type="parTrans" cxnId="{318B00D9-9C20-47AC-AFC2-12642EC9C275}">
      <dgm:prSet/>
      <dgm:spPr/>
      <dgm:t>
        <a:bodyPr/>
        <a:lstStyle/>
        <a:p>
          <a:endParaRPr lang="zh-CN" altLang="en-US" sz="1600"/>
        </a:p>
      </dgm:t>
    </dgm:pt>
    <dgm:pt modelId="{87B1E9A2-BFEE-4F54-9E38-7621F3094F7A}" type="sibTrans" cxnId="{318B00D9-9C20-47AC-AFC2-12642EC9C275}">
      <dgm:prSet/>
      <dgm:spPr/>
      <dgm:t>
        <a:bodyPr/>
        <a:lstStyle/>
        <a:p>
          <a:endParaRPr lang="zh-CN" altLang="en-US" sz="1600"/>
        </a:p>
      </dgm:t>
    </dgm:pt>
    <dgm:pt modelId="{B2937C1E-814B-4D36-B4E1-5DFC1E50875F}">
      <dgm:prSet phldrT="[文本]" custT="1"/>
      <dgm:spPr>
        <a:ln>
          <a:solidFill>
            <a:srgbClr val="E84B3D"/>
          </a:solidFill>
        </a:ln>
      </dgm:spPr>
      <dgm:t>
        <a:bodyPr/>
        <a:lstStyle/>
        <a:p>
          <a:r>
            <a: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添加内容</a:t>
          </a:r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B707517-C4D0-4DA1-B62B-3EFB7491E7F8}" type="parTrans" cxnId="{970449A3-0CAF-4938-BD01-AFB63198E113}">
      <dgm:prSet/>
      <dgm:spPr/>
      <dgm:t>
        <a:bodyPr/>
        <a:lstStyle/>
        <a:p>
          <a:endParaRPr lang="zh-CN" altLang="en-US" sz="1600"/>
        </a:p>
      </dgm:t>
    </dgm:pt>
    <dgm:pt modelId="{4A39603C-479A-4D96-8285-6C561CF93298}" type="sibTrans" cxnId="{970449A3-0CAF-4938-BD01-AFB63198E113}">
      <dgm:prSet/>
      <dgm:spPr/>
      <dgm:t>
        <a:bodyPr/>
        <a:lstStyle/>
        <a:p>
          <a:endParaRPr lang="zh-CN" altLang="en-US" sz="1600"/>
        </a:p>
      </dgm:t>
    </dgm:pt>
    <dgm:pt modelId="{D79277FE-023B-4378-BE88-977C92E089AE}">
      <dgm:prSet phldrT="[文本]" custT="1"/>
      <dgm:spPr>
        <a:ln>
          <a:solidFill>
            <a:srgbClr val="E84B3D"/>
          </a:solidFill>
        </a:ln>
      </dgm:spPr>
      <dgm:t>
        <a:bodyPr/>
        <a:lstStyle/>
        <a:p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2C2F9F6-598C-4442-9A88-7E36B067C320}" type="parTrans" cxnId="{B0268BE8-0A29-48C4-8F5E-9D3424A9DB48}">
      <dgm:prSet/>
      <dgm:spPr/>
      <dgm:t>
        <a:bodyPr/>
        <a:lstStyle/>
        <a:p>
          <a:endParaRPr lang="zh-CN" altLang="en-US" sz="1600"/>
        </a:p>
      </dgm:t>
    </dgm:pt>
    <dgm:pt modelId="{F94C15A1-FE0E-481D-85DF-0AC4CC06F0C6}" type="sibTrans" cxnId="{B0268BE8-0A29-48C4-8F5E-9D3424A9DB48}">
      <dgm:prSet/>
      <dgm:spPr/>
      <dgm:t>
        <a:bodyPr/>
        <a:lstStyle/>
        <a:p>
          <a:endParaRPr lang="zh-CN" altLang="en-US" sz="1600"/>
        </a:p>
      </dgm:t>
    </dgm:pt>
    <dgm:pt modelId="{3918A220-CD0F-42F0-BFD2-5E2A6537ABEB}">
      <dgm:prSet phldrT="[文本]" custT="1"/>
      <dgm:spPr>
        <a:ln>
          <a:solidFill>
            <a:srgbClr val="C00000"/>
          </a:solidFill>
        </a:ln>
      </dgm:spPr>
      <dgm:t>
        <a:bodyPr/>
        <a:lstStyle/>
        <a:p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88C0E947-3832-40F3-B493-F3ACF97E25A4}" type="parTrans" cxnId="{F247C62E-2507-4D3C-9232-19950A2411BD}">
      <dgm:prSet/>
      <dgm:spPr/>
      <dgm:t>
        <a:bodyPr/>
        <a:lstStyle/>
        <a:p>
          <a:endParaRPr lang="zh-CN" altLang="en-US" sz="1600"/>
        </a:p>
      </dgm:t>
    </dgm:pt>
    <dgm:pt modelId="{01FA8F30-138A-4C80-A474-65FF3725C0A2}" type="sibTrans" cxnId="{F247C62E-2507-4D3C-9232-19950A2411BD}">
      <dgm:prSet/>
      <dgm:spPr/>
      <dgm:t>
        <a:bodyPr/>
        <a:lstStyle/>
        <a:p>
          <a:endParaRPr lang="zh-CN" altLang="en-US" sz="1600"/>
        </a:p>
      </dgm:t>
    </dgm:pt>
    <dgm:pt modelId="{ED2D3156-6E0C-4A16-B68F-A7689A1A7D1D}">
      <dgm:prSet phldrT="[文本]" custT="1"/>
      <dgm:spPr>
        <a:ln>
          <a:solidFill>
            <a:srgbClr val="FFB82E"/>
          </a:solidFill>
        </a:ln>
      </dgm:spPr>
      <dgm:t>
        <a:bodyPr/>
        <a:lstStyle/>
        <a:p>
          <a:endParaRPr lang="zh-CN" altLang="en-US" sz="16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A22F8AE-F122-4970-8C62-EAD49D688E87}" type="parTrans" cxnId="{2A4B3BCA-6323-4C9B-BC14-7B240EE6ED2D}">
      <dgm:prSet/>
      <dgm:spPr/>
      <dgm:t>
        <a:bodyPr/>
        <a:lstStyle/>
        <a:p>
          <a:endParaRPr lang="zh-CN" altLang="en-US" sz="1600"/>
        </a:p>
      </dgm:t>
    </dgm:pt>
    <dgm:pt modelId="{ABA4CA7B-05FF-4DCB-BFEA-75BE18D9025D}" type="sibTrans" cxnId="{2A4B3BCA-6323-4C9B-BC14-7B240EE6ED2D}">
      <dgm:prSet/>
      <dgm:spPr/>
      <dgm:t>
        <a:bodyPr/>
        <a:lstStyle/>
        <a:p>
          <a:endParaRPr lang="zh-CN" altLang="en-US" sz="1600"/>
        </a:p>
      </dgm:t>
    </dgm:pt>
    <dgm:pt modelId="{0C67F0E4-6231-4B7C-B663-847F6A33FA24}" type="pres">
      <dgm:prSet presAssocID="{01B9FF71-ED84-4CB3-B88D-9B7A513474B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7B39CED-C807-49CA-AA98-1E63DFED66FE}" type="pres">
      <dgm:prSet presAssocID="{01B9FF71-ED84-4CB3-B88D-9B7A513474B2}" presName="children" presStyleCnt="0"/>
      <dgm:spPr/>
    </dgm:pt>
    <dgm:pt modelId="{5FCCDF64-1BE2-4C3B-951A-DE1D943E2BED}" type="pres">
      <dgm:prSet presAssocID="{01B9FF71-ED84-4CB3-B88D-9B7A513474B2}" presName="child1group" presStyleCnt="0"/>
      <dgm:spPr/>
    </dgm:pt>
    <dgm:pt modelId="{CB6ED897-BA72-46D1-B768-9B451C352614}" type="pres">
      <dgm:prSet presAssocID="{01B9FF71-ED84-4CB3-B88D-9B7A513474B2}" presName="child1" presStyleLbl="bgAcc1" presStyleIdx="0" presStyleCnt="4"/>
      <dgm:spPr/>
      <dgm:t>
        <a:bodyPr/>
        <a:lstStyle/>
        <a:p>
          <a:endParaRPr lang="zh-CN" altLang="en-US"/>
        </a:p>
      </dgm:t>
    </dgm:pt>
    <dgm:pt modelId="{369F63E2-DE9F-4573-8D18-12CB748C23FE}" type="pres">
      <dgm:prSet presAssocID="{01B9FF71-ED84-4CB3-B88D-9B7A513474B2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A6E0B35-4EBD-47A8-BB3A-8AEECA884A00}" type="pres">
      <dgm:prSet presAssocID="{01B9FF71-ED84-4CB3-B88D-9B7A513474B2}" presName="child2group" presStyleCnt="0"/>
      <dgm:spPr/>
    </dgm:pt>
    <dgm:pt modelId="{7D94316D-6B7C-4757-B8B7-716E3B96E523}" type="pres">
      <dgm:prSet presAssocID="{01B9FF71-ED84-4CB3-B88D-9B7A513474B2}" presName="child2" presStyleLbl="bgAcc1" presStyleIdx="1" presStyleCnt="4"/>
      <dgm:spPr/>
      <dgm:t>
        <a:bodyPr/>
        <a:lstStyle/>
        <a:p>
          <a:endParaRPr lang="zh-CN" altLang="en-US"/>
        </a:p>
      </dgm:t>
    </dgm:pt>
    <dgm:pt modelId="{5CDB2A9D-D346-4B35-93DF-7E06E7624793}" type="pres">
      <dgm:prSet presAssocID="{01B9FF71-ED84-4CB3-B88D-9B7A513474B2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E4766E-59F5-46AA-8B70-B1934EA82482}" type="pres">
      <dgm:prSet presAssocID="{01B9FF71-ED84-4CB3-B88D-9B7A513474B2}" presName="child3group" presStyleCnt="0"/>
      <dgm:spPr/>
    </dgm:pt>
    <dgm:pt modelId="{87C1AB61-91C3-46CF-BC4A-51A9EF6CDB51}" type="pres">
      <dgm:prSet presAssocID="{01B9FF71-ED84-4CB3-B88D-9B7A513474B2}" presName="child3" presStyleLbl="bgAcc1" presStyleIdx="2" presStyleCnt="4"/>
      <dgm:spPr/>
      <dgm:t>
        <a:bodyPr/>
        <a:lstStyle/>
        <a:p>
          <a:endParaRPr lang="zh-CN" altLang="en-US"/>
        </a:p>
      </dgm:t>
    </dgm:pt>
    <dgm:pt modelId="{8CCD2E5E-03DA-4D0B-BDDE-9F0FCCF433EA}" type="pres">
      <dgm:prSet presAssocID="{01B9FF71-ED84-4CB3-B88D-9B7A513474B2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DDC27B-CAB7-43E4-927C-0835F0E26AC4}" type="pres">
      <dgm:prSet presAssocID="{01B9FF71-ED84-4CB3-B88D-9B7A513474B2}" presName="child4group" presStyleCnt="0"/>
      <dgm:spPr/>
    </dgm:pt>
    <dgm:pt modelId="{0CB6A097-8455-4FB5-B048-42278F1D8199}" type="pres">
      <dgm:prSet presAssocID="{01B9FF71-ED84-4CB3-B88D-9B7A513474B2}" presName="child4" presStyleLbl="bgAcc1" presStyleIdx="3" presStyleCnt="4"/>
      <dgm:spPr/>
      <dgm:t>
        <a:bodyPr/>
        <a:lstStyle/>
        <a:p>
          <a:endParaRPr lang="zh-CN" altLang="en-US"/>
        </a:p>
      </dgm:t>
    </dgm:pt>
    <dgm:pt modelId="{D4B24855-A4ED-447E-BD49-C0C5A248A654}" type="pres">
      <dgm:prSet presAssocID="{01B9FF71-ED84-4CB3-B88D-9B7A513474B2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FEE29D-44B2-4004-B09B-094EEE45F5FE}" type="pres">
      <dgm:prSet presAssocID="{01B9FF71-ED84-4CB3-B88D-9B7A513474B2}" presName="childPlaceholder" presStyleCnt="0"/>
      <dgm:spPr/>
    </dgm:pt>
    <dgm:pt modelId="{B3C425D2-E119-4C0E-8546-F38C6DC5A1F0}" type="pres">
      <dgm:prSet presAssocID="{01B9FF71-ED84-4CB3-B88D-9B7A513474B2}" presName="circle" presStyleCnt="0"/>
      <dgm:spPr/>
    </dgm:pt>
    <dgm:pt modelId="{801DC670-6713-4145-8934-5D4DBC9D4454}" type="pres">
      <dgm:prSet presAssocID="{01B9FF71-ED84-4CB3-B88D-9B7A513474B2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F11DB9-2E55-4C57-AFFF-06E0251BCE7C}" type="pres">
      <dgm:prSet presAssocID="{01B9FF71-ED84-4CB3-B88D-9B7A513474B2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B73589-60EA-4ED3-A780-51439EEA74FB}" type="pres">
      <dgm:prSet presAssocID="{01B9FF71-ED84-4CB3-B88D-9B7A513474B2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C4EA25-59C1-4E00-B1BF-0719AA0AD407}" type="pres">
      <dgm:prSet presAssocID="{01B9FF71-ED84-4CB3-B88D-9B7A513474B2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9A4958-A661-4ED8-9ECC-8E9AB76D6BFB}" type="pres">
      <dgm:prSet presAssocID="{01B9FF71-ED84-4CB3-B88D-9B7A513474B2}" presName="quadrantPlaceholder" presStyleCnt="0"/>
      <dgm:spPr/>
    </dgm:pt>
    <dgm:pt modelId="{03D03A18-B22B-4FC8-B85B-1CA6FCC408E5}" type="pres">
      <dgm:prSet presAssocID="{01B9FF71-ED84-4CB3-B88D-9B7A513474B2}" presName="center1" presStyleLbl="fgShp" presStyleIdx="0" presStyleCnt="2"/>
      <dgm:spPr>
        <a:solidFill>
          <a:schemeClr val="bg1"/>
        </a:solidFill>
        <a:ln>
          <a:noFill/>
        </a:ln>
      </dgm:spPr>
    </dgm:pt>
    <dgm:pt modelId="{6D549ED2-8477-4876-8184-134190060446}" type="pres">
      <dgm:prSet presAssocID="{01B9FF71-ED84-4CB3-B88D-9B7A513474B2}" presName="center2" presStyleLbl="fgShp" presStyleIdx="1" presStyleCnt="2"/>
      <dgm:spPr>
        <a:solidFill>
          <a:schemeClr val="bg1"/>
        </a:solidFill>
        <a:ln>
          <a:noFill/>
        </a:ln>
      </dgm:spPr>
    </dgm:pt>
  </dgm:ptLst>
  <dgm:cxnLst>
    <dgm:cxn modelId="{970449A3-0CAF-4938-BD01-AFB63198E113}" srcId="{F38329E6-B2B6-4B75-B1A8-CD600E1B52E8}" destId="{B2937C1E-814B-4D36-B4E1-5DFC1E50875F}" srcOrd="1" destOrd="0" parTransId="{8B707517-C4D0-4DA1-B62B-3EFB7491E7F8}" sibTransId="{4A39603C-479A-4D96-8285-6C561CF93298}"/>
    <dgm:cxn modelId="{2A4B3BCA-6323-4C9B-BC14-7B240EE6ED2D}" srcId="{670F9126-9F4F-4111-8430-860B6A110434}" destId="{ED2D3156-6E0C-4A16-B68F-A7689A1A7D1D}" srcOrd="0" destOrd="0" parTransId="{EA22F8AE-F122-4970-8C62-EAD49D688E87}" sibTransId="{ABA4CA7B-05FF-4DCB-BFEA-75BE18D9025D}"/>
    <dgm:cxn modelId="{C89E6EAA-EC27-4888-AED4-618927CAD36F}" type="presOf" srcId="{3918A220-CD0F-42F0-BFD2-5E2A6537ABEB}" destId="{D4B24855-A4ED-447E-BD49-C0C5A248A654}" srcOrd="1" destOrd="0" presId="urn:microsoft.com/office/officeart/2005/8/layout/cycle4"/>
    <dgm:cxn modelId="{469CC73A-B56E-4E54-A242-1D4E1F242BE2}" srcId="{4F9524C5-4D17-4521-A71E-B0521B03F1D8}" destId="{C677B6AF-638D-4690-8B1F-C85F66BE2838}" srcOrd="1" destOrd="0" parTransId="{FC947AED-985C-46F2-8F96-637E5627F7EF}" sibTransId="{5085AE10-10B2-4EA3-AC7C-3E834F697B6D}"/>
    <dgm:cxn modelId="{7548AFB2-3D15-433B-A4D9-5D44AAD297D2}" srcId="{4F9524C5-4D17-4521-A71E-B0521B03F1D8}" destId="{9702BA1D-4DF6-4DB9-9C23-09DE10B2F3F7}" srcOrd="0" destOrd="0" parTransId="{344EECAF-7C18-4A55-A7F5-9CAAB9C59E06}" sibTransId="{BE92EECF-35DD-443E-BE47-526440954AAA}"/>
    <dgm:cxn modelId="{E7FE7393-A07B-4F22-9089-659CF5C99CEA}" type="presOf" srcId="{F38329E6-B2B6-4B75-B1A8-CD600E1B52E8}" destId="{61B73589-60EA-4ED3-A780-51439EEA74FB}" srcOrd="0" destOrd="0" presId="urn:microsoft.com/office/officeart/2005/8/layout/cycle4"/>
    <dgm:cxn modelId="{A1EE932A-F882-4008-9AE2-1C30795CDA83}" type="presOf" srcId="{670F9126-9F4F-4111-8430-860B6A110434}" destId="{BFF11DB9-2E55-4C57-AFFF-06E0251BCE7C}" srcOrd="0" destOrd="0" presId="urn:microsoft.com/office/officeart/2005/8/layout/cycle4"/>
    <dgm:cxn modelId="{EAD60855-1A8F-4FAF-90B1-1055079B42B4}" type="presOf" srcId="{01B9FF71-ED84-4CB3-B88D-9B7A513474B2}" destId="{0C67F0E4-6231-4B7C-B663-847F6A33FA24}" srcOrd="0" destOrd="0" presId="urn:microsoft.com/office/officeart/2005/8/layout/cycle4"/>
    <dgm:cxn modelId="{120B9849-75C7-4748-8840-835DF572C19C}" type="presOf" srcId="{9702BA1D-4DF6-4DB9-9C23-09DE10B2F3F7}" destId="{CB6ED897-BA72-46D1-B768-9B451C352614}" srcOrd="0" destOrd="0" presId="urn:microsoft.com/office/officeart/2005/8/layout/cycle4"/>
    <dgm:cxn modelId="{F247C62E-2507-4D3C-9232-19950A2411BD}" srcId="{1C0C074A-0867-46AE-BAAD-DF9721ACA11D}" destId="{3918A220-CD0F-42F0-BFD2-5E2A6537ABEB}" srcOrd="0" destOrd="0" parTransId="{88C0E947-3832-40F3-B493-F3ACF97E25A4}" sibTransId="{01FA8F30-138A-4C80-A474-65FF3725C0A2}"/>
    <dgm:cxn modelId="{65DD1C24-5DF7-44EA-A447-87CA7B8D6121}" type="presOf" srcId="{1C0C074A-0867-46AE-BAAD-DF9721ACA11D}" destId="{1FC4EA25-59C1-4E00-B1BF-0719AA0AD407}" srcOrd="0" destOrd="0" presId="urn:microsoft.com/office/officeart/2005/8/layout/cycle4"/>
    <dgm:cxn modelId="{F6FECFA0-E4A0-4C06-9634-ED8EEA751560}" srcId="{01B9FF71-ED84-4CB3-B88D-9B7A513474B2}" destId="{1C0C074A-0867-46AE-BAAD-DF9721ACA11D}" srcOrd="3" destOrd="0" parTransId="{202C5093-DCEC-4F27-BAEB-B4E887731D1E}" sibTransId="{610E0DD0-63F5-4E60-968B-FF9C1C8ED6A8}"/>
    <dgm:cxn modelId="{7C9A830E-3A96-4A97-887A-90BB72BFA3F9}" type="presOf" srcId="{D79277FE-023B-4378-BE88-977C92E089AE}" destId="{87C1AB61-91C3-46CF-BC4A-51A9EF6CDB51}" srcOrd="0" destOrd="0" presId="urn:microsoft.com/office/officeart/2005/8/layout/cycle4"/>
    <dgm:cxn modelId="{DB50709F-41BE-41CD-9A35-AB9B379501B2}" type="presOf" srcId="{FA657E14-33BB-47E6-88A4-F41D7D5FB728}" destId="{5CDB2A9D-D346-4B35-93DF-7E06E7624793}" srcOrd="1" destOrd="1" presId="urn:microsoft.com/office/officeart/2005/8/layout/cycle4"/>
    <dgm:cxn modelId="{ECEC3C14-C76B-4F45-9140-9329C90AD67A}" srcId="{1C0C074A-0867-46AE-BAAD-DF9721ACA11D}" destId="{17A57B0C-12E1-46DA-81FC-EB7D3944D795}" srcOrd="1" destOrd="0" parTransId="{2A959B15-7843-46D5-8D86-9ED773F96C43}" sibTransId="{1DDAF9FF-2685-4D2A-A56A-5BD7F7669CD8}"/>
    <dgm:cxn modelId="{478EBC29-B9F3-453A-A83D-CFCE6840ED5E}" type="presOf" srcId="{B2937C1E-814B-4D36-B4E1-5DFC1E50875F}" destId="{87C1AB61-91C3-46CF-BC4A-51A9EF6CDB51}" srcOrd="0" destOrd="1" presId="urn:microsoft.com/office/officeart/2005/8/layout/cycle4"/>
    <dgm:cxn modelId="{55E84DB6-2EC3-47E2-85DF-2870296CA04C}" type="presOf" srcId="{ED2D3156-6E0C-4A16-B68F-A7689A1A7D1D}" destId="{7D94316D-6B7C-4757-B8B7-716E3B96E523}" srcOrd="0" destOrd="0" presId="urn:microsoft.com/office/officeart/2005/8/layout/cycle4"/>
    <dgm:cxn modelId="{A9CCF7E2-9D16-4727-AE77-87D1ECB068B7}" type="presOf" srcId="{C677B6AF-638D-4690-8B1F-C85F66BE2838}" destId="{369F63E2-DE9F-4573-8D18-12CB748C23FE}" srcOrd="1" destOrd="1" presId="urn:microsoft.com/office/officeart/2005/8/layout/cycle4"/>
    <dgm:cxn modelId="{357412EF-D66F-4438-8F2D-6974BF5FFC5F}" srcId="{01B9FF71-ED84-4CB3-B88D-9B7A513474B2}" destId="{F38329E6-B2B6-4B75-B1A8-CD600E1B52E8}" srcOrd="2" destOrd="0" parTransId="{D38134CB-4330-4DDE-BDDD-14432F60BA83}" sibTransId="{02741B52-93C7-410B-9B16-6E4367B96146}"/>
    <dgm:cxn modelId="{FB5F8CC2-B96B-4C71-9763-3219F3653DCA}" type="presOf" srcId="{C677B6AF-638D-4690-8B1F-C85F66BE2838}" destId="{CB6ED897-BA72-46D1-B768-9B451C352614}" srcOrd="0" destOrd="1" presId="urn:microsoft.com/office/officeart/2005/8/layout/cycle4"/>
    <dgm:cxn modelId="{08F856B0-9AA6-4E2C-9ACB-9F9C851530DE}" type="presOf" srcId="{9702BA1D-4DF6-4DB9-9C23-09DE10B2F3F7}" destId="{369F63E2-DE9F-4573-8D18-12CB748C23FE}" srcOrd="1" destOrd="0" presId="urn:microsoft.com/office/officeart/2005/8/layout/cycle4"/>
    <dgm:cxn modelId="{C04F6014-F84D-4824-A21B-13158AAA3B71}" type="presOf" srcId="{D79277FE-023B-4378-BE88-977C92E089AE}" destId="{8CCD2E5E-03DA-4D0B-BDDE-9F0FCCF433EA}" srcOrd="1" destOrd="0" presId="urn:microsoft.com/office/officeart/2005/8/layout/cycle4"/>
    <dgm:cxn modelId="{E3C3D618-AA80-41D0-8D95-1154F4F1DAE6}" type="presOf" srcId="{4F9524C5-4D17-4521-A71E-B0521B03F1D8}" destId="{801DC670-6713-4145-8934-5D4DBC9D4454}" srcOrd="0" destOrd="0" presId="urn:microsoft.com/office/officeart/2005/8/layout/cycle4"/>
    <dgm:cxn modelId="{7403A6A3-F69F-4F1B-B14A-A827362AB04C}" type="presOf" srcId="{17A57B0C-12E1-46DA-81FC-EB7D3944D795}" destId="{D4B24855-A4ED-447E-BD49-C0C5A248A654}" srcOrd="1" destOrd="1" presId="urn:microsoft.com/office/officeart/2005/8/layout/cycle4"/>
    <dgm:cxn modelId="{8A843F13-9A78-4F93-8BCC-6F0DE71BDEC9}" srcId="{01B9FF71-ED84-4CB3-B88D-9B7A513474B2}" destId="{4F9524C5-4D17-4521-A71E-B0521B03F1D8}" srcOrd="0" destOrd="0" parTransId="{E929F071-14A2-415D-A68C-7063C66299E8}" sibTransId="{E5A131F2-0CB6-454A-94A3-4F8122DC4A15}"/>
    <dgm:cxn modelId="{11B4BD7E-1AF4-4426-85D6-69D5187E1832}" type="presOf" srcId="{ED2D3156-6E0C-4A16-B68F-A7689A1A7D1D}" destId="{5CDB2A9D-D346-4B35-93DF-7E06E7624793}" srcOrd="1" destOrd="0" presId="urn:microsoft.com/office/officeart/2005/8/layout/cycle4"/>
    <dgm:cxn modelId="{C403AD37-144D-4C64-AD92-D2D2858B44EA}" type="presOf" srcId="{17A57B0C-12E1-46DA-81FC-EB7D3944D795}" destId="{0CB6A097-8455-4FB5-B048-42278F1D8199}" srcOrd="0" destOrd="1" presId="urn:microsoft.com/office/officeart/2005/8/layout/cycle4"/>
    <dgm:cxn modelId="{85606D07-DF90-4F1E-A4CE-4D1E3430CA6D}" type="presOf" srcId="{B2937C1E-814B-4D36-B4E1-5DFC1E50875F}" destId="{8CCD2E5E-03DA-4D0B-BDDE-9F0FCCF433EA}" srcOrd="1" destOrd="1" presId="urn:microsoft.com/office/officeart/2005/8/layout/cycle4"/>
    <dgm:cxn modelId="{D8A3752C-8637-4833-919F-938E33D888B7}" type="presOf" srcId="{3918A220-CD0F-42F0-BFD2-5E2A6537ABEB}" destId="{0CB6A097-8455-4FB5-B048-42278F1D8199}" srcOrd="0" destOrd="0" presId="urn:microsoft.com/office/officeart/2005/8/layout/cycle4"/>
    <dgm:cxn modelId="{B0268BE8-0A29-48C4-8F5E-9D3424A9DB48}" srcId="{F38329E6-B2B6-4B75-B1A8-CD600E1B52E8}" destId="{D79277FE-023B-4378-BE88-977C92E089AE}" srcOrd="0" destOrd="0" parTransId="{32C2F9F6-598C-4442-9A88-7E36B067C320}" sibTransId="{F94C15A1-FE0E-481D-85DF-0AC4CC06F0C6}"/>
    <dgm:cxn modelId="{970D85F1-AB28-4854-A79C-EF4481303AAB}" type="presOf" srcId="{FA657E14-33BB-47E6-88A4-F41D7D5FB728}" destId="{7D94316D-6B7C-4757-B8B7-716E3B96E523}" srcOrd="0" destOrd="1" presId="urn:microsoft.com/office/officeart/2005/8/layout/cycle4"/>
    <dgm:cxn modelId="{237A4E3E-E7EF-4BDC-A9F0-96EEEE78F7AC}" srcId="{01B9FF71-ED84-4CB3-B88D-9B7A513474B2}" destId="{670F9126-9F4F-4111-8430-860B6A110434}" srcOrd="1" destOrd="0" parTransId="{C293B7AC-3FAC-4F80-B2EA-E6AAFA53E6CA}" sibTransId="{88255BA1-0295-4040-9AC5-085E69204A6D}"/>
    <dgm:cxn modelId="{318B00D9-9C20-47AC-AFC2-12642EC9C275}" srcId="{670F9126-9F4F-4111-8430-860B6A110434}" destId="{FA657E14-33BB-47E6-88A4-F41D7D5FB728}" srcOrd="1" destOrd="0" parTransId="{B5CA46AC-019A-4969-B123-7CC5E4B75199}" sibTransId="{87B1E9A2-BFEE-4F54-9E38-7621F3094F7A}"/>
    <dgm:cxn modelId="{99750AAC-D247-4139-8CCD-5E4907C529BC}" type="presParOf" srcId="{0C67F0E4-6231-4B7C-B663-847F6A33FA24}" destId="{A7B39CED-C807-49CA-AA98-1E63DFED66FE}" srcOrd="0" destOrd="0" presId="urn:microsoft.com/office/officeart/2005/8/layout/cycle4"/>
    <dgm:cxn modelId="{5FA1F2BE-B01E-4B13-AF90-BA45413EB999}" type="presParOf" srcId="{A7B39CED-C807-49CA-AA98-1E63DFED66FE}" destId="{5FCCDF64-1BE2-4C3B-951A-DE1D943E2BED}" srcOrd="0" destOrd="0" presId="urn:microsoft.com/office/officeart/2005/8/layout/cycle4"/>
    <dgm:cxn modelId="{BAF05ACD-F57C-4D43-83ED-F4FAB7D626FE}" type="presParOf" srcId="{5FCCDF64-1BE2-4C3B-951A-DE1D943E2BED}" destId="{CB6ED897-BA72-46D1-B768-9B451C352614}" srcOrd="0" destOrd="0" presId="urn:microsoft.com/office/officeart/2005/8/layout/cycle4"/>
    <dgm:cxn modelId="{28B9C820-A378-41B7-8AA8-21147D031B41}" type="presParOf" srcId="{5FCCDF64-1BE2-4C3B-951A-DE1D943E2BED}" destId="{369F63E2-DE9F-4573-8D18-12CB748C23FE}" srcOrd="1" destOrd="0" presId="urn:microsoft.com/office/officeart/2005/8/layout/cycle4"/>
    <dgm:cxn modelId="{E91199EB-A673-4A3C-AAD6-878CDA6A7E3C}" type="presParOf" srcId="{A7B39CED-C807-49CA-AA98-1E63DFED66FE}" destId="{3A6E0B35-4EBD-47A8-BB3A-8AEECA884A00}" srcOrd="1" destOrd="0" presId="urn:microsoft.com/office/officeart/2005/8/layout/cycle4"/>
    <dgm:cxn modelId="{6D9109B6-B610-4E9F-9ED8-944451045474}" type="presParOf" srcId="{3A6E0B35-4EBD-47A8-BB3A-8AEECA884A00}" destId="{7D94316D-6B7C-4757-B8B7-716E3B96E523}" srcOrd="0" destOrd="0" presId="urn:microsoft.com/office/officeart/2005/8/layout/cycle4"/>
    <dgm:cxn modelId="{EA1F1144-3A20-407D-8652-868BD90F587C}" type="presParOf" srcId="{3A6E0B35-4EBD-47A8-BB3A-8AEECA884A00}" destId="{5CDB2A9D-D346-4B35-93DF-7E06E7624793}" srcOrd="1" destOrd="0" presId="urn:microsoft.com/office/officeart/2005/8/layout/cycle4"/>
    <dgm:cxn modelId="{D02BC0D6-EE2E-484E-ADFE-A8753822E2C1}" type="presParOf" srcId="{A7B39CED-C807-49CA-AA98-1E63DFED66FE}" destId="{59E4766E-59F5-46AA-8B70-B1934EA82482}" srcOrd="2" destOrd="0" presId="urn:microsoft.com/office/officeart/2005/8/layout/cycle4"/>
    <dgm:cxn modelId="{496C3B79-1454-4C5A-9320-647AC7371F64}" type="presParOf" srcId="{59E4766E-59F5-46AA-8B70-B1934EA82482}" destId="{87C1AB61-91C3-46CF-BC4A-51A9EF6CDB51}" srcOrd="0" destOrd="0" presId="urn:microsoft.com/office/officeart/2005/8/layout/cycle4"/>
    <dgm:cxn modelId="{9AE8B3D5-F061-4B25-9359-97B8DBE4F951}" type="presParOf" srcId="{59E4766E-59F5-46AA-8B70-B1934EA82482}" destId="{8CCD2E5E-03DA-4D0B-BDDE-9F0FCCF433EA}" srcOrd="1" destOrd="0" presId="urn:microsoft.com/office/officeart/2005/8/layout/cycle4"/>
    <dgm:cxn modelId="{59C1AF13-EDD5-49B2-AB92-1117A1FD68CC}" type="presParOf" srcId="{A7B39CED-C807-49CA-AA98-1E63DFED66FE}" destId="{6FDDC27B-CAB7-43E4-927C-0835F0E26AC4}" srcOrd="3" destOrd="0" presId="urn:microsoft.com/office/officeart/2005/8/layout/cycle4"/>
    <dgm:cxn modelId="{88742302-8266-4519-8040-8A97329A410F}" type="presParOf" srcId="{6FDDC27B-CAB7-43E4-927C-0835F0E26AC4}" destId="{0CB6A097-8455-4FB5-B048-42278F1D8199}" srcOrd="0" destOrd="0" presId="urn:microsoft.com/office/officeart/2005/8/layout/cycle4"/>
    <dgm:cxn modelId="{861603F2-C5FF-4E92-B195-138688432B00}" type="presParOf" srcId="{6FDDC27B-CAB7-43E4-927C-0835F0E26AC4}" destId="{D4B24855-A4ED-447E-BD49-C0C5A248A654}" srcOrd="1" destOrd="0" presId="urn:microsoft.com/office/officeart/2005/8/layout/cycle4"/>
    <dgm:cxn modelId="{A620ED2C-5B49-4EE2-8AF3-975C4CEDF64A}" type="presParOf" srcId="{A7B39CED-C807-49CA-AA98-1E63DFED66FE}" destId="{07FEE29D-44B2-4004-B09B-094EEE45F5FE}" srcOrd="4" destOrd="0" presId="urn:microsoft.com/office/officeart/2005/8/layout/cycle4"/>
    <dgm:cxn modelId="{8CF84716-7896-4A9F-AADF-677105C80807}" type="presParOf" srcId="{0C67F0E4-6231-4B7C-B663-847F6A33FA24}" destId="{B3C425D2-E119-4C0E-8546-F38C6DC5A1F0}" srcOrd="1" destOrd="0" presId="urn:microsoft.com/office/officeart/2005/8/layout/cycle4"/>
    <dgm:cxn modelId="{7A06602B-0868-465A-8986-FD8B310D81E5}" type="presParOf" srcId="{B3C425D2-E119-4C0E-8546-F38C6DC5A1F0}" destId="{801DC670-6713-4145-8934-5D4DBC9D4454}" srcOrd="0" destOrd="0" presId="urn:microsoft.com/office/officeart/2005/8/layout/cycle4"/>
    <dgm:cxn modelId="{F7B278FA-2F21-495F-B537-A281F6611161}" type="presParOf" srcId="{B3C425D2-E119-4C0E-8546-F38C6DC5A1F0}" destId="{BFF11DB9-2E55-4C57-AFFF-06E0251BCE7C}" srcOrd="1" destOrd="0" presId="urn:microsoft.com/office/officeart/2005/8/layout/cycle4"/>
    <dgm:cxn modelId="{CCB74AC8-02BA-4351-B43B-DADA5329202D}" type="presParOf" srcId="{B3C425D2-E119-4C0E-8546-F38C6DC5A1F0}" destId="{61B73589-60EA-4ED3-A780-51439EEA74FB}" srcOrd="2" destOrd="0" presId="urn:microsoft.com/office/officeart/2005/8/layout/cycle4"/>
    <dgm:cxn modelId="{F51A785A-3C75-4D19-8CF4-0DF57ED339EC}" type="presParOf" srcId="{B3C425D2-E119-4C0E-8546-F38C6DC5A1F0}" destId="{1FC4EA25-59C1-4E00-B1BF-0719AA0AD407}" srcOrd="3" destOrd="0" presId="urn:microsoft.com/office/officeart/2005/8/layout/cycle4"/>
    <dgm:cxn modelId="{59ECE89A-D88F-4783-BDE2-958F5AD5FA35}" type="presParOf" srcId="{B3C425D2-E119-4C0E-8546-F38C6DC5A1F0}" destId="{389A4958-A661-4ED8-9ECC-8E9AB76D6BFB}" srcOrd="4" destOrd="0" presId="urn:microsoft.com/office/officeart/2005/8/layout/cycle4"/>
    <dgm:cxn modelId="{5E5C83FC-CCA8-447C-94D3-C3193EA16F25}" type="presParOf" srcId="{0C67F0E4-6231-4B7C-B663-847F6A33FA24}" destId="{03D03A18-B22B-4FC8-B85B-1CA6FCC408E5}" srcOrd="2" destOrd="0" presId="urn:microsoft.com/office/officeart/2005/8/layout/cycle4"/>
    <dgm:cxn modelId="{642D5A47-718D-48C2-8EE1-021DE65DBCD8}" type="presParOf" srcId="{0C67F0E4-6231-4B7C-B663-847F6A33FA24}" destId="{6D549ED2-8477-4876-8184-134190060446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B3CA59-E96E-4A51-8407-0D042DA131F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8EE382B-8317-4366-A4BB-7600F5F42648}">
      <dgm:prSet phldrT="[文本]" custT="1"/>
      <dgm:spPr>
        <a:solidFill>
          <a:srgbClr val="E84B3D"/>
        </a:solidFill>
      </dgm:spPr>
      <dgm:t>
        <a:bodyPr/>
        <a:lstStyle/>
        <a:p>
          <a:endParaRPr lang="zh-CN" altLang="en-US" sz="2000" b="1" spc="110" baseline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C5BF06-F579-4C1B-9776-5B38DB06CEBB}" type="parTrans" cxnId="{86E85F7E-BE98-4BC5-B407-E6ADEA4C0CFF}">
      <dgm:prSet/>
      <dgm:spPr/>
      <dgm:t>
        <a:bodyPr/>
        <a:lstStyle/>
        <a:p>
          <a:endParaRPr lang="zh-CN" altLang="en-US" sz="1600"/>
        </a:p>
      </dgm:t>
    </dgm:pt>
    <dgm:pt modelId="{AAA36AE5-291E-481F-8411-D6DDAC6E7161}" type="sibTrans" cxnId="{86E85F7E-BE98-4BC5-B407-E6ADEA4C0CFF}">
      <dgm:prSet/>
      <dgm:spPr/>
      <dgm:t>
        <a:bodyPr/>
        <a:lstStyle/>
        <a:p>
          <a:endParaRPr lang="zh-CN" altLang="en-US" sz="1600"/>
        </a:p>
      </dgm:t>
    </dgm:pt>
    <dgm:pt modelId="{29F99EB4-91FB-46FF-A666-03EE11A36587}">
      <dgm:prSet phldrT="[文本]" custT="1"/>
      <dgm:spPr>
        <a:solidFill>
          <a:srgbClr val="F18E39"/>
        </a:solidFill>
      </dgm:spPr>
      <dgm:t>
        <a:bodyPr/>
        <a:lstStyle/>
        <a:p>
          <a:r>
            <a: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点击添加内容</a:t>
          </a:r>
        </a:p>
      </dgm:t>
    </dgm:pt>
    <dgm:pt modelId="{0B59B060-AF52-4715-AA95-A1A58440D725}" type="parTrans" cxnId="{B28EE93A-DE95-4EDC-9BE5-F86E9F15918C}">
      <dgm:prSet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endParaRPr lang="zh-CN" altLang="en-US" sz="400"/>
        </a:p>
      </dgm:t>
    </dgm:pt>
    <dgm:pt modelId="{784E9937-0D44-42C9-8818-433CF683174F}" type="sibTrans" cxnId="{B28EE93A-DE95-4EDC-9BE5-F86E9F15918C}">
      <dgm:prSet/>
      <dgm:spPr/>
      <dgm:t>
        <a:bodyPr/>
        <a:lstStyle/>
        <a:p>
          <a:endParaRPr lang="zh-CN" altLang="en-US" sz="1600"/>
        </a:p>
      </dgm:t>
    </dgm:pt>
    <dgm:pt modelId="{9C61A653-1F6B-45BF-A3C8-8935D48D20F5}">
      <dgm:prSet phldrT="[文本]" custT="1"/>
      <dgm:spPr>
        <a:solidFill>
          <a:srgbClr val="C00000"/>
        </a:solidFill>
      </dgm:spPr>
      <dgm:t>
        <a:bodyPr/>
        <a:lstStyle/>
        <a:p>
          <a:r>
            <a:rPr lang="en-US" altLang="zh-CN" sz="1600" b="1" spc="10" baseline="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b="1" dirty="0">
            <a:solidFill>
              <a:schemeClr val="bg1"/>
            </a:solidFill>
          </a:endParaRPr>
        </a:p>
      </dgm:t>
    </dgm:pt>
    <dgm:pt modelId="{48A78859-7D60-41AA-B02A-01C804CCE7AF}" type="parTrans" cxnId="{7B2AB337-AC76-4A49-8B60-6FC5456B67F0}">
      <dgm:prSet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endParaRPr lang="zh-CN" altLang="en-US" sz="400"/>
        </a:p>
      </dgm:t>
    </dgm:pt>
    <dgm:pt modelId="{FBFE4850-4CE5-4BD9-88B5-ACB2C18F9234}" type="sibTrans" cxnId="{7B2AB337-AC76-4A49-8B60-6FC5456B67F0}">
      <dgm:prSet/>
      <dgm:spPr/>
      <dgm:t>
        <a:bodyPr/>
        <a:lstStyle/>
        <a:p>
          <a:endParaRPr lang="zh-CN" altLang="en-US" sz="1600"/>
        </a:p>
      </dgm:t>
    </dgm:pt>
    <dgm:pt modelId="{CF4AB1CC-B8F6-4011-96FD-4F14992F9AC2}">
      <dgm:prSet phldrT="[文本]" custT="1"/>
      <dgm:spPr>
        <a:solidFill>
          <a:srgbClr val="F18E39"/>
        </a:solidFill>
      </dgm:spPr>
      <dgm:t>
        <a:bodyPr/>
        <a:lstStyle/>
        <a:p>
          <a:r>
            <a: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点击添加内容</a:t>
          </a:r>
        </a:p>
      </dgm:t>
    </dgm:pt>
    <dgm:pt modelId="{9BAAC82B-3A25-41EC-9D8A-6A3FAC8EDCDF}" type="parTrans" cxnId="{4C4AE677-86C1-47A8-A3D3-D6E4C35C32B3}">
      <dgm:prSet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endParaRPr lang="zh-CN" altLang="en-US" sz="400"/>
        </a:p>
      </dgm:t>
    </dgm:pt>
    <dgm:pt modelId="{5A0141A7-B310-4652-8374-580F184DD519}" type="sibTrans" cxnId="{4C4AE677-86C1-47A8-A3D3-D6E4C35C32B3}">
      <dgm:prSet/>
      <dgm:spPr/>
      <dgm:t>
        <a:bodyPr/>
        <a:lstStyle/>
        <a:p>
          <a:endParaRPr lang="zh-CN" altLang="en-US" sz="1600"/>
        </a:p>
      </dgm:t>
    </dgm:pt>
    <dgm:pt modelId="{F90F45FB-24A2-4113-A5E0-063757EF8152}" type="pres">
      <dgm:prSet presAssocID="{9AB3CA59-E96E-4A51-8407-0D042DA131F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BAFF942-AF0D-4BA0-914A-98AE9A0B22ED}" type="pres">
      <dgm:prSet presAssocID="{98EE382B-8317-4366-A4BB-7600F5F42648}" presName="root1" presStyleCnt="0"/>
      <dgm:spPr/>
    </dgm:pt>
    <dgm:pt modelId="{FBA1D8E3-B212-40A4-9367-F5B80382E11F}" type="pres">
      <dgm:prSet presAssocID="{98EE382B-8317-4366-A4BB-7600F5F4264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192E778-BDA4-44F2-ADC9-1101F3BB498D}" type="pres">
      <dgm:prSet presAssocID="{98EE382B-8317-4366-A4BB-7600F5F42648}" presName="level2hierChild" presStyleCnt="0"/>
      <dgm:spPr/>
    </dgm:pt>
    <dgm:pt modelId="{EFD6EA81-108C-4404-B3BE-DED838D72A94}" type="pres">
      <dgm:prSet presAssocID="{0B59B060-AF52-4715-AA95-A1A58440D725}" presName="conn2-1" presStyleLbl="parChTrans1D2" presStyleIdx="0" presStyleCnt="3"/>
      <dgm:spPr/>
      <dgm:t>
        <a:bodyPr/>
        <a:lstStyle/>
        <a:p>
          <a:endParaRPr lang="zh-CN" altLang="en-US"/>
        </a:p>
      </dgm:t>
    </dgm:pt>
    <dgm:pt modelId="{C1474064-A0C3-41AD-8B02-78360F534617}" type="pres">
      <dgm:prSet presAssocID="{0B59B060-AF52-4715-AA95-A1A58440D725}" presName="connTx" presStyleLbl="parChTrans1D2" presStyleIdx="0" presStyleCnt="3"/>
      <dgm:spPr/>
      <dgm:t>
        <a:bodyPr/>
        <a:lstStyle/>
        <a:p>
          <a:endParaRPr lang="zh-CN" altLang="en-US"/>
        </a:p>
      </dgm:t>
    </dgm:pt>
    <dgm:pt modelId="{852A1EDB-1D3E-4384-86AD-9BEA2AA673D9}" type="pres">
      <dgm:prSet presAssocID="{29F99EB4-91FB-46FF-A666-03EE11A36587}" presName="root2" presStyleCnt="0"/>
      <dgm:spPr/>
    </dgm:pt>
    <dgm:pt modelId="{DB573871-A674-4273-8830-F03050226792}" type="pres">
      <dgm:prSet presAssocID="{29F99EB4-91FB-46FF-A666-03EE11A3658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9F4509B-9C4E-4AE5-88F8-CBE322B26861}" type="pres">
      <dgm:prSet presAssocID="{29F99EB4-91FB-46FF-A666-03EE11A36587}" presName="level3hierChild" presStyleCnt="0"/>
      <dgm:spPr/>
    </dgm:pt>
    <dgm:pt modelId="{7A9A4601-A49B-4AC0-B106-F566AA2B3F7F}" type="pres">
      <dgm:prSet presAssocID="{48A78859-7D60-41AA-B02A-01C804CCE7AF}" presName="conn2-1" presStyleLbl="parChTrans1D2" presStyleIdx="1" presStyleCnt="3"/>
      <dgm:spPr/>
      <dgm:t>
        <a:bodyPr/>
        <a:lstStyle/>
        <a:p>
          <a:endParaRPr lang="zh-CN" altLang="en-US"/>
        </a:p>
      </dgm:t>
    </dgm:pt>
    <dgm:pt modelId="{0CA1DF54-A73F-4976-9AE8-34960E66F091}" type="pres">
      <dgm:prSet presAssocID="{48A78859-7D60-41AA-B02A-01C804CCE7AF}" presName="connTx" presStyleLbl="parChTrans1D2" presStyleIdx="1" presStyleCnt="3"/>
      <dgm:spPr/>
      <dgm:t>
        <a:bodyPr/>
        <a:lstStyle/>
        <a:p>
          <a:endParaRPr lang="zh-CN" altLang="en-US"/>
        </a:p>
      </dgm:t>
    </dgm:pt>
    <dgm:pt modelId="{A8D09188-D839-4132-8C5E-BCC87E93EE62}" type="pres">
      <dgm:prSet presAssocID="{9C61A653-1F6B-45BF-A3C8-8935D48D20F5}" presName="root2" presStyleCnt="0"/>
      <dgm:spPr/>
    </dgm:pt>
    <dgm:pt modelId="{8819E659-93F6-4A4C-9A75-2CB74E769F7A}" type="pres">
      <dgm:prSet presAssocID="{9C61A653-1F6B-45BF-A3C8-8935D48D20F5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F974027-6F88-4284-9A20-15496962C9C1}" type="pres">
      <dgm:prSet presAssocID="{9C61A653-1F6B-45BF-A3C8-8935D48D20F5}" presName="level3hierChild" presStyleCnt="0"/>
      <dgm:spPr/>
    </dgm:pt>
    <dgm:pt modelId="{402788B0-960A-4BD5-89ED-BF08D8DDE226}" type="pres">
      <dgm:prSet presAssocID="{9BAAC82B-3A25-41EC-9D8A-6A3FAC8EDCDF}" presName="conn2-1" presStyleLbl="parChTrans1D2" presStyleIdx="2" presStyleCnt="3"/>
      <dgm:spPr/>
      <dgm:t>
        <a:bodyPr/>
        <a:lstStyle/>
        <a:p>
          <a:endParaRPr lang="zh-CN" altLang="en-US"/>
        </a:p>
      </dgm:t>
    </dgm:pt>
    <dgm:pt modelId="{0F196CDD-0F77-4F1E-9BB2-BE2BE8E3C512}" type="pres">
      <dgm:prSet presAssocID="{9BAAC82B-3A25-41EC-9D8A-6A3FAC8EDCDF}" presName="connTx" presStyleLbl="parChTrans1D2" presStyleIdx="2" presStyleCnt="3"/>
      <dgm:spPr/>
      <dgm:t>
        <a:bodyPr/>
        <a:lstStyle/>
        <a:p>
          <a:endParaRPr lang="zh-CN" altLang="en-US"/>
        </a:p>
      </dgm:t>
    </dgm:pt>
    <dgm:pt modelId="{1D81258F-D55F-4AF3-8585-072C1525A24F}" type="pres">
      <dgm:prSet presAssocID="{CF4AB1CC-B8F6-4011-96FD-4F14992F9AC2}" presName="root2" presStyleCnt="0"/>
      <dgm:spPr/>
    </dgm:pt>
    <dgm:pt modelId="{DABAD4C4-0E3F-4F0D-92DA-1D069C1BE552}" type="pres">
      <dgm:prSet presAssocID="{CF4AB1CC-B8F6-4011-96FD-4F14992F9AC2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56196BE-650E-4A6D-AF9D-FCEC08C71CBF}" type="pres">
      <dgm:prSet presAssocID="{CF4AB1CC-B8F6-4011-96FD-4F14992F9AC2}" presName="level3hierChild" presStyleCnt="0"/>
      <dgm:spPr/>
    </dgm:pt>
  </dgm:ptLst>
  <dgm:cxnLst>
    <dgm:cxn modelId="{0947542D-6B00-4CC2-AD78-22C656216B00}" type="presOf" srcId="{0B59B060-AF52-4715-AA95-A1A58440D725}" destId="{C1474064-A0C3-41AD-8B02-78360F534617}" srcOrd="1" destOrd="0" presId="urn:microsoft.com/office/officeart/2008/layout/HorizontalMultiLevelHierarchy"/>
    <dgm:cxn modelId="{02D44987-A487-44A4-BF5B-D6EAF5F9A695}" type="presOf" srcId="{9C61A653-1F6B-45BF-A3C8-8935D48D20F5}" destId="{8819E659-93F6-4A4C-9A75-2CB74E769F7A}" srcOrd="0" destOrd="0" presId="urn:microsoft.com/office/officeart/2008/layout/HorizontalMultiLevelHierarchy"/>
    <dgm:cxn modelId="{9223E39C-BBE2-40FF-84C5-37269A921C4F}" type="presOf" srcId="{0B59B060-AF52-4715-AA95-A1A58440D725}" destId="{EFD6EA81-108C-4404-B3BE-DED838D72A94}" srcOrd="0" destOrd="0" presId="urn:microsoft.com/office/officeart/2008/layout/HorizontalMultiLevelHierarchy"/>
    <dgm:cxn modelId="{86E85F7E-BE98-4BC5-B407-E6ADEA4C0CFF}" srcId="{9AB3CA59-E96E-4A51-8407-0D042DA131F7}" destId="{98EE382B-8317-4366-A4BB-7600F5F42648}" srcOrd="0" destOrd="0" parTransId="{6BC5BF06-F579-4C1B-9776-5B38DB06CEBB}" sibTransId="{AAA36AE5-291E-481F-8411-D6DDAC6E7161}"/>
    <dgm:cxn modelId="{D4FE781C-B142-4D1A-BCF3-5EC15D265739}" type="presOf" srcId="{48A78859-7D60-41AA-B02A-01C804CCE7AF}" destId="{0CA1DF54-A73F-4976-9AE8-34960E66F091}" srcOrd="1" destOrd="0" presId="urn:microsoft.com/office/officeart/2008/layout/HorizontalMultiLevelHierarchy"/>
    <dgm:cxn modelId="{3D4F05C2-7DDB-4DDD-95B3-6A534F823014}" type="presOf" srcId="{29F99EB4-91FB-46FF-A666-03EE11A36587}" destId="{DB573871-A674-4273-8830-F03050226792}" srcOrd="0" destOrd="0" presId="urn:microsoft.com/office/officeart/2008/layout/HorizontalMultiLevelHierarchy"/>
    <dgm:cxn modelId="{0BFC8B3C-E68D-4E2E-917C-4D082ACF6512}" type="presOf" srcId="{9BAAC82B-3A25-41EC-9D8A-6A3FAC8EDCDF}" destId="{402788B0-960A-4BD5-89ED-BF08D8DDE226}" srcOrd="0" destOrd="0" presId="urn:microsoft.com/office/officeart/2008/layout/HorizontalMultiLevelHierarchy"/>
    <dgm:cxn modelId="{3A31F530-5C52-424D-8496-FD5580FAA72E}" type="presOf" srcId="{CF4AB1CC-B8F6-4011-96FD-4F14992F9AC2}" destId="{DABAD4C4-0E3F-4F0D-92DA-1D069C1BE552}" srcOrd="0" destOrd="0" presId="urn:microsoft.com/office/officeart/2008/layout/HorizontalMultiLevelHierarchy"/>
    <dgm:cxn modelId="{B28EE93A-DE95-4EDC-9BE5-F86E9F15918C}" srcId="{98EE382B-8317-4366-A4BB-7600F5F42648}" destId="{29F99EB4-91FB-46FF-A666-03EE11A36587}" srcOrd="0" destOrd="0" parTransId="{0B59B060-AF52-4715-AA95-A1A58440D725}" sibTransId="{784E9937-0D44-42C9-8818-433CF683174F}"/>
    <dgm:cxn modelId="{D1019E4B-6465-4CDF-8274-35AD8740CC63}" type="presOf" srcId="{48A78859-7D60-41AA-B02A-01C804CCE7AF}" destId="{7A9A4601-A49B-4AC0-B106-F566AA2B3F7F}" srcOrd="0" destOrd="0" presId="urn:microsoft.com/office/officeart/2008/layout/HorizontalMultiLevelHierarchy"/>
    <dgm:cxn modelId="{4C4AE677-86C1-47A8-A3D3-D6E4C35C32B3}" srcId="{98EE382B-8317-4366-A4BB-7600F5F42648}" destId="{CF4AB1CC-B8F6-4011-96FD-4F14992F9AC2}" srcOrd="2" destOrd="0" parTransId="{9BAAC82B-3A25-41EC-9D8A-6A3FAC8EDCDF}" sibTransId="{5A0141A7-B310-4652-8374-580F184DD519}"/>
    <dgm:cxn modelId="{9ACDAABA-3F09-41E9-ABD8-E28D0C58572E}" type="presOf" srcId="{9BAAC82B-3A25-41EC-9D8A-6A3FAC8EDCDF}" destId="{0F196CDD-0F77-4F1E-9BB2-BE2BE8E3C512}" srcOrd="1" destOrd="0" presId="urn:microsoft.com/office/officeart/2008/layout/HorizontalMultiLevelHierarchy"/>
    <dgm:cxn modelId="{55C8CC1A-39D5-47B0-9226-07D7275CE25C}" type="presOf" srcId="{98EE382B-8317-4366-A4BB-7600F5F42648}" destId="{FBA1D8E3-B212-40A4-9367-F5B80382E11F}" srcOrd="0" destOrd="0" presId="urn:microsoft.com/office/officeart/2008/layout/HorizontalMultiLevelHierarchy"/>
    <dgm:cxn modelId="{7B2AB337-AC76-4A49-8B60-6FC5456B67F0}" srcId="{98EE382B-8317-4366-A4BB-7600F5F42648}" destId="{9C61A653-1F6B-45BF-A3C8-8935D48D20F5}" srcOrd="1" destOrd="0" parTransId="{48A78859-7D60-41AA-B02A-01C804CCE7AF}" sibTransId="{FBFE4850-4CE5-4BD9-88B5-ACB2C18F9234}"/>
    <dgm:cxn modelId="{627D7807-579D-4B5B-965E-6C2CD69F39F3}" type="presOf" srcId="{9AB3CA59-E96E-4A51-8407-0D042DA131F7}" destId="{F90F45FB-24A2-4113-A5E0-063757EF8152}" srcOrd="0" destOrd="0" presId="urn:microsoft.com/office/officeart/2008/layout/HorizontalMultiLevelHierarchy"/>
    <dgm:cxn modelId="{6D317547-AD7B-48F2-826E-06D00BED4D1D}" type="presParOf" srcId="{F90F45FB-24A2-4113-A5E0-063757EF8152}" destId="{FBAFF942-AF0D-4BA0-914A-98AE9A0B22ED}" srcOrd="0" destOrd="0" presId="urn:microsoft.com/office/officeart/2008/layout/HorizontalMultiLevelHierarchy"/>
    <dgm:cxn modelId="{F0B7A48E-29C9-4B6E-AE78-F08739F2930C}" type="presParOf" srcId="{FBAFF942-AF0D-4BA0-914A-98AE9A0B22ED}" destId="{FBA1D8E3-B212-40A4-9367-F5B80382E11F}" srcOrd="0" destOrd="0" presId="urn:microsoft.com/office/officeart/2008/layout/HorizontalMultiLevelHierarchy"/>
    <dgm:cxn modelId="{5CD629D6-6D4C-465F-ACA7-8F4A64EC009F}" type="presParOf" srcId="{FBAFF942-AF0D-4BA0-914A-98AE9A0B22ED}" destId="{4192E778-BDA4-44F2-ADC9-1101F3BB498D}" srcOrd="1" destOrd="0" presId="urn:microsoft.com/office/officeart/2008/layout/HorizontalMultiLevelHierarchy"/>
    <dgm:cxn modelId="{668DC954-6E4C-4257-B356-43F593A8F9B9}" type="presParOf" srcId="{4192E778-BDA4-44F2-ADC9-1101F3BB498D}" destId="{EFD6EA81-108C-4404-B3BE-DED838D72A94}" srcOrd="0" destOrd="0" presId="urn:microsoft.com/office/officeart/2008/layout/HorizontalMultiLevelHierarchy"/>
    <dgm:cxn modelId="{D9686826-E5F5-4509-9815-74BCFE59819F}" type="presParOf" srcId="{EFD6EA81-108C-4404-B3BE-DED838D72A94}" destId="{C1474064-A0C3-41AD-8B02-78360F534617}" srcOrd="0" destOrd="0" presId="urn:microsoft.com/office/officeart/2008/layout/HorizontalMultiLevelHierarchy"/>
    <dgm:cxn modelId="{FCCFF32E-4C83-4BC4-AE4D-C48E9C098BFE}" type="presParOf" srcId="{4192E778-BDA4-44F2-ADC9-1101F3BB498D}" destId="{852A1EDB-1D3E-4384-86AD-9BEA2AA673D9}" srcOrd="1" destOrd="0" presId="urn:microsoft.com/office/officeart/2008/layout/HorizontalMultiLevelHierarchy"/>
    <dgm:cxn modelId="{C3055C76-D53F-4AA7-A3E1-308073E6F824}" type="presParOf" srcId="{852A1EDB-1D3E-4384-86AD-9BEA2AA673D9}" destId="{DB573871-A674-4273-8830-F03050226792}" srcOrd="0" destOrd="0" presId="urn:microsoft.com/office/officeart/2008/layout/HorizontalMultiLevelHierarchy"/>
    <dgm:cxn modelId="{B8C48461-64F1-47EC-96DC-14266F16A4BC}" type="presParOf" srcId="{852A1EDB-1D3E-4384-86AD-9BEA2AA673D9}" destId="{A9F4509B-9C4E-4AE5-88F8-CBE322B26861}" srcOrd="1" destOrd="0" presId="urn:microsoft.com/office/officeart/2008/layout/HorizontalMultiLevelHierarchy"/>
    <dgm:cxn modelId="{F8ECBFB9-1FF2-482F-BE1B-1EB7B5B9EB9C}" type="presParOf" srcId="{4192E778-BDA4-44F2-ADC9-1101F3BB498D}" destId="{7A9A4601-A49B-4AC0-B106-F566AA2B3F7F}" srcOrd="2" destOrd="0" presId="urn:microsoft.com/office/officeart/2008/layout/HorizontalMultiLevelHierarchy"/>
    <dgm:cxn modelId="{88816CFF-7FE4-4291-9EB0-B4B2A0DACC02}" type="presParOf" srcId="{7A9A4601-A49B-4AC0-B106-F566AA2B3F7F}" destId="{0CA1DF54-A73F-4976-9AE8-34960E66F091}" srcOrd="0" destOrd="0" presId="urn:microsoft.com/office/officeart/2008/layout/HorizontalMultiLevelHierarchy"/>
    <dgm:cxn modelId="{103105AC-A7E2-4918-8F94-796D3ACC1375}" type="presParOf" srcId="{4192E778-BDA4-44F2-ADC9-1101F3BB498D}" destId="{A8D09188-D839-4132-8C5E-BCC87E93EE62}" srcOrd="3" destOrd="0" presId="urn:microsoft.com/office/officeart/2008/layout/HorizontalMultiLevelHierarchy"/>
    <dgm:cxn modelId="{5C41E217-E0B7-4203-83ED-B755ED255933}" type="presParOf" srcId="{A8D09188-D839-4132-8C5E-BCC87E93EE62}" destId="{8819E659-93F6-4A4C-9A75-2CB74E769F7A}" srcOrd="0" destOrd="0" presId="urn:microsoft.com/office/officeart/2008/layout/HorizontalMultiLevelHierarchy"/>
    <dgm:cxn modelId="{A823E508-10FA-4046-AB09-B4DFB9AE4411}" type="presParOf" srcId="{A8D09188-D839-4132-8C5E-BCC87E93EE62}" destId="{7F974027-6F88-4284-9A20-15496962C9C1}" srcOrd="1" destOrd="0" presId="urn:microsoft.com/office/officeart/2008/layout/HorizontalMultiLevelHierarchy"/>
    <dgm:cxn modelId="{B486E075-5A4E-4577-84F2-BCDBE3D172A9}" type="presParOf" srcId="{4192E778-BDA4-44F2-ADC9-1101F3BB498D}" destId="{402788B0-960A-4BD5-89ED-BF08D8DDE226}" srcOrd="4" destOrd="0" presId="urn:microsoft.com/office/officeart/2008/layout/HorizontalMultiLevelHierarchy"/>
    <dgm:cxn modelId="{B9A3003A-E570-47FA-B668-2ECFDEF9E4AB}" type="presParOf" srcId="{402788B0-960A-4BD5-89ED-BF08D8DDE226}" destId="{0F196CDD-0F77-4F1E-9BB2-BE2BE8E3C512}" srcOrd="0" destOrd="0" presId="urn:microsoft.com/office/officeart/2008/layout/HorizontalMultiLevelHierarchy"/>
    <dgm:cxn modelId="{3DFE6CB1-C1EA-40C8-A953-983F29DBEAB6}" type="presParOf" srcId="{4192E778-BDA4-44F2-ADC9-1101F3BB498D}" destId="{1D81258F-D55F-4AF3-8585-072C1525A24F}" srcOrd="5" destOrd="0" presId="urn:microsoft.com/office/officeart/2008/layout/HorizontalMultiLevelHierarchy"/>
    <dgm:cxn modelId="{26E13D79-01F4-4A5E-BC6A-AFE9F25E8E61}" type="presParOf" srcId="{1D81258F-D55F-4AF3-8585-072C1525A24F}" destId="{DABAD4C4-0E3F-4F0D-92DA-1D069C1BE552}" srcOrd="0" destOrd="0" presId="urn:microsoft.com/office/officeart/2008/layout/HorizontalMultiLevelHierarchy"/>
    <dgm:cxn modelId="{73B09E23-E553-4B92-AC1E-CF3939040B66}" type="presParOf" srcId="{1D81258F-D55F-4AF3-8585-072C1525A24F}" destId="{756196BE-650E-4A6D-AF9D-FCEC08C71CB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1AB61-91C3-46CF-BC4A-51A9EF6CDB51}">
      <dsp:nvSpPr>
        <dsp:cNvPr id="0" name=""/>
        <dsp:cNvSpPr/>
      </dsp:nvSpPr>
      <dsp:spPr>
        <a:xfrm>
          <a:off x="3193524" y="2496146"/>
          <a:ext cx="1813377" cy="1174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84B3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b="1" kern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添加内容</a:t>
          </a: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763341" y="2815614"/>
        <a:ext cx="1217758" cy="829386"/>
      </dsp:txXfrm>
    </dsp:sp>
    <dsp:sp modelId="{0CB6A097-8455-4FB5-B048-42278F1D8199}">
      <dsp:nvSpPr>
        <dsp:cNvPr id="0" name=""/>
        <dsp:cNvSpPr/>
      </dsp:nvSpPr>
      <dsp:spPr>
        <a:xfrm>
          <a:off x="234856" y="2496146"/>
          <a:ext cx="1813377" cy="1174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600" b="1" kern="1200" spc="10" baseline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60659" y="2815614"/>
        <a:ext cx="1217758" cy="829386"/>
      </dsp:txXfrm>
    </dsp:sp>
    <dsp:sp modelId="{7D94316D-6B7C-4757-B8B7-716E3B96E523}">
      <dsp:nvSpPr>
        <dsp:cNvPr id="0" name=""/>
        <dsp:cNvSpPr/>
      </dsp:nvSpPr>
      <dsp:spPr>
        <a:xfrm>
          <a:off x="3193524" y="0"/>
          <a:ext cx="1813377" cy="1174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B82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600" b="1" kern="1200" spc="10" baseline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763341" y="25803"/>
        <a:ext cx="1217758" cy="829386"/>
      </dsp:txXfrm>
    </dsp:sp>
    <dsp:sp modelId="{CB6ED897-BA72-46D1-B768-9B451C352614}">
      <dsp:nvSpPr>
        <dsp:cNvPr id="0" name=""/>
        <dsp:cNvSpPr/>
      </dsp:nvSpPr>
      <dsp:spPr>
        <a:xfrm>
          <a:off x="234856" y="0"/>
          <a:ext cx="1813377" cy="1174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1600" kern="1200" dirty="0">
            <a:solidFill>
              <a:schemeClr val="tx1">
                <a:lumMod val="65000"/>
                <a:lumOff val="3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b="1" kern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添加内容</a:t>
          </a:r>
        </a:p>
      </dsp:txBody>
      <dsp:txXfrm>
        <a:off x="260659" y="25803"/>
        <a:ext cx="1217758" cy="829386"/>
      </dsp:txXfrm>
    </dsp:sp>
    <dsp:sp modelId="{801DC670-6713-4145-8934-5D4DBC9D4454}">
      <dsp:nvSpPr>
        <dsp:cNvPr id="0" name=""/>
        <dsp:cNvSpPr/>
      </dsp:nvSpPr>
      <dsp:spPr>
        <a:xfrm>
          <a:off x="994713" y="209235"/>
          <a:ext cx="1589458" cy="1589458"/>
        </a:xfrm>
        <a:prstGeom prst="pieWedg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spc="30" baseline="0" dirty="0"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zh-CN" altLang="en-US" sz="16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460254" y="674776"/>
        <a:ext cx="1123917" cy="1123917"/>
      </dsp:txXfrm>
    </dsp:sp>
    <dsp:sp modelId="{BFF11DB9-2E55-4C57-AFFF-06E0251BCE7C}">
      <dsp:nvSpPr>
        <dsp:cNvPr id="0" name=""/>
        <dsp:cNvSpPr/>
      </dsp:nvSpPr>
      <dsp:spPr>
        <a:xfrm rot="5400000">
          <a:off x="2657587" y="209235"/>
          <a:ext cx="1589458" cy="1589458"/>
        </a:xfrm>
        <a:prstGeom prst="pieWedge">
          <a:avLst/>
        </a:prstGeom>
        <a:solidFill>
          <a:srgbClr val="F18E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spc="1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a title</a:t>
          </a:r>
          <a:endParaRPr lang="zh-CN" altLang="en-US" sz="1600" kern="1200" dirty="0"/>
        </a:p>
      </dsp:txBody>
      <dsp:txXfrm rot="-5400000">
        <a:off x="2657587" y="674776"/>
        <a:ext cx="1123917" cy="1123917"/>
      </dsp:txXfrm>
    </dsp:sp>
    <dsp:sp modelId="{61B73589-60EA-4ED3-A780-51439EEA74FB}">
      <dsp:nvSpPr>
        <dsp:cNvPr id="0" name=""/>
        <dsp:cNvSpPr/>
      </dsp:nvSpPr>
      <dsp:spPr>
        <a:xfrm rot="10800000">
          <a:off x="2657587" y="1872110"/>
          <a:ext cx="1589458" cy="1589458"/>
        </a:xfrm>
        <a:prstGeom prst="pieWedge">
          <a:avLst/>
        </a:prstGeom>
        <a:solidFill>
          <a:srgbClr val="E84B3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spc="30" baseline="0" dirty="0"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zh-CN" altLang="en-US" sz="1600" b="1" kern="1200" spc="30" baseline="0" dirty="0"/>
        </a:p>
      </dsp:txBody>
      <dsp:txXfrm rot="10800000">
        <a:off x="2657587" y="1872110"/>
        <a:ext cx="1123917" cy="1123917"/>
      </dsp:txXfrm>
    </dsp:sp>
    <dsp:sp modelId="{1FC4EA25-59C1-4E00-B1BF-0719AA0AD407}">
      <dsp:nvSpPr>
        <dsp:cNvPr id="0" name=""/>
        <dsp:cNvSpPr/>
      </dsp:nvSpPr>
      <dsp:spPr>
        <a:xfrm rot="16200000">
          <a:off x="994713" y="1872110"/>
          <a:ext cx="1589458" cy="1589458"/>
        </a:xfrm>
        <a:prstGeom prst="pieWedg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spc="1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a title</a:t>
          </a:r>
          <a:endParaRPr lang="zh-CN" altLang="en-US" sz="1600" kern="1200" dirty="0"/>
        </a:p>
      </dsp:txBody>
      <dsp:txXfrm rot="5400000">
        <a:off x="1460254" y="1872110"/>
        <a:ext cx="1123917" cy="1123917"/>
      </dsp:txXfrm>
    </dsp:sp>
    <dsp:sp modelId="{03D03A18-B22B-4FC8-B85B-1CA6FCC408E5}">
      <dsp:nvSpPr>
        <dsp:cNvPr id="0" name=""/>
        <dsp:cNvSpPr/>
      </dsp:nvSpPr>
      <dsp:spPr>
        <a:xfrm>
          <a:off x="2346486" y="1505029"/>
          <a:ext cx="548785" cy="477204"/>
        </a:xfrm>
        <a:prstGeom prst="circularArrow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49ED2-8477-4876-8184-134190060446}">
      <dsp:nvSpPr>
        <dsp:cNvPr id="0" name=""/>
        <dsp:cNvSpPr/>
      </dsp:nvSpPr>
      <dsp:spPr>
        <a:xfrm rot="10800000">
          <a:off x="2346486" y="1688569"/>
          <a:ext cx="548785" cy="477204"/>
        </a:xfrm>
        <a:prstGeom prst="circularArrow">
          <a:avLst/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788B0-960A-4BD5-89ED-BF08D8DDE226}">
      <dsp:nvSpPr>
        <dsp:cNvPr id="0" name=""/>
        <dsp:cNvSpPr/>
      </dsp:nvSpPr>
      <dsp:spPr>
        <a:xfrm>
          <a:off x="1846669" y="1960038"/>
          <a:ext cx="488598" cy="931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4299" y="0"/>
              </a:lnTo>
              <a:lnTo>
                <a:pt x="244299" y="931018"/>
              </a:lnTo>
              <a:lnTo>
                <a:pt x="488598" y="931018"/>
              </a:lnTo>
            </a:path>
          </a:pathLst>
        </a:custGeom>
        <a:noFill/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00" kern="1200"/>
        </a:p>
      </dsp:txBody>
      <dsp:txXfrm>
        <a:off x="2064683" y="2399261"/>
        <a:ext cx="52571" cy="52571"/>
      </dsp:txXfrm>
    </dsp:sp>
    <dsp:sp modelId="{7A9A4601-A49B-4AC0-B106-F566AA2B3F7F}">
      <dsp:nvSpPr>
        <dsp:cNvPr id="0" name=""/>
        <dsp:cNvSpPr/>
      </dsp:nvSpPr>
      <dsp:spPr>
        <a:xfrm>
          <a:off x="1846669" y="1914317"/>
          <a:ext cx="4885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8598" y="45720"/>
              </a:lnTo>
            </a:path>
          </a:pathLst>
        </a:custGeom>
        <a:noFill/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00" kern="1200"/>
        </a:p>
      </dsp:txBody>
      <dsp:txXfrm>
        <a:off x="2078754" y="1947823"/>
        <a:ext cx="24429" cy="24429"/>
      </dsp:txXfrm>
    </dsp:sp>
    <dsp:sp modelId="{EFD6EA81-108C-4404-B3BE-DED838D72A94}">
      <dsp:nvSpPr>
        <dsp:cNvPr id="0" name=""/>
        <dsp:cNvSpPr/>
      </dsp:nvSpPr>
      <dsp:spPr>
        <a:xfrm>
          <a:off x="1846669" y="1029019"/>
          <a:ext cx="488598" cy="931018"/>
        </a:xfrm>
        <a:custGeom>
          <a:avLst/>
          <a:gdLst/>
          <a:ahLst/>
          <a:cxnLst/>
          <a:rect l="0" t="0" r="0" b="0"/>
          <a:pathLst>
            <a:path>
              <a:moveTo>
                <a:pt x="0" y="931018"/>
              </a:moveTo>
              <a:lnTo>
                <a:pt x="244299" y="931018"/>
              </a:lnTo>
              <a:lnTo>
                <a:pt x="244299" y="0"/>
              </a:lnTo>
              <a:lnTo>
                <a:pt x="488598" y="0"/>
              </a:lnTo>
            </a:path>
          </a:pathLst>
        </a:custGeom>
        <a:noFill/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400" kern="1200"/>
        </a:p>
      </dsp:txBody>
      <dsp:txXfrm>
        <a:off x="2064683" y="1468243"/>
        <a:ext cx="52571" cy="52571"/>
      </dsp:txXfrm>
    </dsp:sp>
    <dsp:sp modelId="{FBA1D8E3-B212-40A4-9367-F5B80382E11F}">
      <dsp:nvSpPr>
        <dsp:cNvPr id="0" name=""/>
        <dsp:cNvSpPr/>
      </dsp:nvSpPr>
      <dsp:spPr>
        <a:xfrm rot="16200000">
          <a:off x="-485775" y="1587630"/>
          <a:ext cx="3920076" cy="744814"/>
        </a:xfrm>
        <a:prstGeom prst="rect">
          <a:avLst/>
        </a:prstGeom>
        <a:solidFill>
          <a:srgbClr val="E84B3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000" b="1" kern="1200" spc="110" baseline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-485775" y="1587630"/>
        <a:ext cx="3920076" cy="744814"/>
      </dsp:txXfrm>
    </dsp:sp>
    <dsp:sp modelId="{DB573871-A674-4273-8830-F03050226792}">
      <dsp:nvSpPr>
        <dsp:cNvPr id="0" name=""/>
        <dsp:cNvSpPr/>
      </dsp:nvSpPr>
      <dsp:spPr>
        <a:xfrm>
          <a:off x="2335268" y="656612"/>
          <a:ext cx="2442991" cy="744814"/>
        </a:xfrm>
        <a:prstGeom prst="rect">
          <a:avLst/>
        </a:prstGeom>
        <a:solidFill>
          <a:srgbClr val="F18E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点击添加内容</a:t>
          </a:r>
        </a:p>
      </dsp:txBody>
      <dsp:txXfrm>
        <a:off x="2335268" y="656612"/>
        <a:ext cx="2442991" cy="744814"/>
      </dsp:txXfrm>
    </dsp:sp>
    <dsp:sp modelId="{8819E659-93F6-4A4C-9A75-2CB74E769F7A}">
      <dsp:nvSpPr>
        <dsp:cNvPr id="0" name=""/>
        <dsp:cNvSpPr/>
      </dsp:nvSpPr>
      <dsp:spPr>
        <a:xfrm>
          <a:off x="2335268" y="1587630"/>
          <a:ext cx="2442991" cy="744814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spc="10" baseline="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rPr>
            <a:t>Add content</a:t>
          </a:r>
          <a:endParaRPr lang="zh-CN" altLang="en-US" sz="1600" b="1" kern="1200" dirty="0">
            <a:solidFill>
              <a:schemeClr val="bg1"/>
            </a:solidFill>
          </a:endParaRPr>
        </a:p>
      </dsp:txBody>
      <dsp:txXfrm>
        <a:off x="2335268" y="1587630"/>
        <a:ext cx="2442991" cy="744814"/>
      </dsp:txXfrm>
    </dsp:sp>
    <dsp:sp modelId="{DABAD4C4-0E3F-4F0D-92DA-1D069C1BE552}">
      <dsp:nvSpPr>
        <dsp:cNvPr id="0" name=""/>
        <dsp:cNvSpPr/>
      </dsp:nvSpPr>
      <dsp:spPr>
        <a:xfrm>
          <a:off x="2335268" y="2518648"/>
          <a:ext cx="2442991" cy="744814"/>
        </a:xfrm>
        <a:prstGeom prst="rect">
          <a:avLst/>
        </a:prstGeom>
        <a:solidFill>
          <a:srgbClr val="F18E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点击添加内容</a:t>
          </a:r>
        </a:p>
      </dsp:txBody>
      <dsp:txXfrm>
        <a:off x="2335268" y="2518648"/>
        <a:ext cx="2442991" cy="7448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092BF-593C-495E-9FC7-8CA502F544E8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5E28C-3C46-44D2-B72E-79E087E10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577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2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08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697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1B748-AC20-4B4B-9977-3BD8CA246F3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05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922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8AE80-174D-4706-8ACD-8767245EDD3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426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8AE80-174D-4706-8ACD-8767245EDD3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66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8AE80-174D-4706-8ACD-8767245EDD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3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895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5090-016A-4701-B92E-57FF657180E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324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85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5090-016A-4701-B92E-57FF657180E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313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624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501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834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5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5090-016A-4701-B92E-57FF657180E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645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819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28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5090-016A-4701-B92E-57FF657180E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66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536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5090-016A-4701-B92E-57FF657180E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142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8AE80-174D-4706-8ACD-8767245EDD3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0634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8AE80-174D-4706-8ACD-8767245EDD3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327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5E28C-3C46-44D2-B72E-79E087E107E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76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4C76C66-5145-4D99-A555-85AEED58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B0ABB66-3A47-4593-98B2-8486B5D0E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554C135-9DCF-44AD-8D39-24D49EFE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图片包含 餐桌, 蛋糕, 美食&#10;&#10;已生成极高可信度的说明">
            <a:extLst>
              <a:ext uri="{FF2B5EF4-FFF2-40B4-BE49-F238E27FC236}">
                <a16:creationId xmlns="" xmlns:a16="http://schemas.microsoft.com/office/drawing/2014/main" id="{F5979B4D-B792-41C6-9E60-4A0786DAB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2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27B273C-999C-48F6-99DF-8E99EF5E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B2093C0-30CE-4FAF-8D5E-C28B2A97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A6E4586-08BD-4A9A-A9F1-7FEAAEC1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图片包含 蛋糕, 假发&#10;&#10;已生成高可信度的说明">
            <a:extLst>
              <a:ext uri="{FF2B5EF4-FFF2-40B4-BE49-F238E27FC236}">
                <a16:creationId xmlns="" xmlns:a16="http://schemas.microsoft.com/office/drawing/2014/main" id="{840A8850-9F25-46AC-9461-62582A20A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726444" cy="68580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4726D4A-CCEB-48CB-9899-E1B946266F63}"/>
              </a:ext>
            </a:extLst>
          </p:cNvPr>
          <p:cNvGrpSpPr/>
          <p:nvPr userDrawn="1"/>
        </p:nvGrpSpPr>
        <p:grpSpPr>
          <a:xfrm>
            <a:off x="10463055" y="424321"/>
            <a:ext cx="1496915" cy="418565"/>
            <a:chOff x="10437655" y="330199"/>
            <a:chExt cx="1496915" cy="418565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EAF77CD4-77F1-467C-81D5-60E37AC2EEE6}"/>
                </a:ext>
              </a:extLst>
            </p:cNvPr>
            <p:cNvSpPr/>
            <p:nvPr/>
          </p:nvSpPr>
          <p:spPr>
            <a:xfrm>
              <a:off x="10739026" y="330199"/>
              <a:ext cx="894174" cy="4185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CCFFDCE1-8BC7-441A-A95B-577D23AEB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7655" y="375333"/>
              <a:ext cx="1496915" cy="328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 Light" charset="0"/>
                  <a:ea typeface="宋体" panose="02010600030101010101" pitchFamily="2" charset="-122"/>
                  <a:cs typeface="+mn-cs"/>
                  <a:sym typeface="Helvetica Light" charset="0"/>
                </a:rPr>
                <a:t>LOGO</a:t>
              </a:r>
              <a:endParaRPr kumimoji="0" lang="en-US" altLang="zh-CN" sz="9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宋体" panose="02010600030101010101" pitchFamily="2" charset="-122"/>
                <a:cs typeface="+mn-cs"/>
                <a:sym typeface="Helvetica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56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AEC113B-1B8C-421B-B8ED-F4967966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302261-10FF-4E32-BB07-C60AD4998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51652C1-9300-4A6E-BDD2-E6EB91AE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图片包含 蛋糕, 假发&#10;&#10;已生成高可信度的说明">
            <a:extLst>
              <a:ext uri="{FF2B5EF4-FFF2-40B4-BE49-F238E27FC236}">
                <a16:creationId xmlns="" xmlns:a16="http://schemas.microsoft.com/office/drawing/2014/main" id="{8DA533B2-224B-4E40-909C-D415B0676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8503" y="0"/>
            <a:ext cx="10954994" cy="68580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E705CA7B-797A-417F-BA17-3852AD1D6543}"/>
              </a:ext>
            </a:extLst>
          </p:cNvPr>
          <p:cNvGrpSpPr/>
          <p:nvPr userDrawn="1"/>
        </p:nvGrpSpPr>
        <p:grpSpPr>
          <a:xfrm>
            <a:off x="10463055" y="424321"/>
            <a:ext cx="1496915" cy="418565"/>
            <a:chOff x="10437655" y="330199"/>
            <a:chExt cx="1496915" cy="418565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3D5942AA-AD92-452F-891C-F75982AD5017}"/>
                </a:ext>
              </a:extLst>
            </p:cNvPr>
            <p:cNvSpPr/>
            <p:nvPr/>
          </p:nvSpPr>
          <p:spPr>
            <a:xfrm>
              <a:off x="10739026" y="330199"/>
              <a:ext cx="894174" cy="4185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="" xmlns:a16="http://schemas.microsoft.com/office/drawing/2014/main" id="{B9C0DC3D-AB5B-476B-AAA0-DBAD2168A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7655" y="375333"/>
              <a:ext cx="1496915" cy="328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 Light" charset="0"/>
                  <a:ea typeface="宋体" panose="02010600030101010101" pitchFamily="2" charset="-122"/>
                  <a:cs typeface="+mn-cs"/>
                  <a:sym typeface="Helvetica Light" charset="0"/>
                </a:rPr>
                <a:t>LOGO</a:t>
              </a:r>
              <a:endParaRPr kumimoji="0" lang="en-US" altLang="zh-CN" sz="9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宋体" panose="02010600030101010101" pitchFamily="2" charset="-122"/>
                <a:cs typeface="+mn-cs"/>
                <a:sym typeface="Helvetica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5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2ABE630-EF1B-438B-A441-A6370C1E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5F52CE2-32A1-49EC-BF3F-C574C5280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FC83F31-AFD2-4E5C-AB01-FE084399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31BD7C6-4B0A-43BA-A7DE-156D5FAA85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3F1BD38D-4461-4FAC-A8CF-201B384E9E56}"/>
              </a:ext>
            </a:extLst>
          </p:cNvPr>
          <p:cNvGrpSpPr/>
          <p:nvPr userDrawn="1"/>
        </p:nvGrpSpPr>
        <p:grpSpPr>
          <a:xfrm>
            <a:off x="10463055" y="424321"/>
            <a:ext cx="1496915" cy="418565"/>
            <a:chOff x="10437655" y="330199"/>
            <a:chExt cx="1496915" cy="418565"/>
          </a:xfrm>
        </p:grpSpPr>
        <p:sp>
          <p:nvSpPr>
            <p:cNvPr id="11" name="矩形: 圆角 10">
              <a:extLst>
                <a:ext uri="{FF2B5EF4-FFF2-40B4-BE49-F238E27FC236}">
                  <a16:creationId xmlns="" xmlns:a16="http://schemas.microsoft.com/office/drawing/2014/main" id="{55907754-76DC-42AC-BAD7-C2AC791FFF0C}"/>
                </a:ext>
              </a:extLst>
            </p:cNvPr>
            <p:cNvSpPr/>
            <p:nvPr/>
          </p:nvSpPr>
          <p:spPr>
            <a:xfrm>
              <a:off x="10739026" y="330199"/>
              <a:ext cx="894174" cy="418565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Rectangle 5">
              <a:extLst>
                <a:ext uri="{FF2B5EF4-FFF2-40B4-BE49-F238E27FC236}">
                  <a16:creationId xmlns="" xmlns:a16="http://schemas.microsoft.com/office/drawing/2014/main" id="{04F85396-8A4F-4B9E-B2A4-E24061A6A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7655" y="375333"/>
              <a:ext cx="1496915" cy="328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 Light" charset="0"/>
                  <a:ea typeface="宋体" panose="02010600030101010101" pitchFamily="2" charset="-122"/>
                  <a:cs typeface="+mn-cs"/>
                  <a:sym typeface="Helvetica Light" charset="0"/>
                </a:rPr>
                <a:t>LOGO</a:t>
              </a:r>
              <a:endParaRPr kumimoji="0" lang="en-US" altLang="zh-CN" sz="9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宋体" panose="02010600030101010101" pitchFamily="2" charset="-122"/>
                <a:cs typeface="+mn-cs"/>
                <a:sym typeface="Helvetica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2435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F379D7-7168-4639-8294-A710ECFE7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8CAA215-93A8-442A-9164-1401C78D9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FBE3E1E-D514-4234-A8A4-073ACFC1E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3E2ABBF-C0C6-4696-BDA9-B85E8971B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D821739-9E85-41A4-8551-4FF720F96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A0CCA9F-9F78-46AC-BC3A-1D3D6819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38DAAE4-30EA-4785-A284-AD4C8B18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8F1E1607-06CD-44C7-8D6D-9207019F4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39578" y="64501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9756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F79B34F-C09A-4754-BFFA-B1079FEB2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14A351D-FB56-444F-8BA7-BB308223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7AD4569-B33C-4143-8ED7-6E6160F2D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EE38D929-99E0-4B6F-B081-23F0B44D3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00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4B2A5736-5B11-4D6D-AD37-EE0C40814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D1E44D8-A149-498C-831F-840857F0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1C25870-52BB-44CF-A105-97D4B24E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56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3327F22-6219-42B8-9DDC-8CD3AD53B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E4E0482-BCB4-4137-B484-976344BF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6790CC2-1C03-4C05-B64E-C9B9E4249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400ED7C-5553-4F76-B360-1F3BDE3F3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B934054-C2A4-4119-B903-90E4FDAA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50D94FB-A028-4990-BEC4-D3400D90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7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9A74E47-0771-4DE9-BCD7-1F818C1CB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6847D7F-343A-4E6E-82B8-C4F98797A8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807B379-EA71-4D1F-9C13-4BADD1D0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3A9111C-EC24-49DD-98E2-569EB9B7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A7DFA38-67B1-4611-BF37-4AFEFA40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4C64BAD-FC47-4240-95EA-3EB9A83F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16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1DB9DE-D13E-4C1A-9CF3-1123A2103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D55191F-A294-4135-840E-B560C36C1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79A260D-0D98-440B-876A-B6432687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B62EEF7-D691-4AC7-90A2-3D15F259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E71C0B2-82E1-4E93-8AC0-84C9BC4A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55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0A657311-52A9-4494-A0E6-B8A88B4FD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636C1A6-0158-4493-9E08-6744911A1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2FFBA62-E5D3-4277-B0DD-367FBA39E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621F7FE-0481-4AAA-B210-08C9BB5F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0D0D687-4130-4710-A236-2F33A460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657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740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037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769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9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440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50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344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083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222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17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274665A-F46D-4F8E-8B59-0E7F5493A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D014F60-3A96-4B9B-A323-BC637D7E0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6D05BFD-02D1-47EA-8CCD-C9FCF7C41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5B179-21C2-4761-BFB8-D20B34F2B4F1}" type="datetimeFigureOut">
              <a:rPr lang="zh-CN" altLang="en-US" smtClean="0"/>
              <a:t>2019/9/13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4D1BD2A-7DEA-4BF0-B66F-1D2C5BFC2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DCB21CE-C472-4362-9E25-1487F52A4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1AB6D-52AB-4117-A05C-DD5246C858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93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2019/9/13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64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4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5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AA8410E-B3E0-45D0-BF2D-2837D995C98A}"/>
              </a:ext>
            </a:extLst>
          </p:cNvPr>
          <p:cNvSpPr txBox="1"/>
          <p:nvPr/>
        </p:nvSpPr>
        <p:spPr>
          <a:xfrm>
            <a:off x="2283015" y="2149811"/>
            <a:ext cx="7982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C0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活动策划方案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61D32A9-CFA3-4126-9991-1AB95B2F5ACA}"/>
              </a:ext>
            </a:extLst>
          </p:cNvPr>
          <p:cNvSpPr txBox="1"/>
          <p:nvPr/>
        </p:nvSpPr>
        <p:spPr>
          <a:xfrm>
            <a:off x="3683000" y="3244334"/>
            <a:ext cx="518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庆典策划 </a:t>
            </a:r>
            <a:r>
              <a:rPr lang="en-US" altLang="zh-CN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/ </a:t>
            </a:r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广告策划 </a:t>
            </a:r>
            <a:r>
              <a:rPr lang="en-US" altLang="zh-CN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/ </a:t>
            </a:r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公关策划 </a:t>
            </a:r>
            <a:r>
              <a:rPr lang="en-US" altLang="zh-CN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/ </a:t>
            </a:r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组织方案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FCAE899-7B75-4930-8BF4-FB114F67FC96}"/>
              </a:ext>
            </a:extLst>
          </p:cNvPr>
          <p:cNvSpPr txBox="1"/>
          <p:nvPr/>
        </p:nvSpPr>
        <p:spPr>
          <a:xfrm>
            <a:off x="5238676" y="3802918"/>
            <a:ext cx="201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部门：策划部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2FBB3EF-36A7-4890-9A17-B12DF4F2D4A3}"/>
              </a:ext>
            </a:extLst>
          </p:cNvPr>
          <p:cNvSpPr txBox="1"/>
          <p:nvPr/>
        </p:nvSpPr>
        <p:spPr>
          <a:xfrm>
            <a:off x="4936976" y="4392280"/>
            <a:ext cx="267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时间</a:t>
            </a:r>
            <a:r>
              <a:rPr lang="zh-CN" altLang="en-US" dirty="0" smtClean="0">
                <a:latin typeface="汉仪中圆简" panose="02010609000101010101" pitchFamily="49" charset="-122"/>
                <a:ea typeface="汉仪中圆简" panose="02010609000101010101" pitchFamily="49" charset="-122"/>
              </a:rPr>
              <a:t>：</a:t>
            </a:r>
            <a:r>
              <a:rPr lang="en-US" altLang="zh-CN" dirty="0" smtClean="0">
                <a:latin typeface="汉仪中圆简" panose="02010609000101010101" pitchFamily="49" charset="-122"/>
                <a:ea typeface="汉仪中圆简" panose="02010609000101010101" pitchFamily="49" charset="-122"/>
              </a:rPr>
              <a:t>20XX</a:t>
            </a:r>
            <a:r>
              <a:rPr lang="zh-CN" altLang="en-US" dirty="0" smtClean="0">
                <a:latin typeface="汉仪中圆简" panose="02010609000101010101" pitchFamily="49" charset="-122"/>
                <a:ea typeface="汉仪中圆简" panose="02010609000101010101" pitchFamily="49" charset="-122"/>
              </a:rPr>
              <a:t>年</a:t>
            </a:r>
            <a:r>
              <a:rPr lang="en-US" altLang="zh-CN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12</a:t>
            </a:r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月</a:t>
            </a:r>
            <a:r>
              <a:rPr lang="en-US" altLang="zh-CN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24</a:t>
            </a:r>
            <a:r>
              <a:rPr lang="zh-CN" altLang="en-US" dirty="0">
                <a:latin typeface="汉仪中圆简" panose="02010609000101010101" pitchFamily="49" charset="-122"/>
                <a:ea typeface="汉仪中圆简" panose="02010609000101010101" pitchFamily="49" charset="-122"/>
              </a:rPr>
              <a:t>日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E61120A-A445-4E79-BA2D-91E36A716C5E}"/>
              </a:ext>
            </a:extLst>
          </p:cNvPr>
          <p:cNvGrpSpPr/>
          <p:nvPr/>
        </p:nvGrpSpPr>
        <p:grpSpPr>
          <a:xfrm>
            <a:off x="5147913" y="1414588"/>
            <a:ext cx="1896174" cy="530205"/>
            <a:chOff x="10437655" y="330199"/>
            <a:chExt cx="1496915" cy="418565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408DA1A4-539E-4317-9AEA-660884E7EB3D}"/>
                </a:ext>
              </a:extLst>
            </p:cNvPr>
            <p:cNvSpPr/>
            <p:nvPr/>
          </p:nvSpPr>
          <p:spPr>
            <a:xfrm>
              <a:off x="10739026" y="330199"/>
              <a:ext cx="894174" cy="4185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="" xmlns:a16="http://schemas.microsoft.com/office/drawing/2014/main" id="{EFCDCABC-6A38-4223-A800-FE037FD4D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7655" y="349155"/>
              <a:ext cx="1496915" cy="38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gency FB" panose="020B0503020202020204" pitchFamily="34" charset="0"/>
                  <a:ea typeface="宋体" panose="02010600030101010101" pitchFamily="2" charset="-122"/>
                  <a:sym typeface="Helvetica Light" charset="0"/>
                </a:rPr>
                <a:t>LOGO</a:t>
              </a:r>
              <a:endParaRPr kumimoji="0" lang="en-US" altLang="zh-CN" sz="110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宋体" panose="02010600030101010101" pitchFamily="2" charset="-122"/>
                <a:sym typeface="Helvetica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99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25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E6F2FB6-1E87-4E4A-B6A1-E20A96287430}"/>
              </a:ext>
            </a:extLst>
          </p:cNvPr>
          <p:cNvGrpSpPr/>
          <p:nvPr/>
        </p:nvGrpSpPr>
        <p:grpSpPr>
          <a:xfrm>
            <a:off x="7447528" y="1374838"/>
            <a:ext cx="3291498" cy="577569"/>
            <a:chOff x="5374836" y="1079506"/>
            <a:chExt cx="3291498" cy="577569"/>
          </a:xfrm>
        </p:grpSpPr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D4839E58-D0EE-4F10-A0B9-B4CA48AB3B60}"/>
                </a:ext>
              </a:extLst>
            </p:cNvPr>
            <p:cNvSpPr/>
            <p:nvPr/>
          </p:nvSpPr>
          <p:spPr>
            <a:xfrm>
              <a:off x="5374836" y="1117075"/>
              <a:ext cx="540000" cy="540000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8F260106-CA3A-474A-A4C5-7AA7DCBA77B1}"/>
                </a:ext>
              </a:extLst>
            </p:cNvPr>
            <p:cNvSpPr/>
            <p:nvPr/>
          </p:nvSpPr>
          <p:spPr>
            <a:xfrm>
              <a:off x="6294437" y="1079506"/>
              <a:ext cx="23718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2800" b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YaHei" charset="-122"/>
                </a:rPr>
                <a:t>活动总体思路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34A8232-CDD3-474D-AAF9-17B61B51E7E4}"/>
              </a:ext>
            </a:extLst>
          </p:cNvPr>
          <p:cNvGrpSpPr/>
          <p:nvPr/>
        </p:nvGrpSpPr>
        <p:grpSpPr>
          <a:xfrm>
            <a:off x="7453940" y="2377683"/>
            <a:ext cx="3285086" cy="540000"/>
            <a:chOff x="5367622" y="2085740"/>
            <a:chExt cx="3285086" cy="540000"/>
          </a:xfrm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E4DEF535-129F-4DF8-B6F6-41CD3500CD8D}"/>
                </a:ext>
              </a:extLst>
            </p:cNvPr>
            <p:cNvSpPr/>
            <p:nvPr/>
          </p:nvSpPr>
          <p:spPr>
            <a:xfrm>
              <a:off x="5367622" y="2085740"/>
              <a:ext cx="540000" cy="540000"/>
            </a:xfrm>
            <a:prstGeom prst="ellipse">
              <a:avLst/>
            </a:prstGeom>
            <a:solidFill>
              <a:srgbClr val="C00000"/>
            </a:solidFill>
          </p:spPr>
          <p:txBody>
            <a:bodyPr wrap="square">
              <a:spAutoFit/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76771A75-9FC3-42B4-B209-8D8E8424DBFA}"/>
                </a:ext>
              </a:extLst>
            </p:cNvPr>
            <p:cNvSpPr/>
            <p:nvPr/>
          </p:nvSpPr>
          <p:spPr>
            <a:xfrm>
              <a:off x="6294437" y="2085740"/>
              <a:ext cx="23582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活动内容构成</a:t>
              </a:r>
              <a:endParaRPr lang="id-ID" altLang="zh-CN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94A60DB-9692-4139-908D-5482A11395BA}"/>
              </a:ext>
            </a:extLst>
          </p:cNvPr>
          <p:cNvGrpSpPr/>
          <p:nvPr/>
        </p:nvGrpSpPr>
        <p:grpSpPr>
          <a:xfrm>
            <a:off x="7453940" y="3380423"/>
            <a:ext cx="3285086" cy="540000"/>
            <a:chOff x="5364416" y="3142095"/>
            <a:chExt cx="3285086" cy="540000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989E462B-145C-487B-B915-791DBA49C2B4}"/>
                </a:ext>
              </a:extLst>
            </p:cNvPr>
            <p:cNvSpPr/>
            <p:nvPr/>
          </p:nvSpPr>
          <p:spPr>
            <a:xfrm>
              <a:off x="5364416" y="3142095"/>
              <a:ext cx="540000" cy="540000"/>
            </a:xfrm>
            <a:prstGeom prst="ellipse">
              <a:avLst/>
            </a:prstGeom>
            <a:solidFill>
              <a:srgbClr val="C00000"/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1D079E4-A391-4ED1-89A0-34B28C0C14B8}"/>
                </a:ext>
              </a:extLst>
            </p:cNvPr>
            <p:cNvSpPr/>
            <p:nvPr/>
          </p:nvSpPr>
          <p:spPr>
            <a:xfrm>
              <a:off x="6294438" y="3142200"/>
              <a:ext cx="23550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活动运作方式</a:t>
              </a:r>
              <a:endParaRPr lang="zh-CN" altLang="zh-CN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FBFF5D6-2F55-47FC-A8AF-D65383B17DD9}"/>
              </a:ext>
            </a:extLst>
          </p:cNvPr>
          <p:cNvGrpSpPr/>
          <p:nvPr/>
        </p:nvGrpSpPr>
        <p:grpSpPr>
          <a:xfrm>
            <a:off x="7447528" y="4383163"/>
            <a:ext cx="3291498" cy="540000"/>
            <a:chOff x="5361210" y="4198451"/>
            <a:chExt cx="3291498" cy="540000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B663707B-CFD1-4E5E-BB63-C4B02CC63221}"/>
                </a:ext>
              </a:extLst>
            </p:cNvPr>
            <p:cNvSpPr/>
            <p:nvPr/>
          </p:nvSpPr>
          <p:spPr>
            <a:xfrm>
              <a:off x="5361210" y="4198451"/>
              <a:ext cx="540000" cy="540000"/>
            </a:xfrm>
            <a:prstGeom prst="ellipse">
              <a:avLst/>
            </a:prstGeom>
            <a:solidFill>
              <a:srgbClr val="C00000"/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6B19D458-130D-49E3-A034-3EB02723F214}"/>
                </a:ext>
              </a:extLst>
            </p:cNvPr>
            <p:cNvSpPr/>
            <p:nvPr/>
          </p:nvSpPr>
          <p:spPr>
            <a:xfrm>
              <a:off x="6294437" y="4198661"/>
              <a:ext cx="23582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活动经费预算</a:t>
              </a:r>
              <a:endParaRPr lang="zh-CN" altLang="zh-CN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0891199-2E60-4E28-9282-B0156154FCE6}"/>
              </a:ext>
            </a:extLst>
          </p:cNvPr>
          <p:cNvGrpSpPr/>
          <p:nvPr/>
        </p:nvGrpSpPr>
        <p:grpSpPr>
          <a:xfrm>
            <a:off x="7453940" y="5385903"/>
            <a:ext cx="3285086" cy="540000"/>
            <a:chOff x="5363614" y="5254958"/>
            <a:chExt cx="3285086" cy="540000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02948303-F7F4-4771-AEC9-950CDDD8AB3B}"/>
                </a:ext>
              </a:extLst>
            </p:cNvPr>
            <p:cNvSpPr/>
            <p:nvPr/>
          </p:nvSpPr>
          <p:spPr>
            <a:xfrm>
              <a:off x="5363614" y="5254958"/>
              <a:ext cx="540000" cy="540000"/>
            </a:xfrm>
            <a:prstGeom prst="ellipse">
              <a:avLst/>
            </a:prstGeom>
            <a:solidFill>
              <a:srgbClr val="C00000"/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F42C896A-43B3-467C-B554-F2E9B816D982}"/>
                </a:ext>
              </a:extLst>
            </p:cNvPr>
            <p:cNvSpPr/>
            <p:nvPr/>
          </p:nvSpPr>
          <p:spPr>
            <a:xfrm>
              <a:off x="6294437" y="5255275"/>
              <a:ext cx="23542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活动预期效果</a:t>
              </a:r>
              <a:endParaRPr lang="zh-CN" altLang="zh-CN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A3E08602-F0AB-4F80-A29F-879CA8BB07A5}"/>
              </a:ext>
            </a:extLst>
          </p:cNvPr>
          <p:cNvSpPr txBox="1"/>
          <p:nvPr/>
        </p:nvSpPr>
        <p:spPr>
          <a:xfrm>
            <a:off x="7466640" y="1449093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7FDCC6F-7DAC-4131-86E4-404E856FD389}"/>
              </a:ext>
            </a:extLst>
          </p:cNvPr>
          <p:cNvSpPr txBox="1"/>
          <p:nvPr/>
        </p:nvSpPr>
        <p:spPr>
          <a:xfrm>
            <a:off x="7466640" y="2429767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5DA791-442A-4EB3-AFA0-EFB45C600B61}"/>
              </a:ext>
            </a:extLst>
          </p:cNvPr>
          <p:cNvSpPr txBox="1"/>
          <p:nvPr/>
        </p:nvSpPr>
        <p:spPr>
          <a:xfrm>
            <a:off x="7466640" y="3435841"/>
            <a:ext cx="513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77A684E6-754B-4DD0-93C7-32CAD1AF157C}"/>
              </a:ext>
            </a:extLst>
          </p:cNvPr>
          <p:cNvSpPr txBox="1"/>
          <p:nvPr/>
        </p:nvSpPr>
        <p:spPr>
          <a:xfrm>
            <a:off x="7466640" y="4429215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CC8F539-1ACB-4A13-8746-C873E60CB383}"/>
              </a:ext>
            </a:extLst>
          </p:cNvPr>
          <p:cNvSpPr txBox="1"/>
          <p:nvPr/>
        </p:nvSpPr>
        <p:spPr>
          <a:xfrm>
            <a:off x="7466640" y="5422589"/>
            <a:ext cx="652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Rectangle 3">
            <a:extLst>
              <a:ext uri="{FF2B5EF4-FFF2-40B4-BE49-F238E27FC236}">
                <a16:creationId xmlns="" xmlns:a16="http://schemas.microsoft.com/office/drawing/2014/main" id="{B63E84EA-9A90-4D36-9A24-8BDDC5F7EF60}"/>
              </a:ext>
            </a:extLst>
          </p:cNvPr>
          <p:cNvSpPr>
            <a:spLocks/>
          </p:cNvSpPr>
          <p:nvPr/>
        </p:nvSpPr>
        <p:spPr bwMode="auto">
          <a:xfrm>
            <a:off x="2625582" y="2538352"/>
            <a:ext cx="1661129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9pPr>
          </a:lstStyle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" panose="020B0604020202030204" pitchFamily="34" charset="0"/>
              </a:rPr>
              <a:t>目录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Helvetica" panose="020B0604020202030204" pitchFamily="34" charset="0"/>
            </a:endParaRPr>
          </a:p>
        </p:txBody>
      </p:sp>
      <p:sp>
        <p:nvSpPr>
          <p:cNvPr id="23" name="Line 4">
            <a:extLst>
              <a:ext uri="{FF2B5EF4-FFF2-40B4-BE49-F238E27FC236}">
                <a16:creationId xmlns="" xmlns:a16="http://schemas.microsoft.com/office/drawing/2014/main" id="{610320C2-7154-495B-8EFD-C6FC8F9CB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2282" y="3429000"/>
            <a:ext cx="2287730" cy="0"/>
          </a:xfrm>
          <a:prstGeom prst="line">
            <a:avLst/>
          </a:prstGeom>
          <a:noFill/>
          <a:ln w="6350">
            <a:solidFill>
              <a:srgbClr val="53585F">
                <a:alpha val="5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="" xmlns:a16="http://schemas.microsoft.com/office/drawing/2014/main" id="{85070DF2-1B30-4BE3-95BA-4F4A0A6EEA9B}"/>
              </a:ext>
            </a:extLst>
          </p:cNvPr>
          <p:cNvSpPr>
            <a:spLocks/>
          </p:cNvSpPr>
          <p:nvPr/>
        </p:nvSpPr>
        <p:spPr bwMode="auto">
          <a:xfrm>
            <a:off x="2707688" y="3612861"/>
            <a:ext cx="1496915" cy="35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1pPr>
            <a:lvl2pPr marL="742950" indent="-28575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2pPr>
            <a:lvl3pPr marL="11430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3pPr>
            <a:lvl4pPr marL="16002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4pPr>
            <a:lvl5pPr marL="2057400" indent="-228600"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sym typeface="Helvetica Light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elvetica Light" charset="0"/>
                <a:ea typeface="宋体" panose="02010600030101010101" pitchFamily="2" charset="-122"/>
                <a:cs typeface="+mn-cs"/>
                <a:sym typeface="Helvetica Light" charset="0"/>
              </a:rPr>
              <a:t>CONTENTS</a:t>
            </a:r>
            <a:endParaRPr kumimoji="0" lang="en-US" altLang="zh-CN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Helvetica Light" charset="0"/>
              <a:ea typeface="宋体" panose="02010600030101010101" pitchFamily="2" charset="-122"/>
              <a:cs typeface="+mn-cs"/>
              <a:sym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65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604417-3547-448F-867F-B09B6A78BD6A}"/>
              </a:ext>
            </a:extLst>
          </p:cNvPr>
          <p:cNvSpPr txBox="1"/>
          <p:nvPr/>
        </p:nvSpPr>
        <p:spPr>
          <a:xfrm>
            <a:off x="5354049" y="2037691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坚黑（非商用）常规体" pitchFamily="2" charset="-122"/>
                <a:ea typeface="造字工房坚黑（非商用）常规体" pitchFamily="2" charset="-122"/>
              </a:rPr>
              <a:t>PART  01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坚黑（非商用）常规体" pitchFamily="2" charset="-122"/>
              <a:ea typeface="造字工房坚黑（非商用）常规体" pitchFamily="2" charset="-122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="" xmlns:a16="http://schemas.microsoft.com/office/drawing/2014/main" id="{EF978D5C-CC6B-4C25-9326-F0715EBC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97" y="3757735"/>
            <a:ext cx="2245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Swis721 Lt BT" panose="020B0403020202020204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点击输入具体文字内容点击输入具体文字内容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Swis721 Lt BT" panose="020B0403020202020204" pitchFamily="34" charset="0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780" y="294387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活动总体思路</a:t>
            </a:r>
          </a:p>
        </p:txBody>
      </p:sp>
    </p:spTree>
    <p:extLst>
      <p:ext uri="{BB962C8B-B14F-4D97-AF65-F5344CB8AC3E}">
        <p14:creationId xmlns:p14="http://schemas.microsoft.com/office/powerpoint/2010/main" val="15895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文本框 1011">
            <a:extLst>
              <a:ext uri="{FF2B5EF4-FFF2-40B4-BE49-F238E27FC236}">
                <a16:creationId xmlns="" xmlns:a16="http://schemas.microsoft.com/office/drawing/2014/main" id="{87E66ED1-A308-4718-B11D-506DF81746F0}"/>
              </a:ext>
            </a:extLst>
          </p:cNvPr>
          <p:cNvSpPr txBox="1"/>
          <p:nvPr/>
        </p:nvSpPr>
        <p:spPr>
          <a:xfrm>
            <a:off x="4208303" y="294013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01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1014" name="矩形 1013">
            <a:extLst>
              <a:ext uri="{FF2B5EF4-FFF2-40B4-BE49-F238E27FC236}">
                <a16:creationId xmlns="" xmlns:a16="http://schemas.microsoft.com/office/drawing/2014/main" id="{ABAA8556-8152-4865-883D-695213AB8AB9}"/>
              </a:ext>
            </a:extLst>
          </p:cNvPr>
          <p:cNvSpPr/>
          <p:nvPr/>
        </p:nvSpPr>
        <p:spPr>
          <a:xfrm>
            <a:off x="5490705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活动背景</a:t>
            </a:r>
            <a:endParaRPr lang="en-CA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53" name="Text Box 11">
            <a:extLst>
              <a:ext uri="{FF2B5EF4-FFF2-40B4-BE49-F238E27FC236}">
                <a16:creationId xmlns="" xmlns:a16="http://schemas.microsoft.com/office/drawing/2014/main" id="{D39A385B-0F92-4341-88B2-D7C5BC1C7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1301" y="2622273"/>
            <a:ext cx="5061807" cy="95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 defTabSz="914400">
              <a:lnSpc>
                <a:spcPct val="150000"/>
              </a:lnSpc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请替换文字内容，点击添加相关标题文字，修改文字内容，也可以直接复制你的内容到此请替换文字内容，点击添加相关标题文字，修改文字内容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0A8092E0-86DC-426D-BDB0-1A03A68FC479}"/>
              </a:ext>
            </a:extLst>
          </p:cNvPr>
          <p:cNvSpPr/>
          <p:nvPr/>
        </p:nvSpPr>
        <p:spPr>
          <a:xfrm>
            <a:off x="5569895" y="3812430"/>
            <a:ext cx="5040000" cy="4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00052E"/>
              </a:solidFill>
            </a:endParaRPr>
          </a:p>
        </p:txBody>
      </p:sp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8DC72F9E-EB1E-40C0-9BD9-72828DAFFA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7141" y="2245773"/>
            <a:ext cx="3906311" cy="3133316"/>
          </a:xfrm>
          <a:prstGeom prst="rect">
            <a:avLst/>
          </a:prstGeom>
          <a:ln w="15875">
            <a:solidFill>
              <a:srgbClr val="A04592"/>
            </a:solidFill>
          </a:ln>
          <a:effectLst/>
        </p:spPr>
      </p:pic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60B9237A-2A6D-4B23-A10C-813E2FA9A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1301" y="4435762"/>
            <a:ext cx="5184849" cy="95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请替换文字内容，点击添加相关标题文字，修改文字内容，也可以直接复制你的内容到此请替换文字内容，点击添加相关标题文字，修改文字内容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5E151DC2-6011-43A5-A6CD-4BC965E7F4FE}"/>
              </a:ext>
            </a:extLst>
          </p:cNvPr>
          <p:cNvSpPr txBox="1"/>
          <p:nvPr/>
        </p:nvSpPr>
        <p:spPr>
          <a:xfrm>
            <a:off x="5531300" y="3959734"/>
            <a:ext cx="19820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a title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2C24679C-F392-4B80-8EDB-9745CFC9F410}"/>
              </a:ext>
            </a:extLst>
          </p:cNvPr>
          <p:cNvSpPr txBox="1"/>
          <p:nvPr/>
        </p:nvSpPr>
        <p:spPr>
          <a:xfrm>
            <a:off x="5531300" y="2109895"/>
            <a:ext cx="22772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46613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" grpId="0"/>
      <p:bldP spid="53" grpId="0"/>
      <p:bldP spid="54" grpId="0" animBg="1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5703" y="1594941"/>
            <a:ext cx="2289756" cy="250336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9" name="矩形 38"/>
          <p:cNvSpPr/>
          <p:nvPr/>
        </p:nvSpPr>
        <p:spPr>
          <a:xfrm>
            <a:off x="3649583" y="1594941"/>
            <a:ext cx="2289756" cy="250336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40" name="矩形 39"/>
          <p:cNvSpPr/>
          <p:nvPr/>
        </p:nvSpPr>
        <p:spPr>
          <a:xfrm>
            <a:off x="6294473" y="1594941"/>
            <a:ext cx="2289756" cy="250336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41" name="矩形 40"/>
          <p:cNvSpPr/>
          <p:nvPr/>
        </p:nvSpPr>
        <p:spPr>
          <a:xfrm>
            <a:off x="8938353" y="1594941"/>
            <a:ext cx="2289756" cy="2503369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14" name="矩形 13"/>
          <p:cNvSpPr/>
          <p:nvPr/>
        </p:nvSpPr>
        <p:spPr bwMode="auto">
          <a:xfrm>
            <a:off x="1434880" y="3606800"/>
            <a:ext cx="1368351" cy="876300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111297" y="3606800"/>
            <a:ext cx="1368351" cy="876300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401083" y="3606800"/>
            <a:ext cx="1368351" cy="876300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763501" y="3606800"/>
            <a:ext cx="1368351" cy="876300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  <a:effectLst/>
        </p:spPr>
        <p:txBody>
          <a:bodyPr lIns="91432" tIns="45715" rIns="91432" bIns="45715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67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670308" y="3912413"/>
            <a:ext cx="960543" cy="33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886535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886535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650591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650592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294473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294473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8972689" y="4726026"/>
            <a:ext cx="2067284" cy="339193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8972688" y="5139654"/>
            <a:ext cx="2415273" cy="843859"/>
          </a:xfrm>
          <a:prstGeom prst="rect">
            <a:avLst/>
          </a:prstGeom>
        </p:spPr>
        <p:txBody>
          <a:bodyPr vert="horz" lIns="91425" tIns="45713" rIns="91425" bIns="4571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306297" y="3912413"/>
            <a:ext cx="960543" cy="33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6968559" y="3912413"/>
            <a:ext cx="960543" cy="33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9587033" y="3912413"/>
            <a:ext cx="960543" cy="33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5" rIns="91432" bIns="4571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DBBCF173-AB90-44D4-90EE-1BA2856EC609}"/>
              </a:ext>
            </a:extLst>
          </p:cNvPr>
          <p:cNvSpPr txBox="1"/>
          <p:nvPr/>
        </p:nvSpPr>
        <p:spPr>
          <a:xfrm>
            <a:off x="4208303" y="294013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01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8597AEE-1698-4963-B31B-2F3F502A6DB0}"/>
              </a:ext>
            </a:extLst>
          </p:cNvPr>
          <p:cNvSpPr/>
          <p:nvPr/>
        </p:nvSpPr>
        <p:spPr>
          <a:xfrm>
            <a:off x="5362465" y="100189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宗旨和目标</a:t>
            </a:r>
          </a:p>
        </p:txBody>
      </p:sp>
    </p:spTree>
    <p:extLst>
      <p:ext uri="{BB962C8B-B14F-4D97-AF65-F5344CB8AC3E}">
        <p14:creationId xmlns:p14="http://schemas.microsoft.com/office/powerpoint/2010/main" val="410017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2271831" y="1709785"/>
            <a:ext cx="828451" cy="828451"/>
            <a:chOff x="1661309" y="1098045"/>
            <a:chExt cx="621338" cy="621338"/>
          </a:xfrm>
        </p:grpSpPr>
        <p:sp>
          <p:nvSpPr>
            <p:cNvPr id="55" name="椭圆 54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E84B3D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681774" y="1709785"/>
            <a:ext cx="828451" cy="828451"/>
            <a:chOff x="1661309" y="1098045"/>
            <a:chExt cx="621338" cy="621338"/>
          </a:xfrm>
        </p:grpSpPr>
        <p:sp>
          <p:nvSpPr>
            <p:cNvPr id="58" name="椭圆 57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FF0000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084895" y="1709785"/>
            <a:ext cx="828451" cy="828451"/>
            <a:chOff x="1661309" y="1098045"/>
            <a:chExt cx="621338" cy="621338"/>
          </a:xfrm>
        </p:grpSpPr>
        <p:sp>
          <p:nvSpPr>
            <p:cNvPr id="61" name="椭圆 60"/>
            <p:cNvSpPr/>
            <p:nvPr/>
          </p:nvSpPr>
          <p:spPr>
            <a:xfrm>
              <a:off x="1661309" y="1098045"/>
              <a:ext cx="621338" cy="621338"/>
            </a:xfrm>
            <a:prstGeom prst="ellipse">
              <a:avLst/>
            </a:prstGeom>
            <a:solidFill>
              <a:srgbClr val="C00000">
                <a:alpha val="91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727856" y="1164592"/>
              <a:ext cx="488244" cy="48824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r>
                <a:rPr lang="en-US" altLang="zh-CN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667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63517" y="2666852"/>
            <a:ext cx="3003827" cy="3251361"/>
            <a:chOff x="943767" y="1668256"/>
            <a:chExt cx="2252870" cy="2438521"/>
          </a:xfrm>
        </p:grpSpPr>
        <p:grpSp>
          <p:nvGrpSpPr>
            <p:cNvPr id="64" name="组合 63"/>
            <p:cNvGrpSpPr/>
            <p:nvPr/>
          </p:nvGrpSpPr>
          <p:grpSpPr>
            <a:xfrm>
              <a:off x="943767" y="1668256"/>
              <a:ext cx="2252870" cy="2438521"/>
              <a:chOff x="943767" y="1668256"/>
              <a:chExt cx="2252870" cy="2438521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943767" y="1668256"/>
                <a:ext cx="2252870" cy="2438521"/>
              </a:xfrm>
              <a:prstGeom prst="rect">
                <a:avLst/>
              </a:prstGeom>
              <a:solidFill>
                <a:srgbClr val="E95A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7" name="组合 66"/>
              <p:cNvGrpSpPr/>
              <p:nvPr/>
            </p:nvGrpSpPr>
            <p:grpSpPr>
              <a:xfrm>
                <a:off x="1073259" y="1829920"/>
                <a:ext cx="1950398" cy="1712809"/>
                <a:chOff x="1073259" y="1822578"/>
                <a:chExt cx="1950398" cy="1712809"/>
              </a:xfrm>
            </p:grpSpPr>
            <p:sp>
              <p:nvSpPr>
                <p:cNvPr id="68" name="文本框 67"/>
                <p:cNvSpPr txBox="1"/>
                <p:nvPr/>
              </p:nvSpPr>
              <p:spPr>
                <a:xfrm>
                  <a:off x="1236262" y="1822578"/>
                  <a:ext cx="1528310" cy="300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377"/>
                  <a:r>
                    <a:rPr lang="zh-CN" altLang="en-US" sz="2000" b="1" spc="133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rPr>
                    <a:t>点击添加标题</a:t>
                  </a:r>
                </a:p>
              </p:txBody>
            </p:sp>
            <p:sp>
              <p:nvSpPr>
                <p:cNvPr id="69" name="矩形 1"/>
                <p:cNvSpPr>
                  <a:spLocks noChangeArrowheads="1"/>
                </p:cNvSpPr>
                <p:nvPr/>
              </p:nvSpPr>
              <p:spPr bwMode="auto">
                <a:xfrm>
                  <a:off x="1073259" y="2156933"/>
                  <a:ext cx="1950398" cy="1378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请替换文字内容，点击添加相关标题文字，修改文字内容，请替换文字内容，点击添加相关标题文字，修改文字内容，</a:t>
                  </a:r>
                  <a:endPara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  <a:p>
                  <a:pPr lvl="0" algn="just">
                    <a:lnSpc>
                      <a:spcPct val="120000"/>
                    </a:lnSpc>
                  </a:pPr>
                  <a:endParaRPr lang="en-US" altLang="zh-CN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9904" y="3293958"/>
              <a:ext cx="491720" cy="509932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>
            <a:off x="4573459" y="2666851"/>
            <a:ext cx="3003827" cy="3251362"/>
            <a:chOff x="3501224" y="1668256"/>
            <a:chExt cx="2252870" cy="2438521"/>
          </a:xfrm>
        </p:grpSpPr>
        <p:grpSp>
          <p:nvGrpSpPr>
            <p:cNvPr id="71" name="组合 70"/>
            <p:cNvGrpSpPr/>
            <p:nvPr/>
          </p:nvGrpSpPr>
          <p:grpSpPr>
            <a:xfrm>
              <a:off x="3501224" y="1668256"/>
              <a:ext cx="2252870" cy="2438521"/>
              <a:chOff x="3501224" y="1668256"/>
              <a:chExt cx="2252870" cy="243852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3501224" y="1668256"/>
                <a:ext cx="2252870" cy="2438521"/>
              </a:xfrm>
              <a:prstGeom prst="rect">
                <a:avLst/>
              </a:prstGeom>
              <a:solidFill>
                <a:srgbClr val="FF0000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4" name="组合 73"/>
              <p:cNvGrpSpPr/>
              <p:nvPr/>
            </p:nvGrpSpPr>
            <p:grpSpPr>
              <a:xfrm>
                <a:off x="3607701" y="1829920"/>
                <a:ext cx="2081006" cy="1468978"/>
                <a:chOff x="3607701" y="1900870"/>
                <a:chExt cx="2081006" cy="1468978"/>
              </a:xfrm>
            </p:grpSpPr>
            <p:sp>
              <p:nvSpPr>
                <p:cNvPr id="75" name="文本框 74"/>
                <p:cNvSpPr txBox="1"/>
                <p:nvPr/>
              </p:nvSpPr>
              <p:spPr>
                <a:xfrm>
                  <a:off x="4035783" y="1900870"/>
                  <a:ext cx="1240744" cy="284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defTabSz="914377">
                    <a:defRPr sz="2000" b="1" spc="133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dirty="0"/>
                    <a:t>Add a title</a:t>
                  </a:r>
                  <a:endParaRPr lang="zh-CN" altLang="en-US" dirty="0"/>
                </a:p>
              </p:txBody>
            </p:sp>
            <p:sp>
              <p:nvSpPr>
                <p:cNvPr id="76" name="矩形 1"/>
                <p:cNvSpPr>
                  <a:spLocks noChangeArrowheads="1"/>
                </p:cNvSpPr>
                <p:nvPr/>
              </p:nvSpPr>
              <p:spPr bwMode="auto">
                <a:xfrm>
                  <a:off x="3607701" y="2211694"/>
                  <a:ext cx="2081006" cy="1158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请替换文字内容，点击添加相关标题文字，修改文字内容，请替换文字内容，点击添加相关标题文字，修改文字内容，</a:t>
                  </a:r>
                  <a:endParaRPr lang="en-US" altLang="zh-CN" sz="16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4866" y="3341814"/>
              <a:ext cx="360224" cy="514606"/>
            </a:xfrm>
            <a:prstGeom prst="rect">
              <a:avLst/>
            </a:prstGeom>
          </p:spPr>
        </p:pic>
      </p:grpSp>
      <p:grpSp>
        <p:nvGrpSpPr>
          <p:cNvPr id="77" name="组合 76"/>
          <p:cNvGrpSpPr/>
          <p:nvPr/>
        </p:nvGrpSpPr>
        <p:grpSpPr>
          <a:xfrm>
            <a:off x="7973169" y="2666852"/>
            <a:ext cx="3003827" cy="3251361"/>
            <a:chOff x="6051006" y="1668256"/>
            <a:chExt cx="2252870" cy="2438521"/>
          </a:xfrm>
        </p:grpSpPr>
        <p:grpSp>
          <p:nvGrpSpPr>
            <p:cNvPr id="78" name="组合 77"/>
            <p:cNvGrpSpPr/>
            <p:nvPr/>
          </p:nvGrpSpPr>
          <p:grpSpPr>
            <a:xfrm>
              <a:off x="6051006" y="1668256"/>
              <a:ext cx="2252870" cy="2438521"/>
              <a:chOff x="6051006" y="1668256"/>
              <a:chExt cx="2252870" cy="2438521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6051006" y="1668256"/>
                <a:ext cx="2252870" cy="2438521"/>
              </a:xfrm>
              <a:prstGeom prst="rect">
                <a:avLst/>
              </a:prstGeom>
              <a:solidFill>
                <a:srgbClr val="C00000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6164556" y="1829919"/>
                <a:ext cx="2081006" cy="1492510"/>
                <a:chOff x="6164556" y="1880081"/>
                <a:chExt cx="2081006" cy="1492510"/>
              </a:xfrm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6501375" y="1880081"/>
                  <a:ext cx="1455727" cy="300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defTabSz="914377">
                    <a:defRPr sz="2000" b="1" spc="133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zh-CN" altLang="en-US" dirty="0"/>
                    <a:t>点击添加标题</a:t>
                  </a:r>
                </a:p>
              </p:txBody>
            </p:sp>
            <p:sp>
              <p:nvSpPr>
                <p:cNvPr id="83" name="矩形 1"/>
                <p:cNvSpPr>
                  <a:spLocks noChangeArrowheads="1"/>
                </p:cNvSpPr>
                <p:nvPr/>
              </p:nvSpPr>
              <p:spPr bwMode="auto">
                <a:xfrm>
                  <a:off x="6164556" y="2214437"/>
                  <a:ext cx="2081006" cy="1158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lvl="0"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请替换文字内容，点击添加相关标题文字，修改文字内容，请替换文字内容，点击添加相关标题文字，修改文字内容，</a:t>
                  </a:r>
                  <a:endParaRPr lang="en-US" altLang="zh-CN" sz="16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99578" y="3373420"/>
              <a:ext cx="488245" cy="332126"/>
            </a:xfrm>
            <a:prstGeom prst="rect">
              <a:avLst/>
            </a:prstGeom>
          </p:spPr>
        </p:pic>
      </p:grp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0BE785C5-74D0-45CD-AAAF-2B065FF0914B}"/>
              </a:ext>
            </a:extLst>
          </p:cNvPr>
          <p:cNvSpPr txBox="1"/>
          <p:nvPr/>
        </p:nvSpPr>
        <p:spPr>
          <a:xfrm>
            <a:off x="4208303" y="294013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01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="" xmlns:a16="http://schemas.microsoft.com/office/drawing/2014/main" id="{C8C8B4DF-E28F-4212-9445-7A070AD6DA93}"/>
              </a:ext>
            </a:extLst>
          </p:cNvPr>
          <p:cNvSpPr/>
          <p:nvPr/>
        </p:nvSpPr>
        <p:spPr>
          <a:xfrm>
            <a:off x="5490706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活动意义</a:t>
            </a:r>
          </a:p>
        </p:txBody>
      </p:sp>
    </p:spTree>
    <p:extLst>
      <p:ext uri="{BB962C8B-B14F-4D97-AF65-F5344CB8AC3E}">
        <p14:creationId xmlns:p14="http://schemas.microsoft.com/office/powerpoint/2010/main" val="211028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541122" y="1792062"/>
            <a:ext cx="2493373" cy="4269253"/>
            <a:chOff x="1137785" y="950456"/>
            <a:chExt cx="1870030" cy="3201939"/>
          </a:xfrm>
        </p:grpSpPr>
        <p:grpSp>
          <p:nvGrpSpPr>
            <p:cNvPr id="55" name="组合 54"/>
            <p:cNvGrpSpPr/>
            <p:nvPr/>
          </p:nvGrpSpPr>
          <p:grpSpPr>
            <a:xfrm>
              <a:off x="1137785" y="1656505"/>
              <a:ext cx="1870030" cy="2495890"/>
              <a:chOff x="1119757" y="1818417"/>
              <a:chExt cx="1870030" cy="2495890"/>
            </a:xfrm>
          </p:grpSpPr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44380" y="1818417"/>
                <a:ext cx="1585951" cy="136993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E95A4D"/>
                </a:solidFill>
              </a:ln>
            </p:spPr>
          </p:pic>
          <p:grpSp>
            <p:nvGrpSpPr>
              <p:cNvPr id="60" name="组合 59"/>
              <p:cNvGrpSpPr/>
              <p:nvPr/>
            </p:nvGrpSpPr>
            <p:grpSpPr>
              <a:xfrm>
                <a:off x="1119757" y="3296122"/>
                <a:ext cx="1870030" cy="1018185"/>
                <a:chOff x="923556" y="1959945"/>
                <a:chExt cx="1870030" cy="1018185"/>
              </a:xfrm>
            </p:grpSpPr>
            <p:sp>
              <p:nvSpPr>
                <p:cNvPr id="61" name="矩形 91"/>
                <p:cNvSpPr>
                  <a:spLocks noChangeArrowheads="1"/>
                </p:cNvSpPr>
                <p:nvPr/>
              </p:nvSpPr>
              <p:spPr bwMode="auto">
                <a:xfrm>
                  <a:off x="923556" y="2244083"/>
                  <a:ext cx="1870030" cy="8676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</a:t>
                  </a:r>
                  <a:endParaRPr lang="zh-CN" altLang="en-US" sz="1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1336146" y="1959945"/>
                  <a:ext cx="1010016" cy="3000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 defTabSz="914377"/>
                  <a:r>
                    <a:rPr lang="zh-CN" altLang="en-US" sz="2000" b="1" spc="133" dirty="0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rPr>
                    <a:t>添加标题</a:t>
                  </a:r>
                </a:p>
              </p:txBody>
            </p:sp>
          </p:grpSp>
        </p:grpSp>
        <p:grpSp>
          <p:nvGrpSpPr>
            <p:cNvPr id="56" name="组合 55"/>
            <p:cNvGrpSpPr/>
            <p:nvPr/>
          </p:nvGrpSpPr>
          <p:grpSpPr>
            <a:xfrm>
              <a:off x="1775003" y="950456"/>
              <a:ext cx="621338" cy="621338"/>
              <a:chOff x="1661309" y="1098045"/>
              <a:chExt cx="621338" cy="621338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E95A4D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4980462" y="1792062"/>
            <a:ext cx="2642133" cy="4268117"/>
            <a:chOff x="3717290" y="950456"/>
            <a:chExt cx="1981600" cy="3201087"/>
          </a:xfrm>
        </p:grpSpPr>
        <p:grpSp>
          <p:nvGrpSpPr>
            <p:cNvPr id="64" name="组合 63"/>
            <p:cNvGrpSpPr/>
            <p:nvPr/>
          </p:nvGrpSpPr>
          <p:grpSpPr>
            <a:xfrm>
              <a:off x="3717290" y="1662529"/>
              <a:ext cx="1981600" cy="2489014"/>
              <a:chOff x="3699262" y="1824441"/>
              <a:chExt cx="1981600" cy="2489014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3773758" y="1824441"/>
                <a:ext cx="1674048" cy="1409097"/>
                <a:chOff x="4679949" y="3802158"/>
                <a:chExt cx="1391638" cy="1171384"/>
              </a:xfrm>
            </p:grpSpPr>
            <p:sp>
              <p:nvSpPr>
                <p:cNvPr id="72" name="矩形 71"/>
                <p:cNvSpPr/>
                <p:nvPr/>
              </p:nvSpPr>
              <p:spPr>
                <a:xfrm>
                  <a:off x="4679949" y="3802158"/>
                  <a:ext cx="1391638" cy="117138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zh-CN" altLang="en-US">
                    <a:solidFill>
                      <a:prstClr val="black">
                        <a:lumMod val="85000"/>
                        <a:lumOff val="15000"/>
                      </a:prstClr>
                    </a:solidFill>
                  </a:endParaRPr>
                </a:p>
              </p:txBody>
            </p:sp>
            <p:pic>
              <p:nvPicPr>
                <p:cNvPr id="73" name="图片 72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895348" y="3867959"/>
                  <a:ext cx="1038161" cy="1104900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grpSp>
            <p:nvGrpSpPr>
              <p:cNvPr id="69" name="组合 68"/>
              <p:cNvGrpSpPr/>
              <p:nvPr/>
            </p:nvGrpSpPr>
            <p:grpSpPr>
              <a:xfrm>
                <a:off x="3699262" y="3316351"/>
                <a:ext cx="1981600" cy="997104"/>
                <a:chOff x="3713581" y="3455497"/>
                <a:chExt cx="1981600" cy="997104"/>
              </a:xfrm>
            </p:grpSpPr>
            <p:sp>
              <p:nvSpPr>
                <p:cNvPr id="70" name="文本框 69"/>
                <p:cNvSpPr txBox="1"/>
                <p:nvPr/>
              </p:nvSpPr>
              <p:spPr>
                <a:xfrm>
                  <a:off x="4125033" y="3455497"/>
                  <a:ext cx="1337091" cy="284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dist" defTabSz="914377">
                    <a:defRPr sz="2000" b="1" spc="133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dirty="0"/>
                    <a:t>Add a title</a:t>
                  </a:r>
                  <a:endParaRPr lang="zh-CN" altLang="en-US" dirty="0"/>
                </a:p>
              </p:txBody>
            </p:sp>
            <p:sp>
              <p:nvSpPr>
                <p:cNvPr id="71" name="矩形 70"/>
                <p:cNvSpPr>
                  <a:spLocks noChangeArrowheads="1"/>
                </p:cNvSpPr>
                <p:nvPr/>
              </p:nvSpPr>
              <p:spPr bwMode="auto">
                <a:xfrm>
                  <a:off x="3713581" y="3718554"/>
                  <a:ext cx="1981600" cy="8673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</a:t>
                  </a:r>
                  <a:endParaRPr lang="en-US" altLang="zh-CN" sz="16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5" name="组合 64"/>
            <p:cNvGrpSpPr/>
            <p:nvPr/>
          </p:nvGrpSpPr>
          <p:grpSpPr>
            <a:xfrm>
              <a:off x="4332460" y="950456"/>
              <a:ext cx="621338" cy="621338"/>
              <a:chOff x="1661309" y="1098045"/>
              <a:chExt cx="621338" cy="621338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FF0000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440026" y="1792062"/>
            <a:ext cx="2578053" cy="4263126"/>
            <a:chOff x="6311963" y="950456"/>
            <a:chExt cx="1933540" cy="3197345"/>
          </a:xfrm>
        </p:grpSpPr>
        <p:grpSp>
          <p:nvGrpSpPr>
            <p:cNvPr id="75" name="组合 74"/>
            <p:cNvGrpSpPr/>
            <p:nvPr/>
          </p:nvGrpSpPr>
          <p:grpSpPr>
            <a:xfrm>
              <a:off x="6311963" y="1654980"/>
              <a:ext cx="1933540" cy="2492821"/>
              <a:chOff x="6293935" y="1816892"/>
              <a:chExt cx="1933540" cy="2492821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6375316" y="1816892"/>
                <a:ext cx="1627576" cy="1403958"/>
                <a:chOff x="5879147" y="780734"/>
                <a:chExt cx="1380496" cy="1190824"/>
              </a:xfrm>
            </p:grpSpPr>
            <p:sp>
              <p:nvSpPr>
                <p:cNvPr id="83" name="矩形 82"/>
                <p:cNvSpPr/>
                <p:nvPr/>
              </p:nvSpPr>
              <p:spPr>
                <a:xfrm>
                  <a:off x="5879147" y="780734"/>
                  <a:ext cx="1380496" cy="118141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377"/>
                  <a:endParaRPr lang="zh-CN" altLang="en-US">
                    <a:solidFill>
                      <a:prstClr val="black">
                        <a:lumMod val="85000"/>
                        <a:lumOff val="15000"/>
                      </a:prstClr>
                    </a:solidFill>
                  </a:endParaRPr>
                </a:p>
              </p:txBody>
            </p:sp>
            <p:pic>
              <p:nvPicPr>
                <p:cNvPr id="84" name="图片 83"/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198636" y="807628"/>
                  <a:ext cx="827195" cy="1163930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grpSp>
            <p:nvGrpSpPr>
              <p:cNvPr id="80" name="组合 79"/>
              <p:cNvGrpSpPr/>
              <p:nvPr/>
            </p:nvGrpSpPr>
            <p:grpSpPr>
              <a:xfrm>
                <a:off x="6293935" y="3297900"/>
                <a:ext cx="1933540" cy="1011813"/>
                <a:chOff x="923555" y="1936265"/>
                <a:chExt cx="1933540" cy="1011813"/>
              </a:xfrm>
            </p:grpSpPr>
            <p:sp>
              <p:nvSpPr>
                <p:cNvPr id="81" name="矩形 91"/>
                <p:cNvSpPr>
                  <a:spLocks noChangeArrowheads="1"/>
                </p:cNvSpPr>
                <p:nvPr/>
              </p:nvSpPr>
              <p:spPr bwMode="auto">
                <a:xfrm>
                  <a:off x="923555" y="2232786"/>
                  <a:ext cx="1933540" cy="7152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zh-CN" altLang="en-US" sz="1600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Arial" panose="020B0604020202020204" pitchFamily="34" charset="0"/>
                    </a:rPr>
                    <a:t>请替换文字内容，点击添加相关标题文字，修改文字内容</a:t>
                  </a:r>
                  <a:endParaRPr lang="zh-CN" altLang="en-US" sz="1333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文本框 81"/>
                <p:cNvSpPr txBox="1"/>
                <p:nvPr/>
              </p:nvSpPr>
              <p:spPr>
                <a:xfrm>
                  <a:off x="1355923" y="1936265"/>
                  <a:ext cx="1026614" cy="284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algn="dist" defTabSz="914377">
                    <a:defRPr sz="2000" b="1" spc="133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latin typeface="Arial" panose="020B0604020202020204" pitchFamily="34" charset="0"/>
                      <a:ea typeface="微软雅黑" pitchFamily="34" charset="-122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zh-CN" altLang="en-US" dirty="0"/>
                    <a:t>添加标题</a:t>
                  </a:r>
                </a:p>
              </p:txBody>
            </p:sp>
          </p:grpSp>
        </p:grpSp>
        <p:grpSp>
          <p:nvGrpSpPr>
            <p:cNvPr id="76" name="组合 75"/>
            <p:cNvGrpSpPr/>
            <p:nvPr/>
          </p:nvGrpSpPr>
          <p:grpSpPr>
            <a:xfrm>
              <a:off x="6884801" y="950456"/>
              <a:ext cx="621338" cy="621338"/>
              <a:chOff x="1661309" y="1098045"/>
              <a:chExt cx="621338" cy="62133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661309" y="1098045"/>
                <a:ext cx="621338" cy="621338"/>
              </a:xfrm>
              <a:prstGeom prst="ellipse">
                <a:avLst/>
              </a:prstGeom>
              <a:solidFill>
                <a:srgbClr val="C00000">
                  <a:alpha val="91000"/>
                </a:srgb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727856" y="1164592"/>
                <a:ext cx="488244" cy="488244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r>
                  <a:rPr lang="en-US" altLang="zh-CN" sz="2667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667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8A891458-EF29-4AE7-93EB-54E2D7F33F5C}"/>
              </a:ext>
            </a:extLst>
          </p:cNvPr>
          <p:cNvSpPr txBox="1"/>
          <p:nvPr/>
        </p:nvSpPr>
        <p:spPr>
          <a:xfrm>
            <a:off x="4208303" y="294013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01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="" xmlns:a16="http://schemas.microsoft.com/office/drawing/2014/main" id="{1B4531D4-15D0-453F-8A86-C073EBF9464C}"/>
              </a:ext>
            </a:extLst>
          </p:cNvPr>
          <p:cNvSpPr/>
          <p:nvPr/>
        </p:nvSpPr>
        <p:spPr>
          <a:xfrm>
            <a:off x="5490707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主要人员</a:t>
            </a:r>
          </a:p>
        </p:txBody>
      </p:sp>
    </p:spTree>
    <p:extLst>
      <p:ext uri="{BB962C8B-B14F-4D97-AF65-F5344CB8AC3E}">
        <p14:creationId xmlns:p14="http://schemas.microsoft.com/office/powerpoint/2010/main" val="113240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3083986" y="1802464"/>
            <a:ext cx="2231271" cy="2072217"/>
            <a:chOff x="1951090" y="1054099"/>
            <a:chExt cx="1673453" cy="1554163"/>
          </a:xfrm>
        </p:grpSpPr>
        <p:sp>
          <p:nvSpPr>
            <p:cNvPr id="55" name="矩形 54"/>
            <p:cNvSpPr/>
            <p:nvPr/>
          </p:nvSpPr>
          <p:spPr>
            <a:xfrm>
              <a:off x="1951090" y="1054099"/>
              <a:ext cx="1673453" cy="15541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2508334" y="1411818"/>
              <a:ext cx="584323" cy="614545"/>
              <a:chOff x="2894226" y="1329844"/>
              <a:chExt cx="460376" cy="484187"/>
            </a:xfrm>
          </p:grpSpPr>
          <p:sp>
            <p:nvSpPr>
              <p:cNvPr id="57" name="Freeform 5"/>
              <p:cNvSpPr>
                <a:spLocks/>
              </p:cNvSpPr>
              <p:nvPr/>
            </p:nvSpPr>
            <p:spPr bwMode="auto">
              <a:xfrm>
                <a:off x="2894226" y="1329844"/>
                <a:ext cx="460375" cy="179388"/>
              </a:xfrm>
              <a:custGeom>
                <a:avLst/>
                <a:gdLst>
                  <a:gd name="T0" fmla="*/ 6 w 122"/>
                  <a:gd name="T1" fmla="*/ 47 h 47"/>
                  <a:gd name="T2" fmla="*/ 13 w 122"/>
                  <a:gd name="T3" fmla="*/ 45 h 47"/>
                  <a:gd name="T4" fmla="*/ 36 w 122"/>
                  <a:gd name="T5" fmla="*/ 43 h 47"/>
                  <a:gd name="T6" fmla="*/ 36 w 122"/>
                  <a:gd name="T7" fmla="*/ 43 h 47"/>
                  <a:gd name="T8" fmla="*/ 41 w 122"/>
                  <a:gd name="T9" fmla="*/ 32 h 47"/>
                  <a:gd name="T10" fmla="*/ 81 w 122"/>
                  <a:gd name="T11" fmla="*/ 32 h 47"/>
                  <a:gd name="T12" fmla="*/ 86 w 122"/>
                  <a:gd name="T13" fmla="*/ 43 h 47"/>
                  <a:gd name="T14" fmla="*/ 86 w 122"/>
                  <a:gd name="T15" fmla="*/ 43 h 47"/>
                  <a:gd name="T16" fmla="*/ 109 w 122"/>
                  <a:gd name="T17" fmla="*/ 45 h 47"/>
                  <a:gd name="T18" fmla="*/ 117 w 122"/>
                  <a:gd name="T19" fmla="*/ 47 h 47"/>
                  <a:gd name="T20" fmla="*/ 120 w 122"/>
                  <a:gd name="T21" fmla="*/ 37 h 47"/>
                  <a:gd name="T22" fmla="*/ 107 w 122"/>
                  <a:gd name="T23" fmla="*/ 14 h 47"/>
                  <a:gd name="T24" fmla="*/ 16 w 122"/>
                  <a:gd name="T25" fmla="*/ 14 h 47"/>
                  <a:gd name="T26" fmla="*/ 3 w 122"/>
                  <a:gd name="T27" fmla="*/ 37 h 47"/>
                  <a:gd name="T28" fmla="*/ 6 w 122"/>
                  <a:gd name="T2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2" h="47">
                    <a:moveTo>
                      <a:pt x="6" y="47"/>
                    </a:moveTo>
                    <a:cubicBezTo>
                      <a:pt x="8" y="46"/>
                      <a:pt x="10" y="45"/>
                      <a:pt x="13" y="45"/>
                    </a:cubicBezTo>
                    <a:cubicBezTo>
                      <a:pt x="21" y="44"/>
                      <a:pt x="28" y="44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5" y="38"/>
                      <a:pt x="37" y="33"/>
                      <a:pt x="41" y="32"/>
                    </a:cubicBezTo>
                    <a:cubicBezTo>
                      <a:pt x="54" y="28"/>
                      <a:pt x="68" y="28"/>
                      <a:pt x="81" y="32"/>
                    </a:cubicBezTo>
                    <a:cubicBezTo>
                      <a:pt x="85" y="33"/>
                      <a:pt x="88" y="38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94" y="44"/>
                      <a:pt x="102" y="44"/>
                      <a:pt x="109" y="45"/>
                    </a:cubicBezTo>
                    <a:cubicBezTo>
                      <a:pt x="112" y="45"/>
                      <a:pt x="115" y="46"/>
                      <a:pt x="117" y="47"/>
                    </a:cubicBezTo>
                    <a:cubicBezTo>
                      <a:pt x="118" y="43"/>
                      <a:pt x="119" y="40"/>
                      <a:pt x="120" y="37"/>
                    </a:cubicBezTo>
                    <a:cubicBezTo>
                      <a:pt x="122" y="29"/>
                      <a:pt x="117" y="18"/>
                      <a:pt x="107" y="14"/>
                    </a:cubicBezTo>
                    <a:cubicBezTo>
                      <a:pt x="77" y="0"/>
                      <a:pt x="46" y="0"/>
                      <a:pt x="16" y="14"/>
                    </a:cubicBezTo>
                    <a:cubicBezTo>
                      <a:pt x="6" y="18"/>
                      <a:pt x="0" y="29"/>
                      <a:pt x="3" y="37"/>
                    </a:cubicBezTo>
                    <a:cubicBezTo>
                      <a:pt x="4" y="40"/>
                      <a:pt x="5" y="43"/>
                      <a:pt x="6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auto">
              <a:xfrm>
                <a:off x="3064089" y="1550506"/>
                <a:ext cx="120650" cy="762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7"/>
              <p:cNvSpPr>
                <a:spLocks noEditPoints="1"/>
              </p:cNvSpPr>
              <p:nvPr/>
            </p:nvSpPr>
            <p:spPr bwMode="auto">
              <a:xfrm>
                <a:off x="2898989" y="1455256"/>
                <a:ext cx="455613" cy="358775"/>
              </a:xfrm>
              <a:custGeom>
                <a:avLst/>
                <a:gdLst>
                  <a:gd name="T0" fmla="*/ 120 w 121"/>
                  <a:gd name="T1" fmla="*/ 57 h 94"/>
                  <a:gd name="T2" fmla="*/ 121 w 121"/>
                  <a:gd name="T3" fmla="*/ 57 h 94"/>
                  <a:gd name="T4" fmla="*/ 94 w 121"/>
                  <a:gd name="T5" fmla="*/ 16 h 94"/>
                  <a:gd name="T6" fmla="*/ 80 w 121"/>
                  <a:gd name="T7" fmla="*/ 13 h 94"/>
                  <a:gd name="T8" fmla="*/ 80 w 121"/>
                  <a:gd name="T9" fmla="*/ 9 h 94"/>
                  <a:gd name="T10" fmla="*/ 73 w 121"/>
                  <a:gd name="T11" fmla="*/ 0 h 94"/>
                  <a:gd name="T12" fmla="*/ 66 w 121"/>
                  <a:gd name="T13" fmla="*/ 9 h 94"/>
                  <a:gd name="T14" fmla="*/ 66 w 121"/>
                  <a:gd name="T15" fmla="*/ 13 h 94"/>
                  <a:gd name="T16" fmla="*/ 64 w 121"/>
                  <a:gd name="T17" fmla="*/ 14 h 94"/>
                  <a:gd name="T18" fmla="*/ 57 w 121"/>
                  <a:gd name="T19" fmla="*/ 14 h 94"/>
                  <a:gd name="T20" fmla="*/ 54 w 121"/>
                  <a:gd name="T21" fmla="*/ 13 h 94"/>
                  <a:gd name="T22" fmla="*/ 54 w 121"/>
                  <a:gd name="T23" fmla="*/ 9 h 94"/>
                  <a:gd name="T24" fmla="*/ 47 w 121"/>
                  <a:gd name="T25" fmla="*/ 0 h 94"/>
                  <a:gd name="T26" fmla="*/ 41 w 121"/>
                  <a:gd name="T27" fmla="*/ 9 h 94"/>
                  <a:gd name="T28" fmla="*/ 41 w 121"/>
                  <a:gd name="T29" fmla="*/ 13 h 94"/>
                  <a:gd name="T30" fmla="*/ 26 w 121"/>
                  <a:gd name="T31" fmla="*/ 16 h 94"/>
                  <a:gd name="T32" fmla="*/ 0 w 121"/>
                  <a:gd name="T33" fmla="*/ 57 h 94"/>
                  <a:gd name="T34" fmla="*/ 0 w 121"/>
                  <a:gd name="T35" fmla="*/ 57 h 94"/>
                  <a:gd name="T36" fmla="*/ 0 w 121"/>
                  <a:gd name="T37" fmla="*/ 58 h 94"/>
                  <a:gd name="T38" fmla="*/ 0 w 121"/>
                  <a:gd name="T39" fmla="*/ 70 h 94"/>
                  <a:gd name="T40" fmla="*/ 6 w 121"/>
                  <a:gd name="T41" fmla="*/ 79 h 94"/>
                  <a:gd name="T42" fmla="*/ 6 w 121"/>
                  <a:gd name="T43" fmla="*/ 82 h 94"/>
                  <a:gd name="T44" fmla="*/ 13 w 121"/>
                  <a:gd name="T45" fmla="*/ 86 h 94"/>
                  <a:gd name="T46" fmla="*/ 18 w 121"/>
                  <a:gd name="T47" fmla="*/ 85 h 94"/>
                  <a:gd name="T48" fmla="*/ 102 w 121"/>
                  <a:gd name="T49" fmla="*/ 85 h 94"/>
                  <a:gd name="T50" fmla="*/ 107 w 121"/>
                  <a:gd name="T51" fmla="*/ 86 h 94"/>
                  <a:gd name="T52" fmla="*/ 114 w 121"/>
                  <a:gd name="T53" fmla="*/ 82 h 94"/>
                  <a:gd name="T54" fmla="*/ 114 w 121"/>
                  <a:gd name="T55" fmla="*/ 79 h 94"/>
                  <a:gd name="T56" fmla="*/ 120 w 121"/>
                  <a:gd name="T57" fmla="*/ 70 h 94"/>
                  <a:gd name="T58" fmla="*/ 121 w 121"/>
                  <a:gd name="T59" fmla="*/ 58 h 94"/>
                  <a:gd name="T60" fmla="*/ 120 w 121"/>
                  <a:gd name="T61" fmla="*/ 57 h 94"/>
                  <a:gd name="T62" fmla="*/ 60 w 121"/>
                  <a:gd name="T63" fmla="*/ 56 h 94"/>
                  <a:gd name="T64" fmla="*/ 33 w 121"/>
                  <a:gd name="T65" fmla="*/ 38 h 94"/>
                  <a:gd name="T66" fmla="*/ 60 w 121"/>
                  <a:gd name="T67" fmla="*/ 20 h 94"/>
                  <a:gd name="T68" fmla="*/ 87 w 121"/>
                  <a:gd name="T69" fmla="*/ 38 h 94"/>
                  <a:gd name="T70" fmla="*/ 60 w 121"/>
                  <a:gd name="T71" fmla="*/ 5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1" h="94">
                    <a:moveTo>
                      <a:pt x="120" y="57"/>
                    </a:moveTo>
                    <a:cubicBezTo>
                      <a:pt x="121" y="57"/>
                      <a:pt x="121" y="57"/>
                      <a:pt x="121" y="57"/>
                    </a:cubicBezTo>
                    <a:cubicBezTo>
                      <a:pt x="121" y="57"/>
                      <a:pt x="105" y="21"/>
                      <a:pt x="94" y="16"/>
                    </a:cubicBezTo>
                    <a:cubicBezTo>
                      <a:pt x="91" y="14"/>
                      <a:pt x="85" y="14"/>
                      <a:pt x="80" y="13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0" y="4"/>
                      <a:pt x="77" y="0"/>
                      <a:pt x="73" y="0"/>
                    </a:cubicBezTo>
                    <a:cubicBezTo>
                      <a:pt x="69" y="0"/>
                      <a:pt x="66" y="4"/>
                      <a:pt x="66" y="9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5" y="13"/>
                      <a:pt x="64" y="13"/>
                      <a:pt x="64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6" y="13"/>
                      <a:pt x="55" y="13"/>
                      <a:pt x="54" y="13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4"/>
                      <a:pt x="51" y="0"/>
                      <a:pt x="47" y="0"/>
                    </a:cubicBezTo>
                    <a:cubicBezTo>
                      <a:pt x="44" y="0"/>
                      <a:pt x="41" y="4"/>
                      <a:pt x="41" y="9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35" y="14"/>
                      <a:pt x="30" y="14"/>
                      <a:pt x="26" y="16"/>
                    </a:cubicBezTo>
                    <a:cubicBezTo>
                      <a:pt x="15" y="21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8"/>
                      <a:pt x="0" y="58"/>
                    </a:cubicBezTo>
                    <a:cubicBezTo>
                      <a:pt x="0" y="62"/>
                      <a:pt x="0" y="66"/>
                      <a:pt x="0" y="70"/>
                    </a:cubicBezTo>
                    <a:cubicBezTo>
                      <a:pt x="1" y="73"/>
                      <a:pt x="3" y="76"/>
                      <a:pt x="6" y="79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6" y="84"/>
                      <a:pt x="9" y="86"/>
                      <a:pt x="13" y="86"/>
                    </a:cubicBezTo>
                    <a:cubicBezTo>
                      <a:pt x="15" y="86"/>
                      <a:pt x="17" y="86"/>
                      <a:pt x="18" y="85"/>
                    </a:cubicBezTo>
                    <a:cubicBezTo>
                      <a:pt x="46" y="94"/>
                      <a:pt x="75" y="94"/>
                      <a:pt x="102" y="85"/>
                    </a:cubicBezTo>
                    <a:cubicBezTo>
                      <a:pt x="104" y="86"/>
                      <a:pt x="105" y="86"/>
                      <a:pt x="107" y="86"/>
                    </a:cubicBezTo>
                    <a:cubicBezTo>
                      <a:pt x="111" y="86"/>
                      <a:pt x="114" y="84"/>
                      <a:pt x="114" y="82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7" y="76"/>
                      <a:pt x="120" y="73"/>
                      <a:pt x="120" y="70"/>
                    </a:cubicBezTo>
                    <a:cubicBezTo>
                      <a:pt x="120" y="66"/>
                      <a:pt x="120" y="62"/>
                      <a:pt x="121" y="58"/>
                    </a:cubicBezTo>
                    <a:cubicBezTo>
                      <a:pt x="121" y="58"/>
                      <a:pt x="121" y="57"/>
                      <a:pt x="120" y="57"/>
                    </a:cubicBezTo>
                    <a:close/>
                    <a:moveTo>
                      <a:pt x="60" y="56"/>
                    </a:moveTo>
                    <a:cubicBezTo>
                      <a:pt x="45" y="56"/>
                      <a:pt x="33" y="48"/>
                      <a:pt x="33" y="38"/>
                    </a:cubicBezTo>
                    <a:cubicBezTo>
                      <a:pt x="33" y="28"/>
                      <a:pt x="45" y="20"/>
                      <a:pt x="60" y="20"/>
                    </a:cubicBezTo>
                    <a:cubicBezTo>
                      <a:pt x="75" y="20"/>
                      <a:pt x="87" y="28"/>
                      <a:pt x="87" y="38"/>
                    </a:cubicBezTo>
                    <a:cubicBezTo>
                      <a:pt x="87" y="48"/>
                      <a:pt x="75" y="56"/>
                      <a:pt x="60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77309" y="1802463"/>
            <a:ext cx="2231271" cy="2072217"/>
            <a:chOff x="221082" y="1054099"/>
            <a:chExt cx="1673453" cy="1554163"/>
          </a:xfrm>
        </p:grpSpPr>
        <p:sp>
          <p:nvSpPr>
            <p:cNvPr id="61" name="矩形 60"/>
            <p:cNvSpPr/>
            <p:nvPr/>
          </p:nvSpPr>
          <p:spPr>
            <a:xfrm>
              <a:off x="221082" y="1054099"/>
              <a:ext cx="1673453" cy="1554163"/>
            </a:xfrm>
            <a:prstGeom prst="rect">
              <a:avLst/>
            </a:prstGeom>
            <a:solidFill>
              <a:srgbClr val="E84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63279" y="2147560"/>
              <a:ext cx="1144655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7"/>
              <a:r>
                <a:rPr lang="en-US" altLang="zh-CN" sz="1600" b="1" spc="133" dirty="0">
                  <a:solidFill>
                    <a:prstClr val="white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Add a title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917638" y="1349853"/>
              <a:ext cx="406313" cy="716075"/>
              <a:chOff x="809841" y="1322657"/>
              <a:chExt cx="320676" cy="565151"/>
            </a:xfrm>
          </p:grpSpPr>
          <p:sp>
            <p:nvSpPr>
              <p:cNvPr id="64" name="Freeform 8"/>
              <p:cNvSpPr>
                <a:spLocks/>
              </p:cNvSpPr>
              <p:nvPr/>
            </p:nvSpPr>
            <p:spPr bwMode="auto">
              <a:xfrm>
                <a:off x="877888" y="1552576"/>
                <a:ext cx="38100" cy="84138"/>
              </a:xfrm>
              <a:custGeom>
                <a:avLst/>
                <a:gdLst>
                  <a:gd name="T0" fmla="*/ 0 w 10"/>
                  <a:gd name="T1" fmla="*/ 5 h 22"/>
                  <a:gd name="T2" fmla="*/ 0 w 10"/>
                  <a:gd name="T3" fmla="*/ 17 h 22"/>
                  <a:gd name="T4" fmla="*/ 5 w 10"/>
                  <a:gd name="T5" fmla="*/ 22 h 22"/>
                  <a:gd name="T6" fmla="*/ 10 w 10"/>
                  <a:gd name="T7" fmla="*/ 17 h 22"/>
                  <a:gd name="T8" fmla="*/ 10 w 10"/>
                  <a:gd name="T9" fmla="*/ 5 h 22"/>
                  <a:gd name="T10" fmla="*/ 5 w 10"/>
                  <a:gd name="T11" fmla="*/ 0 h 22"/>
                  <a:gd name="T12" fmla="*/ 0 w 10"/>
                  <a:gd name="T13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2">
                    <a:moveTo>
                      <a:pt x="0" y="5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0"/>
                      <a:pt x="2" y="22"/>
                      <a:pt x="5" y="22"/>
                    </a:cubicBezTo>
                    <a:cubicBezTo>
                      <a:pt x="8" y="22"/>
                      <a:pt x="10" y="20"/>
                      <a:pt x="10" y="1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938429" y="1322657"/>
                <a:ext cx="192088" cy="92075"/>
              </a:xfrm>
              <a:custGeom>
                <a:avLst/>
                <a:gdLst>
                  <a:gd name="T0" fmla="*/ 47 w 51"/>
                  <a:gd name="T1" fmla="*/ 1 h 24"/>
                  <a:gd name="T2" fmla="*/ 44 w 51"/>
                  <a:gd name="T3" fmla="*/ 1 h 24"/>
                  <a:gd name="T4" fmla="*/ 44 w 51"/>
                  <a:gd name="T5" fmla="*/ 4 h 24"/>
                  <a:gd name="T6" fmla="*/ 46 w 51"/>
                  <a:gd name="T7" fmla="*/ 13 h 24"/>
                  <a:gd name="T8" fmla="*/ 37 w 51"/>
                  <a:gd name="T9" fmla="*/ 19 h 24"/>
                  <a:gd name="T10" fmla="*/ 23 w 51"/>
                  <a:gd name="T11" fmla="*/ 10 h 24"/>
                  <a:gd name="T12" fmla="*/ 10 w 51"/>
                  <a:gd name="T13" fmla="*/ 2 h 24"/>
                  <a:gd name="T14" fmla="*/ 4 w 51"/>
                  <a:gd name="T15" fmla="*/ 5 h 24"/>
                  <a:gd name="T16" fmla="*/ 2 w 51"/>
                  <a:gd name="T17" fmla="*/ 10 h 24"/>
                  <a:gd name="T18" fmla="*/ 0 w 51"/>
                  <a:gd name="T19" fmla="*/ 12 h 24"/>
                  <a:gd name="T20" fmla="*/ 0 w 51"/>
                  <a:gd name="T21" fmla="*/ 22 h 24"/>
                  <a:gd name="T22" fmla="*/ 2 w 51"/>
                  <a:gd name="T23" fmla="*/ 24 h 24"/>
                  <a:gd name="T24" fmla="*/ 4 w 51"/>
                  <a:gd name="T25" fmla="*/ 24 h 24"/>
                  <a:gd name="T26" fmla="*/ 6 w 51"/>
                  <a:gd name="T27" fmla="*/ 22 h 24"/>
                  <a:gd name="T28" fmla="*/ 6 w 51"/>
                  <a:gd name="T29" fmla="*/ 12 h 24"/>
                  <a:gd name="T30" fmla="*/ 5 w 51"/>
                  <a:gd name="T31" fmla="*/ 10 h 24"/>
                  <a:gd name="T32" fmla="*/ 7 w 51"/>
                  <a:gd name="T33" fmla="*/ 7 h 24"/>
                  <a:gd name="T34" fmla="*/ 10 w 51"/>
                  <a:gd name="T35" fmla="*/ 6 h 24"/>
                  <a:gd name="T36" fmla="*/ 20 w 51"/>
                  <a:gd name="T37" fmla="*/ 13 h 24"/>
                  <a:gd name="T38" fmla="*/ 37 w 51"/>
                  <a:gd name="T39" fmla="*/ 23 h 24"/>
                  <a:gd name="T40" fmla="*/ 49 w 51"/>
                  <a:gd name="T41" fmla="*/ 14 h 24"/>
                  <a:gd name="T42" fmla="*/ 47 w 51"/>
                  <a:gd name="T4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24">
                    <a:moveTo>
                      <a:pt x="47" y="1"/>
                    </a:moveTo>
                    <a:cubicBezTo>
                      <a:pt x="46" y="1"/>
                      <a:pt x="45" y="0"/>
                      <a:pt x="44" y="1"/>
                    </a:cubicBezTo>
                    <a:cubicBezTo>
                      <a:pt x="43" y="2"/>
                      <a:pt x="43" y="3"/>
                      <a:pt x="44" y="4"/>
                    </a:cubicBezTo>
                    <a:cubicBezTo>
                      <a:pt x="46" y="6"/>
                      <a:pt x="47" y="10"/>
                      <a:pt x="46" y="13"/>
                    </a:cubicBezTo>
                    <a:cubicBezTo>
                      <a:pt x="44" y="17"/>
                      <a:pt x="41" y="19"/>
                      <a:pt x="37" y="19"/>
                    </a:cubicBezTo>
                    <a:cubicBezTo>
                      <a:pt x="32" y="20"/>
                      <a:pt x="27" y="15"/>
                      <a:pt x="23" y="10"/>
                    </a:cubicBezTo>
                    <a:cubicBezTo>
                      <a:pt x="19" y="6"/>
                      <a:pt x="15" y="2"/>
                      <a:pt x="10" y="2"/>
                    </a:cubicBezTo>
                    <a:cubicBezTo>
                      <a:pt x="8" y="2"/>
                      <a:pt x="6" y="3"/>
                      <a:pt x="4" y="5"/>
                    </a:cubicBezTo>
                    <a:cubicBezTo>
                      <a:pt x="3" y="6"/>
                      <a:pt x="2" y="8"/>
                      <a:pt x="2" y="10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5" y="24"/>
                      <a:pt x="6" y="23"/>
                      <a:pt x="6" y="2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5" y="10"/>
                    </a:cubicBezTo>
                    <a:cubicBezTo>
                      <a:pt x="5" y="9"/>
                      <a:pt x="6" y="8"/>
                      <a:pt x="7" y="7"/>
                    </a:cubicBezTo>
                    <a:cubicBezTo>
                      <a:pt x="8" y="6"/>
                      <a:pt x="9" y="6"/>
                      <a:pt x="10" y="6"/>
                    </a:cubicBezTo>
                    <a:cubicBezTo>
                      <a:pt x="13" y="6"/>
                      <a:pt x="17" y="9"/>
                      <a:pt x="20" y="13"/>
                    </a:cubicBezTo>
                    <a:cubicBezTo>
                      <a:pt x="25" y="18"/>
                      <a:pt x="31" y="24"/>
                      <a:pt x="37" y="23"/>
                    </a:cubicBezTo>
                    <a:cubicBezTo>
                      <a:pt x="43" y="22"/>
                      <a:pt x="47" y="19"/>
                      <a:pt x="49" y="14"/>
                    </a:cubicBezTo>
                    <a:cubicBezTo>
                      <a:pt x="51" y="10"/>
                      <a:pt x="50" y="5"/>
                      <a:pt x="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10"/>
              <p:cNvSpPr>
                <a:spLocks noEditPoints="1"/>
              </p:cNvSpPr>
              <p:nvPr/>
            </p:nvSpPr>
            <p:spPr bwMode="auto">
              <a:xfrm>
                <a:off x="809841" y="1425844"/>
                <a:ext cx="279400" cy="461964"/>
              </a:xfrm>
              <a:custGeom>
                <a:avLst/>
                <a:gdLst>
                  <a:gd name="T0" fmla="*/ 40 w 74"/>
                  <a:gd name="T1" fmla="*/ 0 h 121"/>
                  <a:gd name="T2" fmla="*/ 40 w 74"/>
                  <a:gd name="T3" fmla="*/ 26 h 121"/>
                  <a:gd name="T4" fmla="*/ 47 w 74"/>
                  <a:gd name="T5" fmla="*/ 35 h 121"/>
                  <a:gd name="T6" fmla="*/ 47 w 74"/>
                  <a:gd name="T7" fmla="*/ 36 h 121"/>
                  <a:gd name="T8" fmla="*/ 66 w 74"/>
                  <a:gd name="T9" fmla="*/ 41 h 121"/>
                  <a:gd name="T10" fmla="*/ 68 w 74"/>
                  <a:gd name="T11" fmla="*/ 43 h 121"/>
                  <a:gd name="T12" fmla="*/ 68 w 74"/>
                  <a:gd name="T13" fmla="*/ 45 h 121"/>
                  <a:gd name="T14" fmla="*/ 64 w 74"/>
                  <a:gd name="T15" fmla="*/ 47 h 121"/>
                  <a:gd name="T16" fmla="*/ 47 w 74"/>
                  <a:gd name="T17" fmla="*/ 42 h 121"/>
                  <a:gd name="T18" fmla="*/ 47 w 74"/>
                  <a:gd name="T19" fmla="*/ 47 h 121"/>
                  <a:gd name="T20" fmla="*/ 37 w 74"/>
                  <a:gd name="T21" fmla="*/ 56 h 121"/>
                  <a:gd name="T22" fmla="*/ 28 w 74"/>
                  <a:gd name="T23" fmla="*/ 47 h 121"/>
                  <a:gd name="T24" fmla="*/ 28 w 74"/>
                  <a:gd name="T25" fmla="*/ 42 h 121"/>
                  <a:gd name="T26" fmla="*/ 10 w 74"/>
                  <a:gd name="T27" fmla="*/ 47 h 121"/>
                  <a:gd name="T28" fmla="*/ 6 w 74"/>
                  <a:gd name="T29" fmla="*/ 45 h 121"/>
                  <a:gd name="T30" fmla="*/ 6 w 74"/>
                  <a:gd name="T31" fmla="*/ 43 h 121"/>
                  <a:gd name="T32" fmla="*/ 8 w 74"/>
                  <a:gd name="T33" fmla="*/ 41 h 121"/>
                  <a:gd name="T34" fmla="*/ 28 w 74"/>
                  <a:gd name="T35" fmla="*/ 36 h 121"/>
                  <a:gd name="T36" fmla="*/ 28 w 74"/>
                  <a:gd name="T37" fmla="*/ 35 h 121"/>
                  <a:gd name="T38" fmla="*/ 34 w 74"/>
                  <a:gd name="T39" fmla="*/ 26 h 121"/>
                  <a:gd name="T40" fmla="*/ 34 w 74"/>
                  <a:gd name="T41" fmla="*/ 0 h 121"/>
                  <a:gd name="T42" fmla="*/ 0 w 74"/>
                  <a:gd name="T43" fmla="*/ 37 h 121"/>
                  <a:gd name="T44" fmla="*/ 0 w 74"/>
                  <a:gd name="T45" fmla="*/ 84 h 121"/>
                  <a:gd name="T46" fmla="*/ 37 w 74"/>
                  <a:gd name="T47" fmla="*/ 121 h 121"/>
                  <a:gd name="T48" fmla="*/ 74 w 74"/>
                  <a:gd name="T49" fmla="*/ 84 h 121"/>
                  <a:gd name="T50" fmla="*/ 74 w 74"/>
                  <a:gd name="T51" fmla="*/ 37 h 121"/>
                  <a:gd name="T52" fmla="*/ 40 w 74"/>
                  <a:gd name="T53" fmla="*/ 0 h 121"/>
                  <a:gd name="T54" fmla="*/ 39 w 74"/>
                  <a:gd name="T55" fmla="*/ 114 h 121"/>
                  <a:gd name="T56" fmla="*/ 6 w 74"/>
                  <a:gd name="T57" fmla="*/ 81 h 121"/>
                  <a:gd name="T58" fmla="*/ 6 w 74"/>
                  <a:gd name="T59" fmla="*/ 81 h 121"/>
                  <a:gd name="T60" fmla="*/ 43 w 74"/>
                  <a:gd name="T61" fmla="*/ 111 h 121"/>
                  <a:gd name="T62" fmla="*/ 59 w 74"/>
                  <a:gd name="T63" fmla="*/ 106 h 121"/>
                  <a:gd name="T64" fmla="*/ 39 w 74"/>
                  <a:gd name="T65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121">
                    <a:moveTo>
                      <a:pt x="40" y="0"/>
                    </a:moveTo>
                    <a:cubicBezTo>
                      <a:pt x="40" y="26"/>
                      <a:pt x="40" y="26"/>
                      <a:pt x="40" y="26"/>
                    </a:cubicBezTo>
                    <a:cubicBezTo>
                      <a:pt x="44" y="27"/>
                      <a:pt x="47" y="30"/>
                      <a:pt x="47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53" y="37"/>
                      <a:pt x="60" y="39"/>
                      <a:pt x="66" y="41"/>
                    </a:cubicBezTo>
                    <a:cubicBezTo>
                      <a:pt x="67" y="41"/>
                      <a:pt x="68" y="42"/>
                      <a:pt x="68" y="43"/>
                    </a:cubicBezTo>
                    <a:cubicBezTo>
                      <a:pt x="69" y="43"/>
                      <a:pt x="69" y="44"/>
                      <a:pt x="68" y="45"/>
                    </a:cubicBezTo>
                    <a:cubicBezTo>
                      <a:pt x="68" y="47"/>
                      <a:pt x="66" y="47"/>
                      <a:pt x="64" y="47"/>
                    </a:cubicBezTo>
                    <a:cubicBezTo>
                      <a:pt x="59" y="45"/>
                      <a:pt x="53" y="43"/>
                      <a:pt x="47" y="4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7" y="52"/>
                      <a:pt x="42" y="56"/>
                      <a:pt x="37" y="56"/>
                    </a:cubicBezTo>
                    <a:cubicBezTo>
                      <a:pt x="32" y="56"/>
                      <a:pt x="28" y="52"/>
                      <a:pt x="28" y="47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1" y="43"/>
                      <a:pt x="15" y="45"/>
                      <a:pt x="10" y="47"/>
                    </a:cubicBezTo>
                    <a:cubicBezTo>
                      <a:pt x="8" y="47"/>
                      <a:pt x="6" y="47"/>
                      <a:pt x="6" y="45"/>
                    </a:cubicBezTo>
                    <a:cubicBezTo>
                      <a:pt x="5" y="44"/>
                      <a:pt x="6" y="43"/>
                      <a:pt x="6" y="43"/>
                    </a:cubicBezTo>
                    <a:cubicBezTo>
                      <a:pt x="6" y="42"/>
                      <a:pt x="7" y="41"/>
                      <a:pt x="8" y="41"/>
                    </a:cubicBezTo>
                    <a:cubicBezTo>
                      <a:pt x="14" y="39"/>
                      <a:pt x="21" y="37"/>
                      <a:pt x="28" y="36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0"/>
                      <a:pt x="30" y="27"/>
                      <a:pt x="34" y="2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2"/>
                      <a:pt x="0" y="18"/>
                      <a:pt x="0" y="37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105"/>
                      <a:pt x="17" y="121"/>
                      <a:pt x="37" y="121"/>
                    </a:cubicBezTo>
                    <a:cubicBezTo>
                      <a:pt x="57" y="121"/>
                      <a:pt x="74" y="105"/>
                      <a:pt x="74" y="84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18"/>
                      <a:pt x="59" y="2"/>
                      <a:pt x="40" y="0"/>
                    </a:cubicBezTo>
                    <a:close/>
                    <a:moveTo>
                      <a:pt x="39" y="114"/>
                    </a:moveTo>
                    <a:cubicBezTo>
                      <a:pt x="20" y="114"/>
                      <a:pt x="6" y="99"/>
                      <a:pt x="6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9" y="99"/>
                      <a:pt x="25" y="112"/>
                      <a:pt x="43" y="111"/>
                    </a:cubicBezTo>
                    <a:cubicBezTo>
                      <a:pt x="49" y="111"/>
                      <a:pt x="55" y="109"/>
                      <a:pt x="59" y="106"/>
                    </a:cubicBezTo>
                    <a:cubicBezTo>
                      <a:pt x="54" y="111"/>
                      <a:pt x="47" y="114"/>
                      <a:pt x="39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6902057" y="4043974"/>
            <a:ext cx="2231271" cy="2072217"/>
            <a:chOff x="5411106" y="3013528"/>
            <a:chExt cx="1673453" cy="1554163"/>
          </a:xfrm>
        </p:grpSpPr>
        <p:sp>
          <p:nvSpPr>
            <p:cNvPr id="68" name="矩形 67"/>
            <p:cNvSpPr/>
            <p:nvPr/>
          </p:nvSpPr>
          <p:spPr>
            <a:xfrm>
              <a:off x="5411106" y="3013528"/>
              <a:ext cx="1673453" cy="1554163"/>
            </a:xfrm>
            <a:prstGeom prst="rect">
              <a:avLst/>
            </a:prstGeom>
            <a:solidFill>
              <a:srgbClr val="F18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905961" y="3452044"/>
              <a:ext cx="803811" cy="530736"/>
              <a:chOff x="5842000" y="3514726"/>
              <a:chExt cx="579438" cy="382588"/>
            </a:xfrm>
          </p:grpSpPr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5929313" y="3514726"/>
                <a:ext cx="492125" cy="301625"/>
              </a:xfrm>
              <a:custGeom>
                <a:avLst/>
                <a:gdLst>
                  <a:gd name="T0" fmla="*/ 127 w 131"/>
                  <a:gd name="T1" fmla="*/ 0 h 79"/>
                  <a:gd name="T2" fmla="*/ 3 w 131"/>
                  <a:gd name="T3" fmla="*/ 0 h 79"/>
                  <a:gd name="T4" fmla="*/ 0 w 131"/>
                  <a:gd name="T5" fmla="*/ 4 h 79"/>
                  <a:gd name="T6" fmla="*/ 3 w 131"/>
                  <a:gd name="T7" fmla="*/ 7 h 79"/>
                  <a:gd name="T8" fmla="*/ 124 w 131"/>
                  <a:gd name="T9" fmla="*/ 7 h 79"/>
                  <a:gd name="T10" fmla="*/ 124 w 131"/>
                  <a:gd name="T11" fmla="*/ 75 h 79"/>
                  <a:gd name="T12" fmla="*/ 127 w 131"/>
                  <a:gd name="T13" fmla="*/ 79 h 79"/>
                  <a:gd name="T14" fmla="*/ 131 w 131"/>
                  <a:gd name="T15" fmla="*/ 75 h 79"/>
                  <a:gd name="T16" fmla="*/ 131 w 131"/>
                  <a:gd name="T17" fmla="*/ 4 h 79"/>
                  <a:gd name="T18" fmla="*/ 127 w 131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79">
                    <a:moveTo>
                      <a:pt x="1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124" y="7"/>
                      <a:pt x="124" y="7"/>
                      <a:pt x="124" y="7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7"/>
                      <a:pt x="125" y="79"/>
                      <a:pt x="127" y="79"/>
                    </a:cubicBezTo>
                    <a:cubicBezTo>
                      <a:pt x="129" y="79"/>
                      <a:pt x="131" y="77"/>
                      <a:pt x="131" y="75"/>
                    </a:cubicBezTo>
                    <a:cubicBezTo>
                      <a:pt x="131" y="4"/>
                      <a:pt x="131" y="4"/>
                      <a:pt x="131" y="4"/>
                    </a:cubicBezTo>
                    <a:cubicBezTo>
                      <a:pt x="131" y="2"/>
                      <a:pt x="129" y="0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5"/>
              <p:cNvSpPr>
                <a:spLocks/>
              </p:cNvSpPr>
              <p:nvPr/>
            </p:nvSpPr>
            <p:spPr bwMode="auto">
              <a:xfrm>
                <a:off x="5891213" y="3552826"/>
                <a:ext cx="493713" cy="298450"/>
              </a:xfrm>
              <a:custGeom>
                <a:avLst/>
                <a:gdLst>
                  <a:gd name="T0" fmla="*/ 127 w 131"/>
                  <a:gd name="T1" fmla="*/ 0 h 78"/>
                  <a:gd name="T2" fmla="*/ 3 w 131"/>
                  <a:gd name="T3" fmla="*/ 0 h 78"/>
                  <a:gd name="T4" fmla="*/ 0 w 131"/>
                  <a:gd name="T5" fmla="*/ 3 h 78"/>
                  <a:gd name="T6" fmla="*/ 3 w 131"/>
                  <a:gd name="T7" fmla="*/ 7 h 78"/>
                  <a:gd name="T8" fmla="*/ 123 w 131"/>
                  <a:gd name="T9" fmla="*/ 7 h 78"/>
                  <a:gd name="T10" fmla="*/ 123 w 131"/>
                  <a:gd name="T11" fmla="*/ 75 h 78"/>
                  <a:gd name="T12" fmla="*/ 127 w 131"/>
                  <a:gd name="T13" fmla="*/ 78 h 78"/>
                  <a:gd name="T14" fmla="*/ 131 w 131"/>
                  <a:gd name="T15" fmla="*/ 75 h 78"/>
                  <a:gd name="T16" fmla="*/ 131 w 131"/>
                  <a:gd name="T17" fmla="*/ 3 h 78"/>
                  <a:gd name="T18" fmla="*/ 127 w 131"/>
                  <a:gd name="T1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78">
                    <a:moveTo>
                      <a:pt x="1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7"/>
                      <a:pt x="3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3" y="77"/>
                      <a:pt x="125" y="78"/>
                      <a:pt x="127" y="78"/>
                    </a:cubicBezTo>
                    <a:cubicBezTo>
                      <a:pt x="129" y="78"/>
                      <a:pt x="131" y="77"/>
                      <a:pt x="131" y="75"/>
                    </a:cubicBezTo>
                    <a:cubicBezTo>
                      <a:pt x="131" y="3"/>
                      <a:pt x="131" y="3"/>
                      <a:pt x="131" y="3"/>
                    </a:cubicBezTo>
                    <a:cubicBezTo>
                      <a:pt x="131" y="1"/>
                      <a:pt x="129" y="0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16"/>
              <p:cNvSpPr>
                <a:spLocks noEditPoints="1"/>
              </p:cNvSpPr>
              <p:nvPr/>
            </p:nvSpPr>
            <p:spPr bwMode="auto">
              <a:xfrm>
                <a:off x="5842000" y="3587751"/>
                <a:ext cx="504825" cy="309563"/>
              </a:xfrm>
              <a:custGeom>
                <a:avLst/>
                <a:gdLst>
                  <a:gd name="T0" fmla="*/ 129 w 134"/>
                  <a:gd name="T1" fmla="*/ 0 h 81"/>
                  <a:gd name="T2" fmla="*/ 5 w 134"/>
                  <a:gd name="T3" fmla="*/ 0 h 81"/>
                  <a:gd name="T4" fmla="*/ 0 w 134"/>
                  <a:gd name="T5" fmla="*/ 5 h 81"/>
                  <a:gd name="T6" fmla="*/ 0 w 134"/>
                  <a:gd name="T7" fmla="*/ 76 h 81"/>
                  <a:gd name="T8" fmla="*/ 5 w 134"/>
                  <a:gd name="T9" fmla="*/ 81 h 81"/>
                  <a:gd name="T10" fmla="*/ 129 w 134"/>
                  <a:gd name="T11" fmla="*/ 81 h 81"/>
                  <a:gd name="T12" fmla="*/ 134 w 134"/>
                  <a:gd name="T13" fmla="*/ 76 h 81"/>
                  <a:gd name="T14" fmla="*/ 134 w 134"/>
                  <a:gd name="T15" fmla="*/ 5 h 81"/>
                  <a:gd name="T16" fmla="*/ 129 w 134"/>
                  <a:gd name="T17" fmla="*/ 0 h 81"/>
                  <a:gd name="T18" fmla="*/ 124 w 134"/>
                  <a:gd name="T19" fmla="*/ 72 h 81"/>
                  <a:gd name="T20" fmla="*/ 10 w 134"/>
                  <a:gd name="T21" fmla="*/ 72 h 81"/>
                  <a:gd name="T22" fmla="*/ 10 w 134"/>
                  <a:gd name="T23" fmla="*/ 10 h 81"/>
                  <a:gd name="T24" fmla="*/ 124 w 134"/>
                  <a:gd name="T25" fmla="*/ 10 h 81"/>
                  <a:gd name="T26" fmla="*/ 124 w 134"/>
                  <a:gd name="T27" fmla="*/ 7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4" h="81">
                    <a:moveTo>
                      <a:pt x="12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2" y="81"/>
                      <a:pt x="5" y="81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1" y="81"/>
                      <a:pt x="134" y="79"/>
                      <a:pt x="134" y="76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34" y="2"/>
                      <a:pt x="131" y="0"/>
                      <a:pt x="129" y="0"/>
                    </a:cubicBezTo>
                    <a:close/>
                    <a:moveTo>
                      <a:pt x="124" y="72"/>
                    </a:move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17"/>
              <p:cNvSpPr>
                <a:spLocks/>
              </p:cNvSpPr>
              <p:nvPr/>
            </p:nvSpPr>
            <p:spPr bwMode="auto">
              <a:xfrm>
                <a:off x="6061075" y="3683001"/>
                <a:ext cx="66675" cy="122238"/>
              </a:xfrm>
              <a:custGeom>
                <a:avLst/>
                <a:gdLst>
                  <a:gd name="T0" fmla="*/ 8 w 18"/>
                  <a:gd name="T1" fmla="*/ 23 h 32"/>
                  <a:gd name="T2" fmla="*/ 1 w 18"/>
                  <a:gd name="T3" fmla="*/ 22 h 32"/>
                  <a:gd name="T4" fmla="*/ 0 w 18"/>
                  <a:gd name="T5" fmla="*/ 26 h 32"/>
                  <a:gd name="T6" fmla="*/ 7 w 18"/>
                  <a:gd name="T7" fmla="*/ 28 h 32"/>
                  <a:gd name="T8" fmla="*/ 7 w 18"/>
                  <a:gd name="T9" fmla="*/ 32 h 32"/>
                  <a:gd name="T10" fmla="*/ 11 w 18"/>
                  <a:gd name="T11" fmla="*/ 32 h 32"/>
                  <a:gd name="T12" fmla="*/ 11 w 18"/>
                  <a:gd name="T13" fmla="*/ 28 h 32"/>
                  <a:gd name="T14" fmla="*/ 18 w 18"/>
                  <a:gd name="T15" fmla="*/ 20 h 32"/>
                  <a:gd name="T16" fmla="*/ 11 w 18"/>
                  <a:gd name="T17" fmla="*/ 13 h 32"/>
                  <a:gd name="T18" fmla="*/ 6 w 18"/>
                  <a:gd name="T19" fmla="*/ 10 h 32"/>
                  <a:gd name="T20" fmla="*/ 10 w 18"/>
                  <a:gd name="T21" fmla="*/ 8 h 32"/>
                  <a:gd name="T22" fmla="*/ 15 w 18"/>
                  <a:gd name="T23" fmla="*/ 9 h 32"/>
                  <a:gd name="T24" fmla="*/ 17 w 18"/>
                  <a:gd name="T25" fmla="*/ 5 h 32"/>
                  <a:gd name="T26" fmla="*/ 11 w 18"/>
                  <a:gd name="T27" fmla="*/ 3 h 32"/>
                  <a:gd name="T28" fmla="*/ 11 w 18"/>
                  <a:gd name="T29" fmla="*/ 0 h 32"/>
                  <a:gd name="T30" fmla="*/ 7 w 18"/>
                  <a:gd name="T31" fmla="*/ 0 h 32"/>
                  <a:gd name="T32" fmla="*/ 7 w 18"/>
                  <a:gd name="T33" fmla="*/ 4 h 32"/>
                  <a:gd name="T34" fmla="*/ 0 w 18"/>
                  <a:gd name="T35" fmla="*/ 10 h 32"/>
                  <a:gd name="T36" fmla="*/ 7 w 18"/>
                  <a:gd name="T37" fmla="*/ 18 h 32"/>
                  <a:gd name="T38" fmla="*/ 12 w 18"/>
                  <a:gd name="T39" fmla="*/ 21 h 32"/>
                  <a:gd name="T40" fmla="*/ 8 w 18"/>
                  <a:gd name="T41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" h="32">
                    <a:moveTo>
                      <a:pt x="8" y="23"/>
                    </a:moveTo>
                    <a:cubicBezTo>
                      <a:pt x="5" y="23"/>
                      <a:pt x="3" y="23"/>
                      <a:pt x="1" y="22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" y="27"/>
                      <a:pt x="4" y="28"/>
                      <a:pt x="7" y="28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5" y="27"/>
                      <a:pt x="18" y="24"/>
                      <a:pt x="18" y="20"/>
                    </a:cubicBezTo>
                    <a:cubicBezTo>
                      <a:pt x="18" y="17"/>
                      <a:pt x="16" y="15"/>
                      <a:pt x="11" y="13"/>
                    </a:cubicBezTo>
                    <a:cubicBezTo>
                      <a:pt x="8" y="12"/>
                      <a:pt x="6" y="11"/>
                      <a:pt x="6" y="10"/>
                    </a:cubicBezTo>
                    <a:cubicBezTo>
                      <a:pt x="6" y="9"/>
                      <a:pt x="7" y="8"/>
                      <a:pt x="10" y="8"/>
                    </a:cubicBezTo>
                    <a:cubicBezTo>
                      <a:pt x="13" y="8"/>
                      <a:pt x="14" y="8"/>
                      <a:pt x="15" y="9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3" y="4"/>
                      <a:pt x="0" y="7"/>
                      <a:pt x="0" y="10"/>
                    </a:cubicBezTo>
                    <a:cubicBezTo>
                      <a:pt x="0" y="14"/>
                      <a:pt x="3" y="16"/>
                      <a:pt x="7" y="18"/>
                    </a:cubicBezTo>
                    <a:cubicBezTo>
                      <a:pt x="10" y="19"/>
                      <a:pt x="12" y="20"/>
                      <a:pt x="12" y="21"/>
                    </a:cubicBezTo>
                    <a:cubicBezTo>
                      <a:pt x="12" y="23"/>
                      <a:pt x="10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Oval 18"/>
              <p:cNvSpPr>
                <a:spLocks noChangeArrowheads="1"/>
              </p:cNvSpPr>
              <p:nvPr/>
            </p:nvSpPr>
            <p:spPr bwMode="auto">
              <a:xfrm>
                <a:off x="6199188" y="3721101"/>
                <a:ext cx="41275" cy="428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Oval 19"/>
              <p:cNvSpPr>
                <a:spLocks noChangeArrowheads="1"/>
              </p:cNvSpPr>
              <p:nvPr/>
            </p:nvSpPr>
            <p:spPr bwMode="auto">
              <a:xfrm>
                <a:off x="5946775" y="3721101"/>
                <a:ext cx="42863" cy="428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20"/>
              <p:cNvSpPr>
                <a:spLocks noEditPoints="1"/>
              </p:cNvSpPr>
              <p:nvPr/>
            </p:nvSpPr>
            <p:spPr bwMode="auto">
              <a:xfrm>
                <a:off x="5891213" y="3636963"/>
                <a:ext cx="406400" cy="211138"/>
              </a:xfrm>
              <a:custGeom>
                <a:avLst/>
                <a:gdLst>
                  <a:gd name="T0" fmla="*/ 2 w 108"/>
                  <a:gd name="T1" fmla="*/ 48 h 55"/>
                  <a:gd name="T2" fmla="*/ 8 w 108"/>
                  <a:gd name="T3" fmla="*/ 53 h 55"/>
                  <a:gd name="T4" fmla="*/ 8 w 108"/>
                  <a:gd name="T5" fmla="*/ 54 h 55"/>
                  <a:gd name="T6" fmla="*/ 9 w 108"/>
                  <a:gd name="T7" fmla="*/ 55 h 55"/>
                  <a:gd name="T8" fmla="*/ 10 w 108"/>
                  <a:gd name="T9" fmla="*/ 55 h 55"/>
                  <a:gd name="T10" fmla="*/ 98 w 108"/>
                  <a:gd name="T11" fmla="*/ 55 h 55"/>
                  <a:gd name="T12" fmla="*/ 99 w 108"/>
                  <a:gd name="T13" fmla="*/ 55 h 55"/>
                  <a:gd name="T14" fmla="*/ 100 w 108"/>
                  <a:gd name="T15" fmla="*/ 53 h 55"/>
                  <a:gd name="T16" fmla="*/ 105 w 108"/>
                  <a:gd name="T17" fmla="*/ 48 h 55"/>
                  <a:gd name="T18" fmla="*/ 106 w 108"/>
                  <a:gd name="T19" fmla="*/ 48 h 55"/>
                  <a:gd name="T20" fmla="*/ 107 w 108"/>
                  <a:gd name="T21" fmla="*/ 47 h 55"/>
                  <a:gd name="T22" fmla="*/ 108 w 108"/>
                  <a:gd name="T23" fmla="*/ 46 h 55"/>
                  <a:gd name="T24" fmla="*/ 108 w 108"/>
                  <a:gd name="T25" fmla="*/ 9 h 55"/>
                  <a:gd name="T26" fmla="*/ 107 w 108"/>
                  <a:gd name="T27" fmla="*/ 8 h 55"/>
                  <a:gd name="T28" fmla="*/ 106 w 108"/>
                  <a:gd name="T29" fmla="*/ 8 h 55"/>
                  <a:gd name="T30" fmla="*/ 100 w 108"/>
                  <a:gd name="T31" fmla="*/ 2 h 55"/>
                  <a:gd name="T32" fmla="*/ 98 w 108"/>
                  <a:gd name="T33" fmla="*/ 2 h 55"/>
                  <a:gd name="T34" fmla="*/ 100 w 108"/>
                  <a:gd name="T35" fmla="*/ 2 h 55"/>
                  <a:gd name="T36" fmla="*/ 99 w 108"/>
                  <a:gd name="T37" fmla="*/ 1 h 55"/>
                  <a:gd name="T38" fmla="*/ 98 w 108"/>
                  <a:gd name="T39" fmla="*/ 0 h 55"/>
                  <a:gd name="T40" fmla="*/ 10 w 108"/>
                  <a:gd name="T41" fmla="*/ 0 h 55"/>
                  <a:gd name="T42" fmla="*/ 9 w 108"/>
                  <a:gd name="T43" fmla="*/ 1 h 55"/>
                  <a:gd name="T44" fmla="*/ 8 w 108"/>
                  <a:gd name="T45" fmla="*/ 2 h 55"/>
                  <a:gd name="T46" fmla="*/ 2 w 108"/>
                  <a:gd name="T47" fmla="*/ 8 h 55"/>
                  <a:gd name="T48" fmla="*/ 1 w 108"/>
                  <a:gd name="T49" fmla="*/ 8 h 55"/>
                  <a:gd name="T50" fmla="*/ 0 w 108"/>
                  <a:gd name="T51" fmla="*/ 9 h 55"/>
                  <a:gd name="T52" fmla="*/ 0 w 108"/>
                  <a:gd name="T53" fmla="*/ 46 h 55"/>
                  <a:gd name="T54" fmla="*/ 1 w 108"/>
                  <a:gd name="T55" fmla="*/ 47 h 55"/>
                  <a:gd name="T56" fmla="*/ 2 w 108"/>
                  <a:gd name="T57" fmla="*/ 48 h 55"/>
                  <a:gd name="T58" fmla="*/ 88 w 108"/>
                  <a:gd name="T59" fmla="*/ 19 h 55"/>
                  <a:gd name="T60" fmla="*/ 96 w 108"/>
                  <a:gd name="T61" fmla="*/ 28 h 55"/>
                  <a:gd name="T62" fmla="*/ 88 w 108"/>
                  <a:gd name="T63" fmla="*/ 36 h 55"/>
                  <a:gd name="T64" fmla="*/ 79 w 108"/>
                  <a:gd name="T65" fmla="*/ 28 h 55"/>
                  <a:gd name="T66" fmla="*/ 88 w 108"/>
                  <a:gd name="T67" fmla="*/ 19 h 55"/>
                  <a:gd name="T68" fmla="*/ 54 w 108"/>
                  <a:gd name="T69" fmla="*/ 7 h 55"/>
                  <a:gd name="T70" fmla="*/ 75 w 108"/>
                  <a:gd name="T71" fmla="*/ 28 h 55"/>
                  <a:gd name="T72" fmla="*/ 54 w 108"/>
                  <a:gd name="T73" fmla="*/ 48 h 55"/>
                  <a:gd name="T74" fmla="*/ 33 w 108"/>
                  <a:gd name="T75" fmla="*/ 28 h 55"/>
                  <a:gd name="T76" fmla="*/ 54 w 108"/>
                  <a:gd name="T77" fmla="*/ 7 h 55"/>
                  <a:gd name="T78" fmla="*/ 20 w 108"/>
                  <a:gd name="T79" fmla="*/ 19 h 55"/>
                  <a:gd name="T80" fmla="*/ 29 w 108"/>
                  <a:gd name="T81" fmla="*/ 28 h 55"/>
                  <a:gd name="T82" fmla="*/ 20 w 108"/>
                  <a:gd name="T83" fmla="*/ 36 h 55"/>
                  <a:gd name="T84" fmla="*/ 12 w 108"/>
                  <a:gd name="T85" fmla="*/ 28 h 55"/>
                  <a:gd name="T86" fmla="*/ 20 w 108"/>
                  <a:gd name="T87" fmla="*/ 1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8" h="55">
                    <a:moveTo>
                      <a:pt x="2" y="48"/>
                    </a:moveTo>
                    <a:cubicBezTo>
                      <a:pt x="5" y="47"/>
                      <a:pt x="8" y="50"/>
                      <a:pt x="8" y="53"/>
                    </a:cubicBezTo>
                    <a:cubicBezTo>
                      <a:pt x="8" y="53"/>
                      <a:pt x="8" y="54"/>
                      <a:pt x="8" y="54"/>
                    </a:cubicBezTo>
                    <a:cubicBezTo>
                      <a:pt x="8" y="54"/>
                      <a:pt x="8" y="55"/>
                      <a:pt x="9" y="55"/>
                    </a:cubicBezTo>
                    <a:cubicBezTo>
                      <a:pt x="9" y="55"/>
                      <a:pt x="9" y="55"/>
                      <a:pt x="10" y="55"/>
                    </a:cubicBezTo>
                    <a:cubicBezTo>
                      <a:pt x="98" y="55"/>
                      <a:pt x="98" y="55"/>
                      <a:pt x="98" y="55"/>
                    </a:cubicBezTo>
                    <a:cubicBezTo>
                      <a:pt x="99" y="55"/>
                      <a:pt x="99" y="55"/>
                      <a:pt x="99" y="55"/>
                    </a:cubicBezTo>
                    <a:cubicBezTo>
                      <a:pt x="99" y="54"/>
                      <a:pt x="100" y="54"/>
                      <a:pt x="100" y="53"/>
                    </a:cubicBezTo>
                    <a:cubicBezTo>
                      <a:pt x="100" y="50"/>
                      <a:pt x="102" y="48"/>
                      <a:pt x="105" y="48"/>
                    </a:cubicBezTo>
                    <a:cubicBezTo>
                      <a:pt x="106" y="48"/>
                      <a:pt x="106" y="48"/>
                      <a:pt x="106" y="48"/>
                    </a:cubicBezTo>
                    <a:cubicBezTo>
                      <a:pt x="107" y="48"/>
                      <a:pt x="107" y="48"/>
                      <a:pt x="107" y="47"/>
                    </a:cubicBezTo>
                    <a:cubicBezTo>
                      <a:pt x="108" y="47"/>
                      <a:pt x="108" y="47"/>
                      <a:pt x="108" y="46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8" y="9"/>
                      <a:pt x="108" y="8"/>
                      <a:pt x="107" y="8"/>
                    </a:cubicBezTo>
                    <a:cubicBezTo>
                      <a:pt x="107" y="8"/>
                      <a:pt x="107" y="8"/>
                      <a:pt x="106" y="8"/>
                    </a:cubicBezTo>
                    <a:cubicBezTo>
                      <a:pt x="103" y="8"/>
                      <a:pt x="100" y="6"/>
                      <a:pt x="100" y="2"/>
                    </a:cubicBezTo>
                    <a:cubicBezTo>
                      <a:pt x="98" y="2"/>
                      <a:pt x="98" y="2"/>
                      <a:pt x="98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1"/>
                      <a:pt x="100" y="1"/>
                      <a:pt x="99" y="1"/>
                    </a:cubicBezTo>
                    <a:cubicBezTo>
                      <a:pt x="99" y="0"/>
                      <a:pt x="99" y="0"/>
                      <a:pt x="9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1"/>
                      <a:pt x="9" y="1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8" y="6"/>
                      <a:pt x="5" y="8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7"/>
                      <a:pt x="0" y="47"/>
                      <a:pt x="1" y="47"/>
                    </a:cubicBezTo>
                    <a:cubicBezTo>
                      <a:pt x="1" y="48"/>
                      <a:pt x="1" y="48"/>
                      <a:pt x="2" y="48"/>
                    </a:cubicBezTo>
                    <a:close/>
                    <a:moveTo>
                      <a:pt x="88" y="19"/>
                    </a:moveTo>
                    <a:cubicBezTo>
                      <a:pt x="92" y="19"/>
                      <a:pt x="96" y="23"/>
                      <a:pt x="96" y="28"/>
                    </a:cubicBezTo>
                    <a:cubicBezTo>
                      <a:pt x="96" y="32"/>
                      <a:pt x="92" y="36"/>
                      <a:pt x="88" y="36"/>
                    </a:cubicBezTo>
                    <a:cubicBezTo>
                      <a:pt x="83" y="36"/>
                      <a:pt x="79" y="32"/>
                      <a:pt x="79" y="28"/>
                    </a:cubicBezTo>
                    <a:cubicBezTo>
                      <a:pt x="79" y="23"/>
                      <a:pt x="83" y="19"/>
                      <a:pt x="88" y="19"/>
                    </a:cubicBezTo>
                    <a:close/>
                    <a:moveTo>
                      <a:pt x="54" y="7"/>
                    </a:moveTo>
                    <a:cubicBezTo>
                      <a:pt x="65" y="7"/>
                      <a:pt x="75" y="16"/>
                      <a:pt x="75" y="28"/>
                    </a:cubicBezTo>
                    <a:cubicBezTo>
                      <a:pt x="75" y="39"/>
                      <a:pt x="65" y="48"/>
                      <a:pt x="54" y="48"/>
                    </a:cubicBezTo>
                    <a:cubicBezTo>
                      <a:pt x="42" y="48"/>
                      <a:pt x="33" y="39"/>
                      <a:pt x="33" y="28"/>
                    </a:cubicBezTo>
                    <a:cubicBezTo>
                      <a:pt x="33" y="16"/>
                      <a:pt x="42" y="7"/>
                      <a:pt x="54" y="7"/>
                    </a:cubicBezTo>
                    <a:close/>
                    <a:moveTo>
                      <a:pt x="20" y="19"/>
                    </a:moveTo>
                    <a:cubicBezTo>
                      <a:pt x="25" y="19"/>
                      <a:pt x="29" y="23"/>
                      <a:pt x="29" y="28"/>
                    </a:cubicBezTo>
                    <a:cubicBezTo>
                      <a:pt x="29" y="32"/>
                      <a:pt x="25" y="36"/>
                      <a:pt x="20" y="36"/>
                    </a:cubicBezTo>
                    <a:cubicBezTo>
                      <a:pt x="16" y="36"/>
                      <a:pt x="12" y="32"/>
                      <a:pt x="12" y="28"/>
                    </a:cubicBezTo>
                    <a:cubicBezTo>
                      <a:pt x="12" y="23"/>
                      <a:pt x="16" y="19"/>
                      <a:pt x="20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9208734" y="4043974"/>
            <a:ext cx="2231271" cy="2072217"/>
            <a:chOff x="7141114" y="3013528"/>
            <a:chExt cx="1673453" cy="1554163"/>
          </a:xfrm>
        </p:grpSpPr>
        <p:sp>
          <p:nvSpPr>
            <p:cNvPr id="78" name="矩形 77"/>
            <p:cNvSpPr/>
            <p:nvPr/>
          </p:nvSpPr>
          <p:spPr>
            <a:xfrm>
              <a:off x="7141114" y="3013528"/>
              <a:ext cx="1673453" cy="15541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7645815" y="3281445"/>
              <a:ext cx="702250" cy="702250"/>
              <a:chOff x="8051800" y="3355389"/>
              <a:chExt cx="546100" cy="546100"/>
            </a:xfrm>
          </p:grpSpPr>
          <p:sp>
            <p:nvSpPr>
              <p:cNvPr id="80" name="Freeform 21"/>
              <p:cNvSpPr>
                <a:spLocks noEditPoints="1"/>
              </p:cNvSpPr>
              <p:nvPr/>
            </p:nvSpPr>
            <p:spPr bwMode="auto">
              <a:xfrm>
                <a:off x="8386763" y="3548063"/>
                <a:ext cx="71438" cy="69850"/>
              </a:xfrm>
              <a:custGeom>
                <a:avLst/>
                <a:gdLst>
                  <a:gd name="T0" fmla="*/ 9 w 19"/>
                  <a:gd name="T1" fmla="*/ 18 h 18"/>
                  <a:gd name="T2" fmla="*/ 13 w 19"/>
                  <a:gd name="T3" fmla="*/ 17 h 18"/>
                  <a:gd name="T4" fmla="*/ 16 w 19"/>
                  <a:gd name="T5" fmla="*/ 5 h 18"/>
                  <a:gd name="T6" fmla="*/ 5 w 19"/>
                  <a:gd name="T7" fmla="*/ 2 h 18"/>
                  <a:gd name="T8" fmla="*/ 1 w 19"/>
                  <a:gd name="T9" fmla="*/ 7 h 18"/>
                  <a:gd name="T10" fmla="*/ 1 w 19"/>
                  <a:gd name="T11" fmla="*/ 14 h 18"/>
                  <a:gd name="T12" fmla="*/ 9 w 19"/>
                  <a:gd name="T13" fmla="*/ 18 h 18"/>
                  <a:gd name="T14" fmla="*/ 3 w 19"/>
                  <a:gd name="T15" fmla="*/ 8 h 18"/>
                  <a:gd name="T16" fmla="*/ 6 w 19"/>
                  <a:gd name="T17" fmla="*/ 5 h 18"/>
                  <a:gd name="T18" fmla="*/ 9 w 19"/>
                  <a:gd name="T19" fmla="*/ 4 h 18"/>
                  <a:gd name="T20" fmla="*/ 14 w 19"/>
                  <a:gd name="T21" fmla="*/ 7 h 18"/>
                  <a:gd name="T22" fmla="*/ 12 w 19"/>
                  <a:gd name="T23" fmla="*/ 14 h 18"/>
                  <a:gd name="T24" fmla="*/ 4 w 19"/>
                  <a:gd name="T25" fmla="*/ 12 h 18"/>
                  <a:gd name="T26" fmla="*/ 3 w 19"/>
                  <a:gd name="T27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9" y="18"/>
                    </a:moveTo>
                    <a:cubicBezTo>
                      <a:pt x="10" y="18"/>
                      <a:pt x="12" y="18"/>
                      <a:pt x="13" y="17"/>
                    </a:cubicBezTo>
                    <a:cubicBezTo>
                      <a:pt x="17" y="15"/>
                      <a:pt x="19" y="9"/>
                      <a:pt x="16" y="5"/>
                    </a:cubicBezTo>
                    <a:cubicBezTo>
                      <a:pt x="14" y="1"/>
                      <a:pt x="9" y="0"/>
                      <a:pt x="5" y="2"/>
                    </a:cubicBezTo>
                    <a:cubicBezTo>
                      <a:pt x="3" y="3"/>
                      <a:pt x="1" y="5"/>
                      <a:pt x="1" y="7"/>
                    </a:cubicBezTo>
                    <a:cubicBezTo>
                      <a:pt x="0" y="9"/>
                      <a:pt x="0" y="12"/>
                      <a:pt x="1" y="14"/>
                    </a:cubicBezTo>
                    <a:cubicBezTo>
                      <a:pt x="3" y="16"/>
                      <a:pt x="6" y="18"/>
                      <a:pt x="9" y="18"/>
                    </a:cubicBezTo>
                    <a:close/>
                    <a:moveTo>
                      <a:pt x="3" y="8"/>
                    </a:moveTo>
                    <a:cubicBezTo>
                      <a:pt x="4" y="7"/>
                      <a:pt x="5" y="5"/>
                      <a:pt x="6" y="5"/>
                    </a:cubicBezTo>
                    <a:cubicBezTo>
                      <a:pt x="7" y="4"/>
                      <a:pt x="8" y="4"/>
                      <a:pt x="9" y="4"/>
                    </a:cubicBezTo>
                    <a:cubicBezTo>
                      <a:pt x="11" y="4"/>
                      <a:pt x="13" y="5"/>
                      <a:pt x="14" y="7"/>
                    </a:cubicBezTo>
                    <a:cubicBezTo>
                      <a:pt x="15" y="9"/>
                      <a:pt x="14" y="13"/>
                      <a:pt x="12" y="14"/>
                    </a:cubicBezTo>
                    <a:cubicBezTo>
                      <a:pt x="9" y="16"/>
                      <a:pt x="5" y="15"/>
                      <a:pt x="4" y="12"/>
                    </a:cubicBezTo>
                    <a:cubicBezTo>
                      <a:pt x="3" y="11"/>
                      <a:pt x="3" y="9"/>
                      <a:pt x="3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22"/>
              <p:cNvSpPr>
                <a:spLocks noEditPoints="1"/>
              </p:cNvSpPr>
              <p:nvPr/>
            </p:nvSpPr>
            <p:spPr bwMode="auto">
              <a:xfrm>
                <a:off x="8051800" y="3355389"/>
                <a:ext cx="546100" cy="546100"/>
              </a:xfrm>
              <a:custGeom>
                <a:avLst/>
                <a:gdLst>
                  <a:gd name="T0" fmla="*/ 22 w 145"/>
                  <a:gd name="T1" fmla="*/ 47 h 143"/>
                  <a:gd name="T2" fmla="*/ 100 w 145"/>
                  <a:gd name="T3" fmla="*/ 143 h 143"/>
                  <a:gd name="T4" fmla="*/ 143 w 145"/>
                  <a:gd name="T5" fmla="*/ 71 h 143"/>
                  <a:gd name="T6" fmla="*/ 104 w 145"/>
                  <a:gd name="T7" fmla="*/ 27 h 143"/>
                  <a:gd name="T8" fmla="*/ 100 w 145"/>
                  <a:gd name="T9" fmla="*/ 61 h 143"/>
                  <a:gd name="T10" fmla="*/ 42 w 145"/>
                  <a:gd name="T11" fmla="*/ 61 h 143"/>
                  <a:gd name="T12" fmla="*/ 91 w 145"/>
                  <a:gd name="T13" fmla="*/ 75 h 143"/>
                  <a:gd name="T14" fmla="*/ 92 w 145"/>
                  <a:gd name="T15" fmla="*/ 79 h 143"/>
                  <a:gd name="T16" fmla="*/ 94 w 145"/>
                  <a:gd name="T17" fmla="*/ 120 h 143"/>
                  <a:gd name="T18" fmla="*/ 93 w 145"/>
                  <a:gd name="T19" fmla="*/ 128 h 143"/>
                  <a:gd name="T20" fmla="*/ 19 w 145"/>
                  <a:gd name="T21" fmla="*/ 91 h 143"/>
                  <a:gd name="T22" fmla="*/ 17 w 145"/>
                  <a:gd name="T23" fmla="*/ 76 h 143"/>
                  <a:gd name="T24" fmla="*/ 20 w 145"/>
                  <a:gd name="T25" fmla="*/ 80 h 143"/>
                  <a:gd name="T26" fmla="*/ 20 w 145"/>
                  <a:gd name="T27" fmla="*/ 99 h 143"/>
                  <a:gd name="T28" fmla="*/ 19 w 145"/>
                  <a:gd name="T29" fmla="*/ 102 h 143"/>
                  <a:gd name="T30" fmla="*/ 17 w 145"/>
                  <a:gd name="T31" fmla="*/ 104 h 143"/>
                  <a:gd name="T32" fmla="*/ 19 w 145"/>
                  <a:gd name="T33" fmla="*/ 119 h 143"/>
                  <a:gd name="T34" fmla="*/ 20 w 145"/>
                  <a:gd name="T35" fmla="*/ 123 h 143"/>
                  <a:gd name="T36" fmla="*/ 19 w 145"/>
                  <a:gd name="T37" fmla="*/ 129 h 143"/>
                  <a:gd name="T38" fmla="*/ 72 w 145"/>
                  <a:gd name="T39" fmla="*/ 77 h 143"/>
                  <a:gd name="T40" fmla="*/ 77 w 145"/>
                  <a:gd name="T41" fmla="*/ 77 h 143"/>
                  <a:gd name="T42" fmla="*/ 73 w 145"/>
                  <a:gd name="T43" fmla="*/ 127 h 143"/>
                  <a:gd name="T44" fmla="*/ 65 w 145"/>
                  <a:gd name="T45" fmla="*/ 129 h 143"/>
                  <a:gd name="T46" fmla="*/ 67 w 145"/>
                  <a:gd name="T47" fmla="*/ 77 h 143"/>
                  <a:gd name="T48" fmla="*/ 69 w 145"/>
                  <a:gd name="T49" fmla="*/ 76 h 143"/>
                  <a:gd name="T50" fmla="*/ 54 w 145"/>
                  <a:gd name="T51" fmla="*/ 127 h 143"/>
                  <a:gd name="T52" fmla="*/ 53 w 145"/>
                  <a:gd name="T53" fmla="*/ 77 h 143"/>
                  <a:gd name="T54" fmla="*/ 58 w 145"/>
                  <a:gd name="T55" fmla="*/ 77 h 143"/>
                  <a:gd name="T56" fmla="*/ 46 w 145"/>
                  <a:gd name="T57" fmla="*/ 126 h 143"/>
                  <a:gd name="T58" fmla="*/ 42 w 145"/>
                  <a:gd name="T59" fmla="*/ 76 h 143"/>
                  <a:gd name="T60" fmla="*/ 43 w 145"/>
                  <a:gd name="T61" fmla="*/ 127 h 143"/>
                  <a:gd name="T62" fmla="*/ 41 w 145"/>
                  <a:gd name="T63" fmla="*/ 126 h 143"/>
                  <a:gd name="T64" fmla="*/ 84 w 145"/>
                  <a:gd name="T65" fmla="*/ 126 h 143"/>
                  <a:gd name="T66" fmla="*/ 80 w 145"/>
                  <a:gd name="T67" fmla="*/ 76 h 143"/>
                  <a:gd name="T68" fmla="*/ 82 w 145"/>
                  <a:gd name="T69" fmla="*/ 77 h 143"/>
                  <a:gd name="T70" fmla="*/ 64 w 145"/>
                  <a:gd name="T71" fmla="*/ 56 h 143"/>
                  <a:gd name="T72" fmla="*/ 59 w 145"/>
                  <a:gd name="T73" fmla="*/ 61 h 143"/>
                  <a:gd name="T74" fmla="*/ 34 w 145"/>
                  <a:gd name="T75" fmla="*/ 75 h 143"/>
                  <a:gd name="T76" fmla="*/ 27 w 145"/>
                  <a:gd name="T77" fmla="*/ 129 h 143"/>
                  <a:gd name="T78" fmla="*/ 29 w 145"/>
                  <a:gd name="T79" fmla="*/ 77 h 143"/>
                  <a:gd name="T80" fmla="*/ 31 w 145"/>
                  <a:gd name="T81" fmla="*/ 76 h 143"/>
                  <a:gd name="T82" fmla="*/ 12 w 145"/>
                  <a:gd name="T83" fmla="*/ 59 h 143"/>
                  <a:gd name="T84" fmla="*/ 110 w 145"/>
                  <a:gd name="T85" fmla="*/ 112 h 143"/>
                  <a:gd name="T86" fmla="*/ 92 w 145"/>
                  <a:gd name="T87" fmla="*/ 117 h 143"/>
                  <a:gd name="T88" fmla="*/ 89 w 145"/>
                  <a:gd name="T89" fmla="*/ 85 h 143"/>
                  <a:gd name="T90" fmla="*/ 110 w 145"/>
                  <a:gd name="T91" fmla="*/ 82 h 143"/>
                  <a:gd name="T92" fmla="*/ 117 w 145"/>
                  <a:gd name="T93" fmla="*/ 87 h 143"/>
                  <a:gd name="T94" fmla="*/ 97 w 145"/>
                  <a:gd name="T95" fmla="*/ 108 h 143"/>
                  <a:gd name="T96" fmla="*/ 103 w 145"/>
                  <a:gd name="T97" fmla="*/ 97 h 143"/>
                  <a:gd name="T98" fmla="*/ 112 w 145"/>
                  <a:gd name="T99" fmla="*/ 78 h 143"/>
                  <a:gd name="T100" fmla="*/ 123 w 145"/>
                  <a:gd name="T101" fmla="*/ 59 h 143"/>
                  <a:gd name="T102" fmla="*/ 105 w 145"/>
                  <a:gd name="T103" fmla="*/ 24 h 143"/>
                  <a:gd name="T104" fmla="*/ 94 w 145"/>
                  <a:gd name="T105" fmla="*/ 23 h 143"/>
                  <a:gd name="T106" fmla="*/ 38 w 145"/>
                  <a:gd name="T107" fmla="*/ 54 h 143"/>
                  <a:gd name="T108" fmla="*/ 103 w 145"/>
                  <a:gd name="T109" fmla="*/ 1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5" h="143">
                    <a:moveTo>
                      <a:pt x="144" y="65"/>
                    </a:moveTo>
                    <a:cubicBezTo>
                      <a:pt x="109" y="3"/>
                      <a:pt x="109" y="3"/>
                      <a:pt x="109" y="3"/>
                    </a:cubicBezTo>
                    <a:cubicBezTo>
                      <a:pt x="107" y="1"/>
                      <a:pt x="104" y="0"/>
                      <a:pt x="102" y="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1" y="47"/>
                      <a:pt x="12" y="47"/>
                      <a:pt x="5" y="52"/>
                    </a:cubicBezTo>
                    <a:cubicBezTo>
                      <a:pt x="2" y="56"/>
                      <a:pt x="0" y="60"/>
                      <a:pt x="0" y="65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41"/>
                      <a:pt x="2" y="143"/>
                      <a:pt x="5" y="143"/>
                    </a:cubicBezTo>
                    <a:cubicBezTo>
                      <a:pt x="100" y="143"/>
                      <a:pt x="100" y="143"/>
                      <a:pt x="100" y="143"/>
                    </a:cubicBezTo>
                    <a:cubicBezTo>
                      <a:pt x="104" y="143"/>
                      <a:pt x="107" y="141"/>
                      <a:pt x="110" y="138"/>
                    </a:cubicBezTo>
                    <a:cubicBezTo>
                      <a:pt x="120" y="136"/>
                      <a:pt x="127" y="128"/>
                      <a:pt x="127" y="118"/>
                    </a:cubicBezTo>
                    <a:cubicBezTo>
                      <a:pt x="127" y="117"/>
                      <a:pt x="127" y="117"/>
                      <a:pt x="127" y="117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43" y="71"/>
                      <a:pt x="143" y="71"/>
                      <a:pt x="143" y="71"/>
                    </a:cubicBezTo>
                    <a:cubicBezTo>
                      <a:pt x="144" y="70"/>
                      <a:pt x="145" y="69"/>
                      <a:pt x="145" y="68"/>
                    </a:cubicBezTo>
                    <a:cubicBezTo>
                      <a:pt x="145" y="67"/>
                      <a:pt x="145" y="66"/>
                      <a:pt x="144" y="65"/>
                    </a:cubicBezTo>
                    <a:close/>
                    <a:moveTo>
                      <a:pt x="41" y="55"/>
                    </a:moveTo>
                    <a:cubicBezTo>
                      <a:pt x="93" y="25"/>
                      <a:pt x="93" y="25"/>
                      <a:pt x="93" y="25"/>
                    </a:cubicBezTo>
                    <a:cubicBezTo>
                      <a:pt x="96" y="28"/>
                      <a:pt x="101" y="29"/>
                      <a:pt x="104" y="27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18" y="59"/>
                      <a:pt x="117" y="63"/>
                      <a:pt x="118" y="67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112" y="71"/>
                      <a:pt x="112" y="72"/>
                      <a:pt x="112" y="72"/>
                    </a:cubicBezTo>
                    <a:cubicBezTo>
                      <a:pt x="112" y="66"/>
                      <a:pt x="107" y="61"/>
                      <a:pt x="100" y="61"/>
                    </a:cubicBezTo>
                    <a:cubicBezTo>
                      <a:pt x="88" y="61"/>
                      <a:pt x="88" y="61"/>
                      <a:pt x="88" y="61"/>
                    </a:cubicBezTo>
                    <a:cubicBezTo>
                      <a:pt x="88" y="59"/>
                      <a:pt x="87" y="58"/>
                      <a:pt x="87" y="57"/>
                    </a:cubicBezTo>
                    <a:cubicBezTo>
                      <a:pt x="81" y="47"/>
                      <a:pt x="68" y="44"/>
                      <a:pt x="58" y="50"/>
                    </a:cubicBezTo>
                    <a:cubicBezTo>
                      <a:pt x="54" y="52"/>
                      <a:pt x="51" y="56"/>
                      <a:pt x="49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59"/>
                      <a:pt x="42" y="57"/>
                      <a:pt x="41" y="55"/>
                    </a:cubicBezTo>
                    <a:close/>
                    <a:moveTo>
                      <a:pt x="92" y="77"/>
                    </a:moveTo>
                    <a:cubicBezTo>
                      <a:pt x="91" y="77"/>
                      <a:pt x="91" y="77"/>
                      <a:pt x="91" y="77"/>
                    </a:cubicBezTo>
                    <a:cubicBezTo>
                      <a:pt x="90" y="77"/>
                      <a:pt x="90" y="77"/>
                      <a:pt x="90" y="76"/>
                    </a:cubicBezTo>
                    <a:cubicBezTo>
                      <a:pt x="90" y="75"/>
                      <a:pt x="90" y="75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5"/>
                      <a:pt x="95" y="76"/>
                      <a:pt x="95" y="78"/>
                    </a:cubicBezTo>
                    <a:cubicBezTo>
                      <a:pt x="95" y="79"/>
                      <a:pt x="95" y="79"/>
                      <a:pt x="95" y="79"/>
                    </a:cubicBezTo>
                    <a:cubicBezTo>
                      <a:pt x="95" y="80"/>
                      <a:pt x="95" y="80"/>
                      <a:pt x="94" y="80"/>
                    </a:cubicBezTo>
                    <a:cubicBezTo>
                      <a:pt x="93" y="80"/>
                      <a:pt x="92" y="80"/>
                      <a:pt x="92" y="79"/>
                    </a:cubicBezTo>
                    <a:cubicBezTo>
                      <a:pt x="92" y="78"/>
                      <a:pt x="92" y="78"/>
                      <a:pt x="92" y="78"/>
                    </a:cubicBezTo>
                    <a:cubicBezTo>
                      <a:pt x="92" y="78"/>
                      <a:pt x="92" y="77"/>
                      <a:pt x="92" y="77"/>
                    </a:cubicBezTo>
                    <a:close/>
                    <a:moveTo>
                      <a:pt x="92" y="126"/>
                    </a:moveTo>
                    <a:cubicBezTo>
                      <a:pt x="92" y="122"/>
                      <a:pt x="92" y="122"/>
                      <a:pt x="92" y="122"/>
                    </a:cubicBezTo>
                    <a:cubicBezTo>
                      <a:pt x="92" y="121"/>
                      <a:pt x="93" y="120"/>
                      <a:pt x="94" y="120"/>
                    </a:cubicBezTo>
                    <a:cubicBezTo>
                      <a:pt x="95" y="120"/>
                      <a:pt x="95" y="121"/>
                      <a:pt x="95" y="122"/>
                    </a:cubicBezTo>
                    <a:cubicBezTo>
                      <a:pt x="95" y="125"/>
                      <a:pt x="95" y="125"/>
                      <a:pt x="95" y="125"/>
                    </a:cubicBezTo>
                    <a:cubicBezTo>
                      <a:pt x="95" y="126"/>
                      <a:pt x="95" y="127"/>
                      <a:pt x="95" y="127"/>
                    </a:cubicBezTo>
                    <a:cubicBezTo>
                      <a:pt x="94" y="128"/>
                      <a:pt x="94" y="128"/>
                      <a:pt x="93" y="128"/>
                    </a:cubicBezTo>
                    <a:cubicBezTo>
                      <a:pt x="93" y="128"/>
                      <a:pt x="93" y="128"/>
                      <a:pt x="93" y="128"/>
                    </a:cubicBezTo>
                    <a:cubicBezTo>
                      <a:pt x="92" y="127"/>
                      <a:pt x="92" y="126"/>
                      <a:pt x="92" y="126"/>
                    </a:cubicBezTo>
                    <a:close/>
                    <a:moveTo>
                      <a:pt x="19" y="83"/>
                    </a:moveTo>
                    <a:cubicBezTo>
                      <a:pt x="19" y="83"/>
                      <a:pt x="20" y="84"/>
                      <a:pt x="20" y="85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20" y="90"/>
                      <a:pt x="19" y="91"/>
                      <a:pt x="19" y="91"/>
                    </a:cubicBezTo>
                    <a:cubicBezTo>
                      <a:pt x="18" y="91"/>
                      <a:pt x="17" y="90"/>
                      <a:pt x="17" y="89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4"/>
                      <a:pt x="18" y="83"/>
                      <a:pt x="19" y="83"/>
                    </a:cubicBezTo>
                    <a:close/>
                    <a:moveTo>
                      <a:pt x="17" y="80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5"/>
                      <a:pt x="18" y="75"/>
                      <a:pt x="19" y="75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20" y="75"/>
                      <a:pt x="21" y="75"/>
                      <a:pt x="21" y="76"/>
                    </a:cubicBezTo>
                    <a:cubicBezTo>
                      <a:pt x="21" y="77"/>
                      <a:pt x="21" y="77"/>
                      <a:pt x="20" y="77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1"/>
                      <a:pt x="19" y="81"/>
                      <a:pt x="19" y="81"/>
                    </a:cubicBezTo>
                    <a:cubicBezTo>
                      <a:pt x="18" y="81"/>
                      <a:pt x="17" y="81"/>
                      <a:pt x="17" y="80"/>
                    </a:cubicBezTo>
                    <a:close/>
                    <a:moveTo>
                      <a:pt x="19" y="93"/>
                    </a:moveTo>
                    <a:cubicBezTo>
                      <a:pt x="19" y="93"/>
                      <a:pt x="20" y="93"/>
                      <a:pt x="20" y="94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20" y="100"/>
                      <a:pt x="19" y="100"/>
                      <a:pt x="19" y="100"/>
                    </a:cubicBezTo>
                    <a:cubicBezTo>
                      <a:pt x="18" y="100"/>
                      <a:pt x="17" y="100"/>
                      <a:pt x="17" y="99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93"/>
                      <a:pt x="18" y="93"/>
                      <a:pt x="19" y="93"/>
                    </a:cubicBezTo>
                    <a:close/>
                    <a:moveTo>
                      <a:pt x="19" y="102"/>
                    </a:moveTo>
                    <a:cubicBezTo>
                      <a:pt x="19" y="102"/>
                      <a:pt x="20" y="103"/>
                      <a:pt x="20" y="104"/>
                    </a:cubicBezTo>
                    <a:cubicBezTo>
                      <a:pt x="20" y="108"/>
                      <a:pt x="20" y="108"/>
                      <a:pt x="20" y="108"/>
                    </a:cubicBezTo>
                    <a:cubicBezTo>
                      <a:pt x="20" y="109"/>
                      <a:pt x="19" y="110"/>
                      <a:pt x="19" y="110"/>
                    </a:cubicBezTo>
                    <a:cubicBezTo>
                      <a:pt x="18" y="110"/>
                      <a:pt x="17" y="109"/>
                      <a:pt x="17" y="108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03"/>
                      <a:pt x="18" y="102"/>
                      <a:pt x="19" y="102"/>
                    </a:cubicBezTo>
                    <a:close/>
                    <a:moveTo>
                      <a:pt x="19" y="112"/>
                    </a:moveTo>
                    <a:cubicBezTo>
                      <a:pt x="19" y="112"/>
                      <a:pt x="20" y="112"/>
                      <a:pt x="20" y="113"/>
                    </a:cubicBezTo>
                    <a:cubicBezTo>
                      <a:pt x="20" y="118"/>
                      <a:pt x="20" y="118"/>
                      <a:pt x="20" y="118"/>
                    </a:cubicBezTo>
                    <a:cubicBezTo>
                      <a:pt x="20" y="119"/>
                      <a:pt x="19" y="119"/>
                      <a:pt x="19" y="119"/>
                    </a:cubicBezTo>
                    <a:cubicBezTo>
                      <a:pt x="18" y="119"/>
                      <a:pt x="17" y="119"/>
                      <a:pt x="17" y="118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7" y="112"/>
                      <a:pt x="18" y="112"/>
                      <a:pt x="19" y="112"/>
                    </a:cubicBezTo>
                    <a:close/>
                    <a:moveTo>
                      <a:pt x="19" y="121"/>
                    </a:moveTo>
                    <a:cubicBezTo>
                      <a:pt x="19" y="121"/>
                      <a:pt x="20" y="122"/>
                      <a:pt x="20" y="123"/>
                    </a:cubicBezTo>
                    <a:cubicBezTo>
                      <a:pt x="20" y="126"/>
                      <a:pt x="20" y="126"/>
                      <a:pt x="20" y="126"/>
                    </a:cubicBezTo>
                    <a:cubicBezTo>
                      <a:pt x="22" y="126"/>
                      <a:pt x="22" y="126"/>
                      <a:pt x="22" y="126"/>
                    </a:cubicBezTo>
                    <a:cubicBezTo>
                      <a:pt x="23" y="126"/>
                      <a:pt x="24" y="127"/>
                      <a:pt x="24" y="127"/>
                    </a:cubicBezTo>
                    <a:cubicBezTo>
                      <a:pt x="24" y="128"/>
                      <a:pt x="23" y="129"/>
                      <a:pt x="22" y="129"/>
                    </a:cubicBezTo>
                    <a:cubicBezTo>
                      <a:pt x="19" y="129"/>
                      <a:pt x="19" y="129"/>
                      <a:pt x="19" y="129"/>
                    </a:cubicBezTo>
                    <a:cubicBezTo>
                      <a:pt x="18" y="129"/>
                      <a:pt x="17" y="128"/>
                      <a:pt x="17" y="127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17" y="122"/>
                      <a:pt x="18" y="121"/>
                      <a:pt x="19" y="121"/>
                    </a:cubicBezTo>
                    <a:close/>
                    <a:moveTo>
                      <a:pt x="77" y="77"/>
                    </a:moveTo>
                    <a:cubicBezTo>
                      <a:pt x="72" y="77"/>
                      <a:pt x="72" y="77"/>
                      <a:pt x="72" y="77"/>
                    </a:cubicBezTo>
                    <a:cubicBezTo>
                      <a:pt x="71" y="77"/>
                      <a:pt x="71" y="77"/>
                      <a:pt x="71" y="76"/>
                    </a:cubicBezTo>
                    <a:cubicBezTo>
                      <a:pt x="71" y="75"/>
                      <a:pt x="71" y="75"/>
                      <a:pt x="72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8" y="75"/>
                      <a:pt x="78" y="75"/>
                      <a:pt x="78" y="76"/>
                    </a:cubicBezTo>
                    <a:cubicBezTo>
                      <a:pt x="78" y="77"/>
                      <a:pt x="78" y="77"/>
                      <a:pt x="77" y="77"/>
                    </a:cubicBezTo>
                    <a:close/>
                    <a:moveTo>
                      <a:pt x="79" y="126"/>
                    </a:moveTo>
                    <a:cubicBezTo>
                      <a:pt x="80" y="126"/>
                      <a:pt x="81" y="127"/>
                      <a:pt x="81" y="127"/>
                    </a:cubicBezTo>
                    <a:cubicBezTo>
                      <a:pt x="81" y="128"/>
                      <a:pt x="80" y="129"/>
                      <a:pt x="79" y="129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4" y="129"/>
                      <a:pt x="73" y="128"/>
                      <a:pt x="73" y="127"/>
                    </a:cubicBezTo>
                    <a:cubicBezTo>
                      <a:pt x="73" y="127"/>
                      <a:pt x="74" y="126"/>
                      <a:pt x="75" y="126"/>
                    </a:cubicBezTo>
                    <a:lnTo>
                      <a:pt x="79" y="126"/>
                    </a:lnTo>
                    <a:close/>
                    <a:moveTo>
                      <a:pt x="71" y="127"/>
                    </a:moveTo>
                    <a:cubicBezTo>
                      <a:pt x="71" y="128"/>
                      <a:pt x="71" y="129"/>
                      <a:pt x="70" y="129"/>
                    </a:cubicBezTo>
                    <a:cubicBezTo>
                      <a:pt x="65" y="129"/>
                      <a:pt x="65" y="129"/>
                      <a:pt x="65" y="129"/>
                    </a:cubicBezTo>
                    <a:cubicBezTo>
                      <a:pt x="64" y="129"/>
                      <a:pt x="64" y="128"/>
                      <a:pt x="64" y="127"/>
                    </a:cubicBezTo>
                    <a:cubicBezTo>
                      <a:pt x="64" y="127"/>
                      <a:pt x="64" y="126"/>
                      <a:pt x="65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1" y="126"/>
                      <a:pt x="71" y="127"/>
                      <a:pt x="71" y="127"/>
                    </a:cubicBezTo>
                    <a:close/>
                    <a:moveTo>
                      <a:pt x="67" y="77"/>
                    </a:moveTo>
                    <a:cubicBezTo>
                      <a:pt x="63" y="77"/>
                      <a:pt x="63" y="77"/>
                      <a:pt x="63" y="77"/>
                    </a:cubicBezTo>
                    <a:cubicBezTo>
                      <a:pt x="62" y="77"/>
                      <a:pt x="61" y="77"/>
                      <a:pt x="61" y="76"/>
                    </a:cubicBezTo>
                    <a:cubicBezTo>
                      <a:pt x="61" y="75"/>
                      <a:pt x="62" y="75"/>
                      <a:pt x="63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5"/>
                      <a:pt x="69" y="75"/>
                      <a:pt x="69" y="76"/>
                    </a:cubicBezTo>
                    <a:cubicBezTo>
                      <a:pt x="69" y="77"/>
                      <a:pt x="68" y="77"/>
                      <a:pt x="67" y="77"/>
                    </a:cubicBezTo>
                    <a:close/>
                    <a:moveTo>
                      <a:pt x="62" y="127"/>
                    </a:moveTo>
                    <a:cubicBezTo>
                      <a:pt x="62" y="128"/>
                      <a:pt x="61" y="129"/>
                      <a:pt x="60" y="129"/>
                    </a:cubicBezTo>
                    <a:cubicBezTo>
                      <a:pt x="56" y="129"/>
                      <a:pt x="56" y="129"/>
                      <a:pt x="56" y="129"/>
                    </a:cubicBezTo>
                    <a:cubicBezTo>
                      <a:pt x="55" y="129"/>
                      <a:pt x="54" y="128"/>
                      <a:pt x="54" y="127"/>
                    </a:cubicBezTo>
                    <a:cubicBezTo>
                      <a:pt x="54" y="127"/>
                      <a:pt x="55" y="126"/>
                      <a:pt x="56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1" y="126"/>
                      <a:pt x="62" y="127"/>
                      <a:pt x="62" y="127"/>
                    </a:cubicBezTo>
                    <a:close/>
                    <a:moveTo>
                      <a:pt x="58" y="77"/>
                    </a:moveTo>
                    <a:cubicBezTo>
                      <a:pt x="53" y="77"/>
                      <a:pt x="53" y="77"/>
                      <a:pt x="53" y="77"/>
                    </a:cubicBezTo>
                    <a:cubicBezTo>
                      <a:pt x="52" y="77"/>
                      <a:pt x="52" y="77"/>
                      <a:pt x="52" y="76"/>
                    </a:cubicBezTo>
                    <a:cubicBezTo>
                      <a:pt x="52" y="75"/>
                      <a:pt x="52" y="75"/>
                      <a:pt x="53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9" y="75"/>
                      <a:pt x="59" y="75"/>
                      <a:pt x="59" y="76"/>
                    </a:cubicBezTo>
                    <a:cubicBezTo>
                      <a:pt x="59" y="77"/>
                      <a:pt x="59" y="77"/>
                      <a:pt x="58" y="77"/>
                    </a:cubicBezTo>
                    <a:close/>
                    <a:moveTo>
                      <a:pt x="52" y="127"/>
                    </a:moveTo>
                    <a:cubicBezTo>
                      <a:pt x="52" y="128"/>
                      <a:pt x="52" y="129"/>
                      <a:pt x="51" y="129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5" y="129"/>
                      <a:pt x="45" y="128"/>
                      <a:pt x="45" y="127"/>
                    </a:cubicBezTo>
                    <a:cubicBezTo>
                      <a:pt x="45" y="127"/>
                      <a:pt x="45" y="126"/>
                      <a:pt x="46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2" y="126"/>
                      <a:pt x="52" y="127"/>
                      <a:pt x="52" y="127"/>
                    </a:cubicBezTo>
                    <a:close/>
                    <a:moveTo>
                      <a:pt x="48" y="77"/>
                    </a:move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7"/>
                      <a:pt x="42" y="77"/>
                      <a:pt x="42" y="76"/>
                    </a:cubicBezTo>
                    <a:cubicBezTo>
                      <a:pt x="42" y="75"/>
                      <a:pt x="43" y="75"/>
                      <a:pt x="44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9" y="75"/>
                      <a:pt x="50" y="75"/>
                      <a:pt x="50" y="76"/>
                    </a:cubicBezTo>
                    <a:cubicBezTo>
                      <a:pt x="50" y="77"/>
                      <a:pt x="49" y="77"/>
                      <a:pt x="48" y="77"/>
                    </a:cubicBezTo>
                    <a:close/>
                    <a:moveTo>
                      <a:pt x="43" y="127"/>
                    </a:moveTo>
                    <a:cubicBezTo>
                      <a:pt x="43" y="128"/>
                      <a:pt x="42" y="129"/>
                      <a:pt x="41" y="129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6" y="129"/>
                      <a:pt x="35" y="128"/>
                      <a:pt x="35" y="127"/>
                    </a:cubicBezTo>
                    <a:cubicBezTo>
                      <a:pt x="35" y="127"/>
                      <a:pt x="36" y="126"/>
                      <a:pt x="36" y="126"/>
                    </a:cubicBezTo>
                    <a:cubicBezTo>
                      <a:pt x="41" y="126"/>
                      <a:pt x="41" y="126"/>
                      <a:pt x="41" y="126"/>
                    </a:cubicBezTo>
                    <a:cubicBezTo>
                      <a:pt x="42" y="126"/>
                      <a:pt x="43" y="127"/>
                      <a:pt x="43" y="127"/>
                    </a:cubicBezTo>
                    <a:close/>
                    <a:moveTo>
                      <a:pt x="89" y="129"/>
                    </a:moveTo>
                    <a:cubicBezTo>
                      <a:pt x="84" y="129"/>
                      <a:pt x="84" y="129"/>
                      <a:pt x="84" y="129"/>
                    </a:cubicBezTo>
                    <a:cubicBezTo>
                      <a:pt x="83" y="129"/>
                      <a:pt x="83" y="128"/>
                      <a:pt x="83" y="127"/>
                    </a:cubicBezTo>
                    <a:cubicBezTo>
                      <a:pt x="83" y="127"/>
                      <a:pt x="83" y="126"/>
                      <a:pt x="84" y="126"/>
                    </a:cubicBezTo>
                    <a:cubicBezTo>
                      <a:pt x="89" y="126"/>
                      <a:pt x="89" y="126"/>
                      <a:pt x="89" y="126"/>
                    </a:cubicBezTo>
                    <a:cubicBezTo>
                      <a:pt x="90" y="126"/>
                      <a:pt x="90" y="127"/>
                      <a:pt x="90" y="127"/>
                    </a:cubicBezTo>
                    <a:cubicBezTo>
                      <a:pt x="90" y="128"/>
                      <a:pt x="90" y="129"/>
                      <a:pt x="89" y="129"/>
                    </a:cubicBezTo>
                    <a:close/>
                    <a:moveTo>
                      <a:pt x="82" y="77"/>
                    </a:moveTo>
                    <a:cubicBezTo>
                      <a:pt x="81" y="77"/>
                      <a:pt x="80" y="77"/>
                      <a:pt x="80" y="76"/>
                    </a:cubicBezTo>
                    <a:cubicBezTo>
                      <a:pt x="80" y="75"/>
                      <a:pt x="81" y="75"/>
                      <a:pt x="82" y="75"/>
                    </a:cubicBezTo>
                    <a:cubicBezTo>
                      <a:pt x="86" y="75"/>
                      <a:pt x="86" y="75"/>
                      <a:pt x="86" y="75"/>
                    </a:cubicBezTo>
                    <a:cubicBezTo>
                      <a:pt x="87" y="75"/>
                      <a:pt x="88" y="75"/>
                      <a:pt x="88" y="76"/>
                    </a:cubicBezTo>
                    <a:cubicBezTo>
                      <a:pt x="88" y="77"/>
                      <a:pt x="87" y="77"/>
                      <a:pt x="86" y="77"/>
                    </a:cubicBezTo>
                    <a:lnTo>
                      <a:pt x="82" y="77"/>
                    </a:lnTo>
                    <a:close/>
                    <a:moveTo>
                      <a:pt x="59" y="61"/>
                    </a:moveTo>
                    <a:cubicBezTo>
                      <a:pt x="59" y="60"/>
                      <a:pt x="60" y="59"/>
                      <a:pt x="61" y="58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6" y="54"/>
                      <a:pt x="68" y="54"/>
                      <a:pt x="70" y="54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0" y="58"/>
                      <a:pt x="68" y="58"/>
                      <a:pt x="65" y="60"/>
                    </a:cubicBezTo>
                    <a:cubicBezTo>
                      <a:pt x="65" y="60"/>
                      <a:pt x="65" y="60"/>
                      <a:pt x="65" y="61"/>
                    </a:cubicBezTo>
                    <a:lnTo>
                      <a:pt x="59" y="61"/>
                    </a:lnTo>
                    <a:close/>
                    <a:moveTo>
                      <a:pt x="40" y="76"/>
                    </a:moveTo>
                    <a:cubicBezTo>
                      <a:pt x="40" y="77"/>
                      <a:pt x="40" y="77"/>
                      <a:pt x="39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3" y="77"/>
                      <a:pt x="33" y="77"/>
                      <a:pt x="33" y="76"/>
                    </a:cubicBezTo>
                    <a:cubicBezTo>
                      <a:pt x="33" y="75"/>
                      <a:pt x="33" y="75"/>
                      <a:pt x="34" y="75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0" y="75"/>
                      <a:pt x="40" y="75"/>
                      <a:pt x="40" y="76"/>
                    </a:cubicBezTo>
                    <a:close/>
                    <a:moveTo>
                      <a:pt x="33" y="127"/>
                    </a:moveTo>
                    <a:cubicBezTo>
                      <a:pt x="33" y="128"/>
                      <a:pt x="33" y="129"/>
                      <a:pt x="32" y="129"/>
                    </a:cubicBezTo>
                    <a:cubicBezTo>
                      <a:pt x="27" y="129"/>
                      <a:pt x="27" y="129"/>
                      <a:pt x="27" y="129"/>
                    </a:cubicBezTo>
                    <a:cubicBezTo>
                      <a:pt x="26" y="129"/>
                      <a:pt x="26" y="128"/>
                      <a:pt x="26" y="127"/>
                    </a:cubicBezTo>
                    <a:cubicBezTo>
                      <a:pt x="26" y="127"/>
                      <a:pt x="26" y="126"/>
                      <a:pt x="27" y="126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33" y="126"/>
                      <a:pt x="33" y="127"/>
                      <a:pt x="33" y="127"/>
                    </a:cubicBezTo>
                    <a:close/>
                    <a:moveTo>
                      <a:pt x="29" y="77"/>
                    </a:move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3" y="77"/>
                      <a:pt x="23" y="76"/>
                    </a:cubicBezTo>
                    <a:cubicBezTo>
                      <a:pt x="23" y="75"/>
                      <a:pt x="24" y="75"/>
                      <a:pt x="24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31" y="75"/>
                      <a:pt x="31" y="76"/>
                    </a:cubicBezTo>
                    <a:cubicBezTo>
                      <a:pt x="31" y="77"/>
                      <a:pt x="30" y="77"/>
                      <a:pt x="29" y="77"/>
                    </a:cubicBezTo>
                    <a:close/>
                    <a:moveTo>
                      <a:pt x="15" y="57"/>
                    </a:moveTo>
                    <a:cubicBezTo>
                      <a:pt x="17" y="61"/>
                      <a:pt x="17" y="61"/>
                      <a:pt x="17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0"/>
                      <a:pt x="12" y="60"/>
                      <a:pt x="12" y="59"/>
                    </a:cubicBezTo>
                    <a:cubicBezTo>
                      <a:pt x="13" y="58"/>
                      <a:pt x="14" y="58"/>
                      <a:pt x="15" y="57"/>
                    </a:cubicBezTo>
                    <a:close/>
                    <a:moveTo>
                      <a:pt x="117" y="118"/>
                    </a:moveTo>
                    <a:cubicBezTo>
                      <a:pt x="117" y="122"/>
                      <a:pt x="115" y="125"/>
                      <a:pt x="112" y="127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1" y="112"/>
                      <a:pt x="111" y="112"/>
                      <a:pt x="110" y="112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5" y="118"/>
                      <a:pt x="95" y="119"/>
                      <a:pt x="94" y="119"/>
                    </a:cubicBezTo>
                    <a:cubicBezTo>
                      <a:pt x="93" y="119"/>
                      <a:pt x="92" y="118"/>
                      <a:pt x="92" y="117"/>
                    </a:cubicBezTo>
                    <a:cubicBezTo>
                      <a:pt x="92" y="112"/>
                      <a:pt x="92" y="112"/>
                      <a:pt x="92" y="112"/>
                    </a:cubicBezTo>
                    <a:cubicBezTo>
                      <a:pt x="92" y="112"/>
                      <a:pt x="92" y="112"/>
                      <a:pt x="92" y="112"/>
                    </a:cubicBezTo>
                    <a:cubicBezTo>
                      <a:pt x="88" y="111"/>
                      <a:pt x="85" y="106"/>
                      <a:pt x="85" y="100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5" y="90"/>
                      <a:pt x="86" y="87"/>
                      <a:pt x="89" y="85"/>
                    </a:cubicBezTo>
                    <a:cubicBezTo>
                      <a:pt x="89" y="84"/>
                      <a:pt x="89" y="84"/>
                      <a:pt x="90" y="8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89" y="84"/>
                      <a:pt x="89" y="84"/>
                      <a:pt x="89" y="85"/>
                    </a:cubicBezTo>
                    <a:cubicBezTo>
                      <a:pt x="90" y="83"/>
                      <a:pt x="92" y="82"/>
                      <a:pt x="95" y="82"/>
                    </a:cubicBezTo>
                    <a:cubicBezTo>
                      <a:pt x="110" y="82"/>
                      <a:pt x="110" y="82"/>
                      <a:pt x="110" y="82"/>
                    </a:cubicBezTo>
                    <a:cubicBezTo>
                      <a:pt x="112" y="82"/>
                      <a:pt x="112" y="82"/>
                      <a:pt x="112" y="80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6" y="87"/>
                      <a:pt x="116" y="87"/>
                      <a:pt x="115" y="87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93" y="87"/>
                      <a:pt x="90" y="90"/>
                      <a:pt x="90" y="94"/>
                    </a:cubicBezTo>
                    <a:cubicBezTo>
                      <a:pt x="90" y="100"/>
                      <a:pt x="90" y="100"/>
                      <a:pt x="90" y="100"/>
                    </a:cubicBezTo>
                    <a:cubicBezTo>
                      <a:pt x="90" y="104"/>
                      <a:pt x="93" y="108"/>
                      <a:pt x="97" y="108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6" y="108"/>
                      <a:pt x="116" y="107"/>
                      <a:pt x="117" y="107"/>
                    </a:cubicBezTo>
                    <a:cubicBezTo>
                      <a:pt x="117" y="117"/>
                      <a:pt x="117" y="117"/>
                      <a:pt x="117" y="117"/>
                    </a:cubicBezTo>
                    <a:lnTo>
                      <a:pt x="117" y="118"/>
                    </a:lnTo>
                    <a:close/>
                    <a:moveTo>
                      <a:pt x="103" y="97"/>
                    </a:moveTo>
                    <a:cubicBezTo>
                      <a:pt x="103" y="99"/>
                      <a:pt x="102" y="101"/>
                      <a:pt x="100" y="101"/>
                    </a:cubicBezTo>
                    <a:cubicBezTo>
                      <a:pt x="98" y="101"/>
                      <a:pt x="96" y="99"/>
                      <a:pt x="96" y="97"/>
                    </a:cubicBezTo>
                    <a:cubicBezTo>
                      <a:pt x="96" y="95"/>
                      <a:pt x="98" y="94"/>
                      <a:pt x="100" y="94"/>
                    </a:cubicBezTo>
                    <a:cubicBezTo>
                      <a:pt x="102" y="94"/>
                      <a:pt x="103" y="95"/>
                      <a:pt x="103" y="97"/>
                    </a:cubicBezTo>
                    <a:close/>
                    <a:moveTo>
                      <a:pt x="112" y="78"/>
                    </a:moveTo>
                    <a:cubicBezTo>
                      <a:pt x="112" y="74"/>
                      <a:pt x="112" y="74"/>
                      <a:pt x="112" y="74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8"/>
                      <a:pt x="121" y="68"/>
                    </a:cubicBezTo>
                    <a:cubicBezTo>
                      <a:pt x="122" y="67"/>
                      <a:pt x="121" y="67"/>
                      <a:pt x="121" y="67"/>
                    </a:cubicBezTo>
                    <a:cubicBezTo>
                      <a:pt x="120" y="64"/>
                      <a:pt x="121" y="60"/>
                      <a:pt x="123" y="59"/>
                    </a:cubicBezTo>
                    <a:cubicBezTo>
                      <a:pt x="123" y="59"/>
                      <a:pt x="124" y="59"/>
                      <a:pt x="124" y="58"/>
                    </a:cubicBezTo>
                    <a:cubicBezTo>
                      <a:pt x="124" y="58"/>
                      <a:pt x="125" y="58"/>
                      <a:pt x="125" y="58"/>
                    </a:cubicBezTo>
                    <a:cubicBezTo>
                      <a:pt x="125" y="57"/>
                      <a:pt x="125" y="57"/>
                      <a:pt x="125" y="5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4"/>
                      <a:pt x="105" y="24"/>
                      <a:pt x="105" y="24"/>
                    </a:cubicBezTo>
                    <a:cubicBezTo>
                      <a:pt x="105" y="24"/>
                      <a:pt x="104" y="24"/>
                      <a:pt x="104" y="24"/>
                    </a:cubicBezTo>
                    <a:cubicBezTo>
                      <a:pt x="104" y="24"/>
                      <a:pt x="103" y="24"/>
                      <a:pt x="103" y="24"/>
                    </a:cubicBezTo>
                    <a:cubicBezTo>
                      <a:pt x="101" y="26"/>
                      <a:pt x="97" y="25"/>
                      <a:pt x="95" y="22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5" y="22"/>
                      <a:pt x="95" y="22"/>
                      <a:pt x="95" y="22"/>
                    </a:cubicBezTo>
                    <a:cubicBezTo>
                      <a:pt x="95" y="22"/>
                      <a:pt x="95" y="21"/>
                      <a:pt x="94" y="21"/>
                    </a:cubicBezTo>
                    <a:cubicBezTo>
                      <a:pt x="94" y="21"/>
                      <a:pt x="94" y="21"/>
                      <a:pt x="93" y="2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8" y="53"/>
                      <a:pt x="38" y="54"/>
                      <a:pt x="38" y="54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9" y="57"/>
                      <a:pt x="39" y="59"/>
                      <a:pt x="39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134" y="65"/>
                      <a:pt x="134" y="65"/>
                      <a:pt x="134" y="65"/>
                    </a:cubicBezTo>
                    <a:lnTo>
                      <a:pt x="112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377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82" name="矩形 81"/>
          <p:cNvSpPr/>
          <p:nvPr/>
        </p:nvSpPr>
        <p:spPr>
          <a:xfrm>
            <a:off x="3464842" y="3256515"/>
            <a:ext cx="1526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en-US" altLang="zh-CN" sz="1600" b="1" spc="133" dirty="0">
                <a:solidFill>
                  <a:prstClr val="white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Add a title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346379" y="5533133"/>
            <a:ext cx="1526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en-US" altLang="zh-CN" sz="1600" b="1" spc="133" dirty="0">
                <a:solidFill>
                  <a:prstClr val="white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Add a title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9586731" y="5533131"/>
            <a:ext cx="15262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en-US" altLang="zh-CN" sz="1600" b="1" spc="133" dirty="0">
                <a:solidFill>
                  <a:prstClr val="white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Add a title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696112" y="2026871"/>
            <a:ext cx="39635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zh-CN" altLang="en-US" sz="2000" b="1" spc="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5696113" y="2481351"/>
            <a:ext cx="5657471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请替换文字内容，点击添加相关标题文字，修改文字内容，请替换文字内容，点击添加相关标题文字，修改文字内容，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35268" y="4376894"/>
            <a:ext cx="4229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/>
            <a:r>
              <a:rPr lang="en-US" altLang="zh-CN" sz="2000" b="1" spc="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Add a title</a:t>
            </a:r>
            <a:endParaRPr lang="zh-CN" altLang="en-US" sz="2000" b="1" spc="13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8" name="矩形 87"/>
          <p:cNvSpPr>
            <a:spLocks noChangeArrowheads="1"/>
          </p:cNvSpPr>
          <p:nvPr/>
        </p:nvSpPr>
        <p:spPr bwMode="auto">
          <a:xfrm>
            <a:off x="732465" y="4788226"/>
            <a:ext cx="5976151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请替换文字内容，点击添加相关标题文字，修改文字内容，请替换文字内容，点击添加相关标题文字，修改文字内容，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</a:pP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E86A6E3A-662E-4AC3-A8E2-9BC3332BEE87}"/>
              </a:ext>
            </a:extLst>
          </p:cNvPr>
          <p:cNvSpPr txBox="1"/>
          <p:nvPr/>
        </p:nvSpPr>
        <p:spPr>
          <a:xfrm>
            <a:off x="4208303" y="294013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01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3083C9CB-7B10-40A4-B0F4-3C4E740A91B4}"/>
              </a:ext>
            </a:extLst>
          </p:cNvPr>
          <p:cNvSpPr/>
          <p:nvPr/>
        </p:nvSpPr>
        <p:spPr>
          <a:xfrm>
            <a:off x="5490707" y="1001899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时间地点</a:t>
            </a:r>
          </a:p>
        </p:txBody>
      </p:sp>
    </p:spTree>
    <p:extLst>
      <p:ext uri="{BB962C8B-B14F-4D97-AF65-F5344CB8AC3E}">
        <p14:creationId xmlns:p14="http://schemas.microsoft.com/office/powerpoint/2010/main" val="54271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/>
      <p:bldP spid="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604417-3547-448F-867F-B09B6A78BD6A}"/>
              </a:ext>
            </a:extLst>
          </p:cNvPr>
          <p:cNvSpPr txBox="1"/>
          <p:nvPr/>
        </p:nvSpPr>
        <p:spPr>
          <a:xfrm>
            <a:off x="5238633" y="203769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坚黑（非商用）常规体" pitchFamily="2" charset="-122"/>
                <a:ea typeface="造字工房坚黑（非商用）常规体" pitchFamily="2" charset="-122"/>
              </a:rPr>
              <a:t>PART  02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坚黑（非商用）常规体" pitchFamily="2" charset="-122"/>
              <a:ea typeface="造字工房坚黑（非商用）常规体" pitchFamily="2" charset="-122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="" xmlns:a16="http://schemas.microsoft.com/office/drawing/2014/main" id="{EF978D5C-CC6B-4C25-9326-F0715EBC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97" y="3757735"/>
            <a:ext cx="2245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Swis721 Lt BT" panose="020B0403020202020204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点击输入具体文字内容点击输入具体文字内容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Swis721 Lt BT" panose="020B0403020202020204" pitchFamily="34" charset="0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780" y="294387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活动内容构成</a:t>
            </a:r>
          </a:p>
        </p:txBody>
      </p:sp>
    </p:spTree>
    <p:extLst>
      <p:ext uri="{BB962C8B-B14F-4D97-AF65-F5344CB8AC3E}">
        <p14:creationId xmlns:p14="http://schemas.microsoft.com/office/powerpoint/2010/main" val="7747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7C2F9847-F71C-4155-8FD0-04175FB3DE27}"/>
              </a:ext>
            </a:extLst>
          </p:cNvPr>
          <p:cNvSpPr txBox="1"/>
          <p:nvPr/>
        </p:nvSpPr>
        <p:spPr>
          <a:xfrm>
            <a:off x="4054415" y="294013"/>
            <a:ext cx="4083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02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26162E7F-4AFD-47AE-9240-A8CC8D58E9BE}"/>
              </a:ext>
            </a:extLst>
          </p:cNvPr>
          <p:cNvSpPr/>
          <p:nvPr/>
        </p:nvSpPr>
        <p:spPr>
          <a:xfrm>
            <a:off x="5490710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具体内容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C5A2E95F-4105-4B46-9363-FCDE775D7326}"/>
              </a:ext>
            </a:extLst>
          </p:cNvPr>
          <p:cNvSpPr/>
          <p:nvPr/>
        </p:nvSpPr>
        <p:spPr>
          <a:xfrm>
            <a:off x="3396844" y="2739567"/>
            <a:ext cx="7347080" cy="3215629"/>
          </a:xfrm>
          <a:prstGeom prst="rect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6C4A3E4C-6A72-4028-A303-FBF382256ECD}"/>
              </a:ext>
            </a:extLst>
          </p:cNvPr>
          <p:cNvGrpSpPr/>
          <p:nvPr/>
        </p:nvGrpSpPr>
        <p:grpSpPr>
          <a:xfrm>
            <a:off x="8977354" y="2071991"/>
            <a:ext cx="457200" cy="457200"/>
            <a:chOff x="7597302" y="2071991"/>
            <a:chExt cx="457200" cy="457200"/>
          </a:xfrm>
        </p:grpSpPr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3D5334F8-ED0D-4042-960A-18AAD9CA84FA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E9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4" name="椭圆 7">
              <a:extLst>
                <a:ext uri="{FF2B5EF4-FFF2-40B4-BE49-F238E27FC236}">
                  <a16:creationId xmlns="" xmlns:a16="http://schemas.microsoft.com/office/drawing/2014/main" id="{35915205-5CC4-4B1C-A6F5-A324B94D09FE}"/>
                </a:ext>
              </a:extLst>
            </p:cNvPr>
            <p:cNvSpPr/>
            <p:nvPr/>
          </p:nvSpPr>
          <p:spPr>
            <a:xfrm>
              <a:off x="7691779" y="2165823"/>
              <a:ext cx="268246" cy="269537"/>
            </a:xfrm>
            <a:custGeom>
              <a:avLst/>
              <a:gdLst>
                <a:gd name="connsiteX0" fmla="*/ 119063 w 330200"/>
                <a:gd name="connsiteY0" fmla="*/ 203200 h 331788"/>
                <a:gd name="connsiteX1" fmla="*/ 137172 w 330200"/>
                <a:gd name="connsiteY1" fmla="*/ 203200 h 331788"/>
                <a:gd name="connsiteX2" fmla="*/ 153988 w 330200"/>
                <a:gd name="connsiteY2" fmla="*/ 229508 h 331788"/>
                <a:gd name="connsiteX3" fmla="*/ 153988 w 330200"/>
                <a:gd name="connsiteY3" fmla="*/ 249238 h 331788"/>
                <a:gd name="connsiteX4" fmla="*/ 119063 w 330200"/>
                <a:gd name="connsiteY4" fmla="*/ 203200 h 331788"/>
                <a:gd name="connsiteX5" fmla="*/ 176213 w 330200"/>
                <a:gd name="connsiteY5" fmla="*/ 158750 h 331788"/>
                <a:gd name="connsiteX6" fmla="*/ 211138 w 330200"/>
                <a:gd name="connsiteY6" fmla="*/ 203994 h 331788"/>
                <a:gd name="connsiteX7" fmla="*/ 176213 w 330200"/>
                <a:gd name="connsiteY7" fmla="*/ 249238 h 331788"/>
                <a:gd name="connsiteX8" fmla="*/ 176213 w 330200"/>
                <a:gd name="connsiteY8" fmla="*/ 229848 h 331788"/>
                <a:gd name="connsiteX9" fmla="*/ 193029 w 330200"/>
                <a:gd name="connsiteY9" fmla="*/ 203994 h 331788"/>
                <a:gd name="connsiteX10" fmla="*/ 176213 w 330200"/>
                <a:gd name="connsiteY10" fmla="*/ 178141 h 331788"/>
                <a:gd name="connsiteX11" fmla="*/ 176213 w 330200"/>
                <a:gd name="connsiteY11" fmla="*/ 158750 h 331788"/>
                <a:gd name="connsiteX12" fmla="*/ 176213 w 330200"/>
                <a:gd name="connsiteY12" fmla="*/ 82550 h 331788"/>
                <a:gd name="connsiteX13" fmla="*/ 211138 w 330200"/>
                <a:gd name="connsiteY13" fmla="*/ 128588 h 331788"/>
                <a:gd name="connsiteX14" fmla="*/ 193029 w 330200"/>
                <a:gd name="connsiteY14" fmla="*/ 128588 h 331788"/>
                <a:gd name="connsiteX15" fmla="*/ 176213 w 330200"/>
                <a:gd name="connsiteY15" fmla="*/ 102281 h 331788"/>
                <a:gd name="connsiteX16" fmla="*/ 176213 w 330200"/>
                <a:gd name="connsiteY16" fmla="*/ 82550 h 331788"/>
                <a:gd name="connsiteX17" fmla="*/ 153988 w 330200"/>
                <a:gd name="connsiteY17" fmla="*/ 82550 h 331788"/>
                <a:gd name="connsiteX18" fmla="*/ 153988 w 330200"/>
                <a:gd name="connsiteY18" fmla="*/ 101941 h 331788"/>
                <a:gd name="connsiteX19" fmla="*/ 137172 w 330200"/>
                <a:gd name="connsiteY19" fmla="*/ 127794 h 331788"/>
                <a:gd name="connsiteX20" fmla="*/ 153988 w 330200"/>
                <a:gd name="connsiteY20" fmla="*/ 153648 h 331788"/>
                <a:gd name="connsiteX21" fmla="*/ 153988 w 330200"/>
                <a:gd name="connsiteY21" fmla="*/ 173038 h 331788"/>
                <a:gd name="connsiteX22" fmla="*/ 119063 w 330200"/>
                <a:gd name="connsiteY22" fmla="*/ 127794 h 331788"/>
                <a:gd name="connsiteX23" fmla="*/ 153988 w 330200"/>
                <a:gd name="connsiteY23" fmla="*/ 82550 h 331788"/>
                <a:gd name="connsiteX24" fmla="*/ 157163 w 330200"/>
                <a:gd name="connsiteY24" fmla="*/ 76200 h 331788"/>
                <a:gd name="connsiteX25" fmla="*/ 173038 w 330200"/>
                <a:gd name="connsiteY25" fmla="*/ 76200 h 331788"/>
                <a:gd name="connsiteX26" fmla="*/ 173038 w 330200"/>
                <a:gd name="connsiteY26" fmla="*/ 255588 h 331788"/>
                <a:gd name="connsiteX27" fmla="*/ 157163 w 330200"/>
                <a:gd name="connsiteY27" fmla="*/ 255588 h 331788"/>
                <a:gd name="connsiteX28" fmla="*/ 165101 w 330200"/>
                <a:gd name="connsiteY28" fmla="*/ 33337 h 331788"/>
                <a:gd name="connsiteX29" fmla="*/ 33338 w 330200"/>
                <a:gd name="connsiteY29" fmla="*/ 165894 h 331788"/>
                <a:gd name="connsiteX30" fmla="*/ 165101 w 330200"/>
                <a:gd name="connsiteY30" fmla="*/ 298451 h 331788"/>
                <a:gd name="connsiteX31" fmla="*/ 296864 w 330200"/>
                <a:gd name="connsiteY31" fmla="*/ 165894 h 331788"/>
                <a:gd name="connsiteX32" fmla="*/ 165101 w 330200"/>
                <a:gd name="connsiteY32" fmla="*/ 33337 h 331788"/>
                <a:gd name="connsiteX33" fmla="*/ 165100 w 330200"/>
                <a:gd name="connsiteY33" fmla="*/ 30162 h 331788"/>
                <a:gd name="connsiteX34" fmla="*/ 301625 w 330200"/>
                <a:gd name="connsiteY34" fmla="*/ 165894 h 331788"/>
                <a:gd name="connsiteX35" fmla="*/ 165100 w 330200"/>
                <a:gd name="connsiteY35" fmla="*/ 301626 h 331788"/>
                <a:gd name="connsiteX36" fmla="*/ 28575 w 330200"/>
                <a:gd name="connsiteY36" fmla="*/ 165894 h 331788"/>
                <a:gd name="connsiteX37" fmla="*/ 165100 w 330200"/>
                <a:gd name="connsiteY37" fmla="*/ 30162 h 331788"/>
                <a:gd name="connsiteX38" fmla="*/ 165101 w 330200"/>
                <a:gd name="connsiteY38" fmla="*/ 15875 h 331788"/>
                <a:gd name="connsiteX39" fmla="*/ 14288 w 330200"/>
                <a:gd name="connsiteY39" fmla="*/ 165894 h 331788"/>
                <a:gd name="connsiteX40" fmla="*/ 165101 w 330200"/>
                <a:gd name="connsiteY40" fmla="*/ 315913 h 331788"/>
                <a:gd name="connsiteX41" fmla="*/ 315914 w 330200"/>
                <a:gd name="connsiteY41" fmla="*/ 165894 h 331788"/>
                <a:gd name="connsiteX42" fmla="*/ 165101 w 330200"/>
                <a:gd name="connsiteY42" fmla="*/ 15875 h 331788"/>
                <a:gd name="connsiteX43" fmla="*/ 165100 w 330200"/>
                <a:gd name="connsiteY43" fmla="*/ 0 h 331788"/>
                <a:gd name="connsiteX44" fmla="*/ 330200 w 330200"/>
                <a:gd name="connsiteY44" fmla="*/ 165894 h 331788"/>
                <a:gd name="connsiteX45" fmla="*/ 165100 w 330200"/>
                <a:gd name="connsiteY45" fmla="*/ 331788 h 331788"/>
                <a:gd name="connsiteX46" fmla="*/ 0 w 330200"/>
                <a:gd name="connsiteY46" fmla="*/ 165894 h 331788"/>
                <a:gd name="connsiteX47" fmla="*/ 165100 w 330200"/>
                <a:gd name="connsiteY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200" h="331788">
                  <a:moveTo>
                    <a:pt x="119063" y="203200"/>
                  </a:moveTo>
                  <a:cubicBezTo>
                    <a:pt x="119063" y="203200"/>
                    <a:pt x="119063" y="203200"/>
                    <a:pt x="137172" y="203200"/>
                  </a:cubicBezTo>
                  <a:cubicBezTo>
                    <a:pt x="137172" y="215039"/>
                    <a:pt x="143640" y="225562"/>
                    <a:pt x="153988" y="229508"/>
                  </a:cubicBezTo>
                  <a:lnTo>
                    <a:pt x="153988" y="249238"/>
                  </a:lnTo>
                  <a:cubicBezTo>
                    <a:pt x="133292" y="243977"/>
                    <a:pt x="119063" y="225562"/>
                    <a:pt x="119063" y="203200"/>
                  </a:cubicBezTo>
                  <a:close/>
                  <a:moveTo>
                    <a:pt x="176213" y="158750"/>
                  </a:moveTo>
                  <a:cubicBezTo>
                    <a:pt x="196909" y="163921"/>
                    <a:pt x="211138" y="182019"/>
                    <a:pt x="211138" y="203994"/>
                  </a:cubicBezTo>
                  <a:cubicBezTo>
                    <a:pt x="211138" y="225970"/>
                    <a:pt x="196909" y="244068"/>
                    <a:pt x="176213" y="249238"/>
                  </a:cubicBezTo>
                  <a:cubicBezTo>
                    <a:pt x="176213" y="249238"/>
                    <a:pt x="176213" y="249238"/>
                    <a:pt x="176213" y="229848"/>
                  </a:cubicBezTo>
                  <a:cubicBezTo>
                    <a:pt x="186561" y="225970"/>
                    <a:pt x="193029" y="215628"/>
                    <a:pt x="193029" y="203994"/>
                  </a:cubicBezTo>
                  <a:cubicBezTo>
                    <a:pt x="193029" y="192360"/>
                    <a:pt x="186561" y="183311"/>
                    <a:pt x="176213" y="178141"/>
                  </a:cubicBezTo>
                  <a:cubicBezTo>
                    <a:pt x="176213" y="178141"/>
                    <a:pt x="176213" y="178141"/>
                    <a:pt x="176213" y="158750"/>
                  </a:cubicBezTo>
                  <a:close/>
                  <a:moveTo>
                    <a:pt x="176213" y="82550"/>
                  </a:moveTo>
                  <a:cubicBezTo>
                    <a:pt x="196909" y="87812"/>
                    <a:pt x="211138" y="106227"/>
                    <a:pt x="211138" y="128588"/>
                  </a:cubicBezTo>
                  <a:cubicBezTo>
                    <a:pt x="211138" y="128588"/>
                    <a:pt x="211138" y="128588"/>
                    <a:pt x="193029" y="128588"/>
                  </a:cubicBezTo>
                  <a:cubicBezTo>
                    <a:pt x="193029" y="116750"/>
                    <a:pt x="186561" y="106227"/>
                    <a:pt x="176213" y="102281"/>
                  </a:cubicBezTo>
                  <a:cubicBezTo>
                    <a:pt x="176213" y="102281"/>
                    <a:pt x="176213" y="102281"/>
                    <a:pt x="176213" y="82550"/>
                  </a:cubicBezTo>
                  <a:close/>
                  <a:moveTo>
                    <a:pt x="153988" y="82550"/>
                  </a:moveTo>
                  <a:cubicBezTo>
                    <a:pt x="153988" y="82550"/>
                    <a:pt x="153988" y="82550"/>
                    <a:pt x="153988" y="101941"/>
                  </a:cubicBezTo>
                  <a:cubicBezTo>
                    <a:pt x="143640" y="105819"/>
                    <a:pt x="137172" y="116160"/>
                    <a:pt x="137172" y="127794"/>
                  </a:cubicBezTo>
                  <a:cubicBezTo>
                    <a:pt x="137172" y="139428"/>
                    <a:pt x="143640" y="148477"/>
                    <a:pt x="153988" y="153648"/>
                  </a:cubicBezTo>
                  <a:cubicBezTo>
                    <a:pt x="153988" y="153648"/>
                    <a:pt x="153988" y="153648"/>
                    <a:pt x="153988" y="173038"/>
                  </a:cubicBezTo>
                  <a:cubicBezTo>
                    <a:pt x="133292" y="167868"/>
                    <a:pt x="119063" y="149770"/>
                    <a:pt x="119063" y="127794"/>
                  </a:cubicBezTo>
                  <a:cubicBezTo>
                    <a:pt x="119063" y="105819"/>
                    <a:pt x="133292" y="87721"/>
                    <a:pt x="153988" y="82550"/>
                  </a:cubicBezTo>
                  <a:close/>
                  <a:moveTo>
                    <a:pt x="157163" y="76200"/>
                  </a:moveTo>
                  <a:lnTo>
                    <a:pt x="173038" y="76200"/>
                  </a:lnTo>
                  <a:lnTo>
                    <a:pt x="173038" y="255588"/>
                  </a:lnTo>
                  <a:lnTo>
                    <a:pt x="157163" y="255588"/>
                  </a:lnTo>
                  <a:close/>
                  <a:moveTo>
                    <a:pt x="165101" y="33337"/>
                  </a:moveTo>
                  <a:cubicBezTo>
                    <a:pt x="92330" y="33337"/>
                    <a:pt x="33338" y="92685"/>
                    <a:pt x="33338" y="165894"/>
                  </a:cubicBezTo>
                  <a:cubicBezTo>
                    <a:pt x="33338" y="239103"/>
                    <a:pt x="92330" y="298451"/>
                    <a:pt x="165101" y="298451"/>
                  </a:cubicBezTo>
                  <a:cubicBezTo>
                    <a:pt x="237872" y="298451"/>
                    <a:pt x="296864" y="239103"/>
                    <a:pt x="296864" y="165894"/>
                  </a:cubicBezTo>
                  <a:cubicBezTo>
                    <a:pt x="296864" y="92685"/>
                    <a:pt x="237872" y="33337"/>
                    <a:pt x="165101" y="33337"/>
                  </a:cubicBezTo>
                  <a:close/>
                  <a:moveTo>
                    <a:pt x="165100" y="30162"/>
                  </a:moveTo>
                  <a:cubicBezTo>
                    <a:pt x="240501" y="30162"/>
                    <a:pt x="301625" y="90931"/>
                    <a:pt x="301625" y="165894"/>
                  </a:cubicBezTo>
                  <a:cubicBezTo>
                    <a:pt x="301625" y="240857"/>
                    <a:pt x="240501" y="301626"/>
                    <a:pt x="165100" y="301626"/>
                  </a:cubicBezTo>
                  <a:cubicBezTo>
                    <a:pt x="89699" y="301626"/>
                    <a:pt x="28575" y="240857"/>
                    <a:pt x="28575" y="165894"/>
                  </a:cubicBezTo>
                  <a:cubicBezTo>
                    <a:pt x="28575" y="90931"/>
                    <a:pt x="89699" y="30162"/>
                    <a:pt x="165100" y="30162"/>
                  </a:cubicBezTo>
                  <a:close/>
                  <a:moveTo>
                    <a:pt x="165101" y="15875"/>
                  </a:moveTo>
                  <a:cubicBezTo>
                    <a:pt x="81809" y="15875"/>
                    <a:pt x="14288" y="83041"/>
                    <a:pt x="14288" y="165894"/>
                  </a:cubicBezTo>
                  <a:cubicBezTo>
                    <a:pt x="14288" y="248747"/>
                    <a:pt x="81809" y="315913"/>
                    <a:pt x="165101" y="315913"/>
                  </a:cubicBezTo>
                  <a:cubicBezTo>
                    <a:pt x="248393" y="315913"/>
                    <a:pt x="315914" y="248747"/>
                    <a:pt x="315914" y="165894"/>
                  </a:cubicBezTo>
                  <a:cubicBezTo>
                    <a:pt x="315914" y="83041"/>
                    <a:pt x="248393" y="15875"/>
                    <a:pt x="165101" y="1587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72DC0A37-737A-4113-A239-7B01ABF01F18}"/>
              </a:ext>
            </a:extLst>
          </p:cNvPr>
          <p:cNvGrpSpPr/>
          <p:nvPr/>
        </p:nvGrpSpPr>
        <p:grpSpPr>
          <a:xfrm>
            <a:off x="9571079" y="2071991"/>
            <a:ext cx="457200" cy="457200"/>
            <a:chOff x="7597302" y="2071991"/>
            <a:chExt cx="457200" cy="457200"/>
          </a:xfrm>
        </p:grpSpPr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D0BD697C-3485-47BA-85E9-5340444352B9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7" name="椭圆 11">
              <a:extLst>
                <a:ext uri="{FF2B5EF4-FFF2-40B4-BE49-F238E27FC236}">
                  <a16:creationId xmlns="" xmlns:a16="http://schemas.microsoft.com/office/drawing/2014/main" id="{1A90F068-F889-4FC0-97FC-87232B933992}"/>
                </a:ext>
              </a:extLst>
            </p:cNvPr>
            <p:cNvSpPr/>
            <p:nvPr/>
          </p:nvSpPr>
          <p:spPr>
            <a:xfrm>
              <a:off x="7691134" y="2165823"/>
              <a:ext cx="269537" cy="269537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715F867D-2A57-4DED-B574-0F42B58DDD75}"/>
              </a:ext>
            </a:extLst>
          </p:cNvPr>
          <p:cNvGrpSpPr/>
          <p:nvPr/>
        </p:nvGrpSpPr>
        <p:grpSpPr>
          <a:xfrm>
            <a:off x="10164804" y="2071991"/>
            <a:ext cx="457200" cy="457200"/>
            <a:chOff x="7597302" y="2071991"/>
            <a:chExt cx="457200" cy="457200"/>
          </a:xfrm>
        </p:grpSpPr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DC5F0D23-FB84-4B3A-9BC6-C34CB3BC4878}"/>
                </a:ext>
              </a:extLst>
            </p:cNvPr>
            <p:cNvSpPr/>
            <p:nvPr/>
          </p:nvSpPr>
          <p:spPr>
            <a:xfrm>
              <a:off x="7597302" y="2071991"/>
              <a:ext cx="457200" cy="457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40" name="椭圆 14">
              <a:extLst>
                <a:ext uri="{FF2B5EF4-FFF2-40B4-BE49-F238E27FC236}">
                  <a16:creationId xmlns="" xmlns:a16="http://schemas.microsoft.com/office/drawing/2014/main" id="{B40F2019-CBD5-484F-875D-3B6DBE92B3AA}"/>
                </a:ext>
              </a:extLst>
            </p:cNvPr>
            <p:cNvSpPr/>
            <p:nvPr/>
          </p:nvSpPr>
          <p:spPr>
            <a:xfrm>
              <a:off x="7691134" y="2191616"/>
              <a:ext cx="269537" cy="217950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EB17F54E-5948-4C42-8CBB-A9BD0C418680}"/>
              </a:ext>
            </a:extLst>
          </p:cNvPr>
          <p:cNvGrpSpPr/>
          <p:nvPr/>
        </p:nvGrpSpPr>
        <p:grpSpPr>
          <a:xfrm>
            <a:off x="4522991" y="2933793"/>
            <a:ext cx="5745373" cy="3087325"/>
            <a:chOff x="2414254" y="1834568"/>
            <a:chExt cx="5745373" cy="3087325"/>
          </a:xfrm>
        </p:grpSpPr>
        <p:sp>
          <p:nvSpPr>
            <p:cNvPr id="42" name="TextBox 11">
              <a:extLst>
                <a:ext uri="{FF2B5EF4-FFF2-40B4-BE49-F238E27FC236}">
                  <a16:creationId xmlns="" xmlns:a16="http://schemas.microsoft.com/office/drawing/2014/main" id="{F050CFF6-3097-4552-B5D4-383701656F82}"/>
                </a:ext>
              </a:extLst>
            </p:cNvPr>
            <p:cNvSpPr txBox="1"/>
            <p:nvPr/>
          </p:nvSpPr>
          <p:spPr>
            <a:xfrm>
              <a:off x="2541254" y="2336570"/>
              <a:ext cx="5618373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lvl="0">
                <a:lnSpc>
                  <a:spcPct val="150000"/>
                </a:lnSpc>
              </a:pPr>
              <a:endParaRPr lang="en-GB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TextBox 11">
              <a:extLst>
                <a:ext uri="{FF2B5EF4-FFF2-40B4-BE49-F238E27FC236}">
                  <a16:creationId xmlns="" xmlns:a16="http://schemas.microsoft.com/office/drawing/2014/main" id="{B4C38396-0FA8-43CC-8C37-7B738EC40C38}"/>
                </a:ext>
              </a:extLst>
            </p:cNvPr>
            <p:cNvSpPr txBox="1"/>
            <p:nvPr/>
          </p:nvSpPr>
          <p:spPr>
            <a:xfrm>
              <a:off x="2414254" y="1834568"/>
              <a:ext cx="2449035" cy="307777"/>
            </a:xfrm>
            <a:prstGeom prst="rect">
              <a:avLst/>
            </a:prstGeom>
          </p:spPr>
          <p:txBody>
            <a:bodyPr vert="horz" lIns="91425" tIns="45713" rIns="91425" bIns="45713" rtlCol="0" anchor="t">
              <a:noAutofit/>
            </a:bodyPr>
            <a:lstStyle>
              <a:defPPr>
                <a:defRPr lang="zh-CN"/>
              </a:defPPr>
              <a:lvl1pPr indent="0" algn="just" defTabSz="457200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b="1" cap="none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2pPr>
              <a:lvl3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3pPr>
              <a:lvl4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4pPr>
              <a:lvl5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5pPr>
              <a:lvl6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6pPr>
              <a:lvl7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7pPr>
              <a:lvl8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8pPr>
              <a:lvl9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9pPr>
            </a:lstStyle>
            <a:p>
              <a:r>
                <a:rPr lang="zh-CN" altLang="en-US" dirty="0"/>
                <a:t>标题文字添加</a:t>
              </a:r>
              <a:endParaRPr lang="en-US" dirty="0"/>
            </a:p>
          </p:txBody>
        </p:sp>
      </p:grpSp>
      <p:pic>
        <p:nvPicPr>
          <p:cNvPr id="44" name="图片占位符 32">
            <a:extLst>
              <a:ext uri="{FF2B5EF4-FFF2-40B4-BE49-F238E27FC236}">
                <a16:creationId xmlns="" xmlns:a16="http://schemas.microsoft.com/office/drawing/2014/main" id="{A343531C-08E8-4B2A-8583-F4714E616B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1601" y="1788673"/>
            <a:ext cx="2776911" cy="321562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02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E720B3E5-913F-4D71-8D6E-7F65F3BEAF13}"/>
              </a:ext>
            </a:extLst>
          </p:cNvPr>
          <p:cNvSpPr txBox="1"/>
          <p:nvPr/>
        </p:nvSpPr>
        <p:spPr>
          <a:xfrm>
            <a:off x="4054415" y="294013"/>
            <a:ext cx="4083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02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CDAC03D2-DF66-45AD-A5D1-4E75726303A0}"/>
              </a:ext>
            </a:extLst>
          </p:cNvPr>
          <p:cNvSpPr/>
          <p:nvPr/>
        </p:nvSpPr>
        <p:spPr>
          <a:xfrm>
            <a:off x="5490710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进度规划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210F64CB-174D-44AE-BCCB-1C42621161D6}"/>
              </a:ext>
            </a:extLst>
          </p:cNvPr>
          <p:cNvGrpSpPr>
            <a:grpSpLocks/>
          </p:cNvGrpSpPr>
          <p:nvPr/>
        </p:nvGrpSpPr>
        <p:grpSpPr bwMode="auto">
          <a:xfrm>
            <a:off x="1249891" y="1868228"/>
            <a:ext cx="9692217" cy="1382073"/>
            <a:chOff x="899591" y="1214884"/>
            <a:chExt cx="7268968" cy="1036698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0D3ADF28-7435-4100-A3A1-5B10D97DE558}"/>
                </a:ext>
              </a:extLst>
            </p:cNvPr>
            <p:cNvSpPr/>
            <p:nvPr/>
          </p:nvSpPr>
          <p:spPr>
            <a:xfrm>
              <a:off x="899592" y="1214885"/>
              <a:ext cx="7268967" cy="1036697"/>
            </a:xfrm>
            <a:prstGeom prst="rect">
              <a:avLst/>
            </a:prstGeom>
            <a:solidFill>
              <a:srgbClr val="E95A4D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8" name="Picture 5">
              <a:extLst>
                <a:ext uri="{FF2B5EF4-FFF2-40B4-BE49-F238E27FC236}">
                  <a16:creationId xmlns="" xmlns:a16="http://schemas.microsoft.com/office/drawing/2014/main" id="{E2FC035A-9E20-48B2-A95E-10547CCBC0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899591" y="1214884"/>
              <a:ext cx="1583613" cy="1036697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组合 4">
              <a:extLst>
                <a:ext uri="{FF2B5EF4-FFF2-40B4-BE49-F238E27FC236}">
                  <a16:creationId xmlns="" xmlns:a16="http://schemas.microsoft.com/office/drawing/2014/main" id="{B4CB7B62-AF75-43E2-8862-40090D64F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61431" y="1391914"/>
              <a:ext cx="634983" cy="635088"/>
              <a:chOff x="7161431" y="1404614"/>
              <a:chExt cx="634983" cy="635088"/>
            </a:xfrm>
          </p:grpSpPr>
          <p:sp>
            <p:nvSpPr>
              <p:cNvPr id="41" name="TextBox 6">
                <a:extLst>
                  <a:ext uri="{FF2B5EF4-FFF2-40B4-BE49-F238E27FC236}">
                    <a16:creationId xmlns="" xmlns:a16="http://schemas.microsoft.com/office/drawing/2014/main" id="{9303CC15-85C0-4DD1-AF79-20FEE8D5A401}"/>
                  </a:ext>
                </a:extLst>
              </p:cNvPr>
              <p:cNvSpPr txBox="1"/>
              <p:nvPr/>
            </p:nvSpPr>
            <p:spPr>
              <a:xfrm>
                <a:off x="7183654" y="1408497"/>
                <a:ext cx="556868" cy="56181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377">
                  <a:defRPr/>
                </a:pPr>
                <a:r>
                  <a:rPr lang="en-US" altLang="zh-CN" sz="4267" spc="-2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01</a:t>
                </a:r>
                <a:endParaRPr lang="zh-CN" altLang="en-US" sz="4267" i="1" spc="-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="" xmlns:a16="http://schemas.microsoft.com/office/drawing/2014/main" id="{21872365-460D-4476-915E-24F63B3EEC72}"/>
                  </a:ext>
                </a:extLst>
              </p:cNvPr>
              <p:cNvSpPr/>
              <p:nvPr/>
            </p:nvSpPr>
            <p:spPr>
              <a:xfrm>
                <a:off x="7161431" y="1404614"/>
                <a:ext cx="634983" cy="635088"/>
              </a:xfrm>
              <a:prstGeom prst="ellipse">
                <a:avLst/>
              </a:pr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77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" name="矩形 71">
              <a:extLst>
                <a:ext uri="{FF2B5EF4-FFF2-40B4-BE49-F238E27FC236}">
                  <a16:creationId xmlns="" xmlns:a16="http://schemas.microsoft.com/office/drawing/2014/main" id="{A5B16181-5555-4FDD-80A5-B936F2D41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432" y="1312607"/>
              <a:ext cx="4534621" cy="90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请替换文字内容，点击添加相关标题文字，修改文字内容，请替换文字内容，点击添加相关标题文字，修改文字内容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82912484-FC04-462B-BE45-395AB791AC96}"/>
              </a:ext>
            </a:extLst>
          </p:cNvPr>
          <p:cNvGrpSpPr/>
          <p:nvPr/>
        </p:nvGrpSpPr>
        <p:grpSpPr>
          <a:xfrm>
            <a:off x="1249892" y="3444657"/>
            <a:ext cx="9692216" cy="1366549"/>
            <a:chOff x="900113" y="2198836"/>
            <a:chExt cx="7269162" cy="1024912"/>
          </a:xfrm>
        </p:grpSpPr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446BAAFF-0BB6-446C-85FC-FC84D70DD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3" y="2198836"/>
              <a:ext cx="7269162" cy="1024912"/>
              <a:chOff x="899592" y="2480579"/>
              <a:chExt cx="7268967" cy="1025054"/>
            </a:xfrm>
          </p:grpSpPr>
          <p:sp>
            <p:nvSpPr>
              <p:cNvPr id="46" name="矩形 45">
                <a:extLst>
                  <a:ext uri="{FF2B5EF4-FFF2-40B4-BE49-F238E27FC236}">
                    <a16:creationId xmlns="" xmlns:a16="http://schemas.microsoft.com/office/drawing/2014/main" id="{64712714-0204-441A-8502-8DB8F7C1B569}"/>
                  </a:ext>
                </a:extLst>
              </p:cNvPr>
              <p:cNvSpPr/>
              <p:nvPr/>
            </p:nvSpPr>
            <p:spPr>
              <a:xfrm flipH="1">
                <a:off x="899592" y="2480579"/>
                <a:ext cx="7268967" cy="102505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47" name="Picture 2">
                <a:extLst>
                  <a:ext uri="{FF2B5EF4-FFF2-40B4-BE49-F238E27FC236}">
                    <a16:creationId xmlns="" xmlns:a16="http://schemas.microsoft.com/office/drawing/2014/main" id="{C892D0EF-8212-4BEC-B58B-DDD01AEDC4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587550" y="2480579"/>
                <a:ext cx="1581009" cy="1025054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8" name="组合 6">
                <a:extLst>
                  <a:ext uri="{FF2B5EF4-FFF2-40B4-BE49-F238E27FC236}">
                    <a16:creationId xmlns="" xmlns:a16="http://schemas.microsoft.com/office/drawing/2014/main" id="{3DC4CF9E-5E4C-4621-8DB3-269F884408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1481" y="2656425"/>
                <a:ext cx="634983" cy="635088"/>
                <a:chOff x="1251481" y="2669125"/>
                <a:chExt cx="634983" cy="635088"/>
              </a:xfrm>
            </p:grpSpPr>
            <p:sp>
              <p:nvSpPr>
                <p:cNvPr id="49" name="TextBox 14">
                  <a:extLst>
                    <a:ext uri="{FF2B5EF4-FFF2-40B4-BE49-F238E27FC236}">
                      <a16:creationId xmlns="" xmlns:a16="http://schemas.microsoft.com/office/drawing/2014/main" id="{F5104CEE-8AA8-4DBA-98F7-7DB4FB62134F}"/>
                    </a:ext>
                  </a:extLst>
                </p:cNvPr>
                <p:cNvSpPr txBox="1"/>
                <p:nvPr/>
              </p:nvSpPr>
              <p:spPr>
                <a:xfrm>
                  <a:off x="1251481" y="2692588"/>
                  <a:ext cx="556868" cy="561819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914377">
                    <a:defRPr/>
                  </a:pPr>
                  <a:r>
                    <a:rPr lang="en-US" altLang="zh-CN" sz="4267" spc="-200" dirty="0">
                      <a:solidFill>
                        <a:prstClr val="white"/>
                      </a:solidFill>
                      <a:latin typeface="Arial" pitchFamily="34" charset="0"/>
                      <a:cs typeface="Arial" pitchFamily="34" charset="0"/>
                    </a:rPr>
                    <a:t>02</a:t>
                  </a:r>
                  <a:endParaRPr lang="zh-CN" altLang="en-US" sz="4267" spc="-2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椭圆 49">
                  <a:extLst>
                    <a:ext uri="{FF2B5EF4-FFF2-40B4-BE49-F238E27FC236}">
                      <a16:creationId xmlns="" xmlns:a16="http://schemas.microsoft.com/office/drawing/2014/main" id="{61D28004-574A-4979-9685-48AC63577209}"/>
                    </a:ext>
                  </a:extLst>
                </p:cNvPr>
                <p:cNvSpPr/>
                <p:nvPr/>
              </p:nvSpPr>
              <p:spPr>
                <a:xfrm>
                  <a:off x="1251481" y="2669125"/>
                  <a:ext cx="634983" cy="635088"/>
                </a:xfrm>
                <a:prstGeom prst="ellipse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14377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5" name="矩形 71">
              <a:extLst>
                <a:ext uri="{FF2B5EF4-FFF2-40B4-BE49-F238E27FC236}">
                  <a16:creationId xmlns="" xmlns:a16="http://schemas.microsoft.com/office/drawing/2014/main" id="{F9CFD1A0-5477-42E9-9DD4-19117BD8D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012" y="2258337"/>
              <a:ext cx="4483309" cy="86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请替换文字内容，点击添加相关标题文字，修改文字内容，请替换文字内容，点击添加相关标题文字，修改文字内容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请替换文字内容，点击添加相关标题文字，修改文字内容</a:t>
              </a:r>
              <a:endPara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0BB40970-2A03-4DE0-B4D0-65EA4BB6FF80}"/>
              </a:ext>
            </a:extLst>
          </p:cNvPr>
          <p:cNvGrpSpPr/>
          <p:nvPr/>
        </p:nvGrpSpPr>
        <p:grpSpPr>
          <a:xfrm>
            <a:off x="1249891" y="5005563"/>
            <a:ext cx="9692217" cy="1358273"/>
            <a:chOff x="900112" y="3458195"/>
            <a:chExt cx="7269163" cy="1018705"/>
          </a:xfrm>
        </p:grpSpPr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B49CE773-5D60-4142-B3F1-57EADCC34F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112" y="3458195"/>
              <a:ext cx="7269163" cy="1018705"/>
              <a:chOff x="899592" y="3739864"/>
              <a:chExt cx="7268967" cy="1019819"/>
            </a:xfrm>
          </p:grpSpPr>
          <p:sp>
            <p:nvSpPr>
              <p:cNvPr id="54" name="矩形 53">
                <a:extLst>
                  <a:ext uri="{FF2B5EF4-FFF2-40B4-BE49-F238E27FC236}">
                    <a16:creationId xmlns="" xmlns:a16="http://schemas.microsoft.com/office/drawing/2014/main" id="{BB098816-A8FD-4F8B-A27F-6494BB2ABEAF}"/>
                  </a:ext>
                </a:extLst>
              </p:cNvPr>
              <p:cNvSpPr/>
              <p:nvPr/>
            </p:nvSpPr>
            <p:spPr>
              <a:xfrm>
                <a:off x="899592" y="3739864"/>
                <a:ext cx="7268967" cy="101981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55" name="Picture 3">
                <a:extLst>
                  <a:ext uri="{FF2B5EF4-FFF2-40B4-BE49-F238E27FC236}">
                    <a16:creationId xmlns="" xmlns:a16="http://schemas.microsoft.com/office/drawing/2014/main" id="{29FCE76B-1150-4DD6-BD24-DF28FB0890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899593" y="3739864"/>
                <a:ext cx="1511607" cy="1019819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TextBox 22">
                <a:extLst>
                  <a:ext uri="{FF2B5EF4-FFF2-40B4-BE49-F238E27FC236}">
                    <a16:creationId xmlns="" xmlns:a16="http://schemas.microsoft.com/office/drawing/2014/main" id="{BA6900B3-9456-4031-A779-B057094FD424}"/>
                  </a:ext>
                </a:extLst>
              </p:cNvPr>
              <p:cNvSpPr txBox="1"/>
              <p:nvPr/>
            </p:nvSpPr>
            <p:spPr bwMode="auto">
              <a:xfrm>
                <a:off x="7243915" y="3928092"/>
                <a:ext cx="556868" cy="56235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377">
                  <a:defRPr/>
                </a:pPr>
                <a:r>
                  <a:rPr lang="en-US" altLang="zh-CN" sz="4267" spc="-200" dirty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03</a:t>
                </a:r>
                <a:endParaRPr lang="zh-CN" altLang="en-US" sz="4267" spc="-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矩形 75">
                <a:extLst>
                  <a:ext uri="{FF2B5EF4-FFF2-40B4-BE49-F238E27FC236}">
                    <a16:creationId xmlns="" xmlns:a16="http://schemas.microsoft.com/office/drawing/2014/main" id="{1055ACAD-9146-46D8-8B02-6A80BAD5D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1634" y="3815478"/>
                <a:ext cx="4632998" cy="868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rial" panose="020B0604020202020204" pitchFamily="34" charset="0"/>
                  </a:rPr>
                  <a:t>请替换文字内容，点击添加相关标题文字，修改文字内容，请替换文字内容，点击添加相关标题文字，修改文字内容请替换文字内容，点击添加相关标题文字，修改文字内容</a:t>
                </a:r>
                <a:endPara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" name="椭圆 52">
              <a:extLst>
                <a:ext uri="{FF2B5EF4-FFF2-40B4-BE49-F238E27FC236}">
                  <a16:creationId xmlns="" xmlns:a16="http://schemas.microsoft.com/office/drawing/2014/main" id="{015464FB-6503-4EDA-8860-E04DB1A5D55C}"/>
                </a:ext>
              </a:extLst>
            </p:cNvPr>
            <p:cNvSpPr/>
            <p:nvPr/>
          </p:nvSpPr>
          <p:spPr bwMode="auto">
            <a:xfrm>
              <a:off x="7225758" y="3630950"/>
              <a:ext cx="635000" cy="635000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27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08755" y="1746873"/>
            <a:ext cx="651614" cy="651614"/>
            <a:chOff x="4317111" y="1670673"/>
            <a:chExt cx="651614" cy="651614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E95A4D"/>
            </a:solidFill>
            <a:ln w="28575" cap="flat">
              <a:gradFill>
                <a:gsLst>
                  <a:gs pos="0">
                    <a:srgbClr val="C00000"/>
                  </a:gs>
                  <a:gs pos="100000">
                    <a:srgbClr val="FF0000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25456" y="3377237"/>
            <a:ext cx="651614" cy="651614"/>
            <a:chOff x="5033812" y="3301037"/>
            <a:chExt cx="651614" cy="651614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FF0000"/>
            </a:soli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47906" y="5071120"/>
            <a:ext cx="651614" cy="651614"/>
            <a:chOff x="4456262" y="4994920"/>
            <a:chExt cx="651614" cy="651614"/>
          </a:xfrm>
          <a:effectLst/>
        </p:grpSpPr>
        <p:sp>
          <p:nvSpPr>
            <p:cNvPr id="13" name="椭圆 12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C00000"/>
            </a:soli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51262" y="1641068"/>
            <a:ext cx="5537517" cy="1186906"/>
            <a:chOff x="5509486" y="1648529"/>
            <a:chExt cx="5537517" cy="1186906"/>
          </a:xfrm>
        </p:grpSpPr>
        <p:sp>
          <p:nvSpPr>
            <p:cNvPr id="16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509486" y="164852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sz="20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琢磨愿景</a:t>
              </a:r>
              <a:endParaRPr lang="en-US" altLang="zh-CN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5"/>
            <p:cNvSpPr/>
            <p:nvPr/>
          </p:nvSpPr>
          <p:spPr bwMode="auto">
            <a:xfrm>
              <a:off x="5530798" y="2022927"/>
              <a:ext cx="5516205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en-US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69758" y="3467144"/>
            <a:ext cx="5226039" cy="1188823"/>
            <a:chOff x="5820964" y="3390944"/>
            <a:chExt cx="5226039" cy="1188823"/>
          </a:xfrm>
        </p:grpSpPr>
        <p:sp>
          <p:nvSpPr>
            <p:cNvPr id="19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sz="20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研拟个案</a:t>
              </a:r>
              <a:endParaRPr lang="en-US" altLang="zh-CN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5"/>
            <p:cNvSpPr/>
            <p:nvPr/>
          </p:nvSpPr>
          <p:spPr bwMode="auto">
            <a:xfrm>
              <a:off x="5910373" y="3767259"/>
              <a:ext cx="5136630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en-US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ato Light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47172" y="5103132"/>
            <a:ext cx="5242747" cy="1174389"/>
            <a:chOff x="5198378" y="5026932"/>
            <a:chExt cx="5242747" cy="1174389"/>
          </a:xfrm>
        </p:grpSpPr>
        <p:sp>
          <p:nvSpPr>
            <p:cNvPr id="22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sz="20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整合方案</a:t>
              </a:r>
              <a:endParaRPr lang="en-US" altLang="zh-CN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5"/>
            <p:cNvSpPr/>
            <p:nvPr/>
          </p:nvSpPr>
          <p:spPr bwMode="auto">
            <a:xfrm>
              <a:off x="5302468" y="5388813"/>
              <a:ext cx="5138657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Lato Light" charset="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318325"/>
            <a:ext cx="4278738" cy="300367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E1E1F52-8FA8-4ECB-ABD3-184D895C065D}"/>
              </a:ext>
            </a:extLst>
          </p:cNvPr>
          <p:cNvSpPr txBox="1"/>
          <p:nvPr/>
        </p:nvSpPr>
        <p:spPr>
          <a:xfrm>
            <a:off x="4054415" y="294013"/>
            <a:ext cx="4083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02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总体思路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DEFCE558-39C7-44EF-9481-A7550A84A650}"/>
              </a:ext>
            </a:extLst>
          </p:cNvPr>
          <p:cNvSpPr/>
          <p:nvPr/>
        </p:nvSpPr>
        <p:spPr>
          <a:xfrm>
            <a:off x="5490711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执行策略</a:t>
            </a:r>
          </a:p>
        </p:txBody>
      </p:sp>
    </p:spTree>
    <p:extLst>
      <p:ext uri="{BB962C8B-B14F-4D97-AF65-F5344CB8AC3E}">
        <p14:creationId xmlns:p14="http://schemas.microsoft.com/office/powerpoint/2010/main" val="121756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604417-3547-448F-867F-B09B6A78BD6A}"/>
              </a:ext>
            </a:extLst>
          </p:cNvPr>
          <p:cNvSpPr txBox="1"/>
          <p:nvPr/>
        </p:nvSpPr>
        <p:spPr>
          <a:xfrm>
            <a:off x="5238633" y="203769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坚黑（非商用）常规体" pitchFamily="2" charset="-122"/>
                <a:ea typeface="造字工房坚黑（非商用）常规体" pitchFamily="2" charset="-122"/>
              </a:rPr>
              <a:t>PART  03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坚黑（非商用）常规体" pitchFamily="2" charset="-122"/>
              <a:ea typeface="造字工房坚黑（非商用）常规体" pitchFamily="2" charset="-122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="" xmlns:a16="http://schemas.microsoft.com/office/drawing/2014/main" id="{EF978D5C-CC6B-4C25-9326-F0715EBC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97" y="3757735"/>
            <a:ext cx="2245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Swis721 Lt BT" panose="020B0403020202020204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点击输入具体文字内容点击输入具体文字内容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Swis721 Lt BT" panose="020B0403020202020204" pitchFamily="34" charset="0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780" y="294387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活动运作方式</a:t>
            </a:r>
          </a:p>
        </p:txBody>
      </p:sp>
    </p:spTree>
    <p:extLst>
      <p:ext uri="{BB962C8B-B14F-4D97-AF65-F5344CB8AC3E}">
        <p14:creationId xmlns:p14="http://schemas.microsoft.com/office/powerpoint/2010/main" val="10339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/>
          <p:nvPr/>
        </p:nvGrpSpPr>
        <p:grpSpPr>
          <a:xfrm>
            <a:off x="4133056" y="2026684"/>
            <a:ext cx="4461035" cy="4100371"/>
            <a:chOff x="3392215" y="1614026"/>
            <a:chExt cx="5407569" cy="4970110"/>
          </a:xfrm>
        </p:grpSpPr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rgbClr val="E8363B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rgbClr val="A0459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045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rgbClr val="E8363B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rgbClr val="F18E39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rgbClr val="F18E39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Picture 3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Freeform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rgbClr val="A0459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rgbClr val="E84B3D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rgbClr val="A0459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rgbClr val="A0459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5" name="Picture 60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rgbClr val="F18E39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rgbClr val="A04592"/>
            </a:solidFill>
            <a:ln>
              <a:noFill/>
            </a:ln>
            <a:extLst/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rgbClr val="99D2C1"/>
            </a:solidFill>
            <a:ln>
              <a:noFill/>
            </a:ln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6"/>
          <p:cNvGrpSpPr/>
          <p:nvPr/>
        </p:nvGrpSpPr>
        <p:grpSpPr>
          <a:xfrm>
            <a:off x="914400" y="2100161"/>
            <a:ext cx="3335987" cy="1001654"/>
            <a:chOff x="-18982" y="2420680"/>
            <a:chExt cx="3336352" cy="1001706"/>
          </a:xfrm>
        </p:grpSpPr>
        <p:sp>
          <p:nvSpPr>
            <p:cNvPr id="85" name="TextBox 153"/>
            <p:cNvSpPr txBox="1"/>
            <p:nvPr/>
          </p:nvSpPr>
          <p:spPr>
            <a:xfrm>
              <a:off x="1099765" y="2420680"/>
              <a:ext cx="1980246" cy="4298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-18982" y="2886827"/>
              <a:ext cx="3336352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155"/>
          <p:cNvGrpSpPr/>
          <p:nvPr/>
        </p:nvGrpSpPr>
        <p:grpSpPr>
          <a:xfrm>
            <a:off x="2873556" y="1882309"/>
            <a:ext cx="277617" cy="276804"/>
            <a:chOff x="2138511" y="2464802"/>
            <a:chExt cx="354012" cy="352956"/>
          </a:xfrm>
          <a:solidFill>
            <a:srgbClr val="A04592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7"/>
          <p:cNvGrpSpPr/>
          <p:nvPr/>
        </p:nvGrpSpPr>
        <p:grpSpPr>
          <a:xfrm>
            <a:off x="871535" y="3662194"/>
            <a:ext cx="3378852" cy="990043"/>
            <a:chOff x="-97212" y="3727175"/>
            <a:chExt cx="3379222" cy="990095"/>
          </a:xfrm>
        </p:grpSpPr>
        <p:sp>
          <p:nvSpPr>
            <p:cNvPr id="91" name="TextBox 158"/>
            <p:cNvSpPr txBox="1"/>
            <p:nvPr/>
          </p:nvSpPr>
          <p:spPr>
            <a:xfrm>
              <a:off x="1099768" y="3727175"/>
              <a:ext cx="1980246" cy="429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-97212" y="4181711"/>
              <a:ext cx="3379222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160"/>
          <p:cNvGrpSpPr/>
          <p:nvPr/>
        </p:nvGrpSpPr>
        <p:grpSpPr>
          <a:xfrm>
            <a:off x="2873556" y="3426262"/>
            <a:ext cx="277617" cy="276804"/>
            <a:chOff x="2138511" y="2464802"/>
            <a:chExt cx="354012" cy="352956"/>
          </a:xfrm>
          <a:solidFill>
            <a:srgbClr val="E84B3D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18"/>
          <p:cNvGrpSpPr/>
          <p:nvPr/>
        </p:nvGrpSpPr>
        <p:grpSpPr>
          <a:xfrm>
            <a:off x="816992" y="5305837"/>
            <a:ext cx="3237440" cy="935143"/>
            <a:chOff x="65723" y="5455047"/>
            <a:chExt cx="3237794" cy="935193"/>
          </a:xfrm>
        </p:grpSpPr>
        <p:sp>
          <p:nvSpPr>
            <p:cNvPr id="97" name="TextBox 163"/>
            <p:cNvSpPr txBox="1"/>
            <p:nvPr/>
          </p:nvSpPr>
          <p:spPr>
            <a:xfrm>
              <a:off x="1316157" y="5455047"/>
              <a:ext cx="1980246" cy="429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65723" y="5854680"/>
              <a:ext cx="3237794" cy="5355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65"/>
          <p:cNvGrpSpPr/>
          <p:nvPr/>
        </p:nvGrpSpPr>
        <p:grpSpPr>
          <a:xfrm>
            <a:off x="2873556" y="4968771"/>
            <a:ext cx="277617" cy="276804"/>
            <a:chOff x="2138511" y="2464802"/>
            <a:chExt cx="354012" cy="352956"/>
          </a:xfrm>
          <a:solidFill>
            <a:srgbClr val="F18E39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9"/>
          <p:cNvGrpSpPr/>
          <p:nvPr/>
        </p:nvGrpSpPr>
        <p:grpSpPr>
          <a:xfrm>
            <a:off x="8279576" y="3333832"/>
            <a:ext cx="3309933" cy="955799"/>
            <a:chOff x="8997582" y="2182305"/>
            <a:chExt cx="3310295" cy="955849"/>
          </a:xfrm>
        </p:grpSpPr>
        <p:sp>
          <p:nvSpPr>
            <p:cNvPr id="103" name="TextBox 286"/>
            <p:cNvSpPr txBox="1"/>
            <p:nvPr/>
          </p:nvSpPr>
          <p:spPr>
            <a:xfrm>
              <a:off x="8997582" y="2182305"/>
              <a:ext cx="1980246" cy="4298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9052048" y="2602595"/>
              <a:ext cx="3255829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88"/>
          <p:cNvGrpSpPr/>
          <p:nvPr/>
        </p:nvGrpSpPr>
        <p:grpSpPr>
          <a:xfrm>
            <a:off x="9189606" y="3061286"/>
            <a:ext cx="277617" cy="276804"/>
            <a:chOff x="2138511" y="2464802"/>
            <a:chExt cx="354012" cy="352956"/>
          </a:xfrm>
          <a:solidFill>
            <a:srgbClr val="C7D300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20"/>
          <p:cNvGrpSpPr/>
          <p:nvPr/>
        </p:nvGrpSpPr>
        <p:grpSpPr>
          <a:xfrm>
            <a:off x="8279576" y="4898441"/>
            <a:ext cx="2383976" cy="1191679"/>
            <a:chOff x="9107134" y="3746997"/>
            <a:chExt cx="2384237" cy="1191742"/>
          </a:xfrm>
        </p:grpSpPr>
        <p:sp>
          <p:nvSpPr>
            <p:cNvPr id="109" name="TextBox 291"/>
            <p:cNvSpPr txBox="1"/>
            <p:nvPr/>
          </p:nvSpPr>
          <p:spPr>
            <a:xfrm>
              <a:off x="9107134" y="3746997"/>
              <a:ext cx="1980246" cy="429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9107134" y="4181569"/>
              <a:ext cx="2384237" cy="75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293"/>
          <p:cNvGrpSpPr/>
          <p:nvPr/>
        </p:nvGrpSpPr>
        <p:grpSpPr>
          <a:xfrm>
            <a:off x="9189606" y="4605239"/>
            <a:ext cx="277617" cy="276804"/>
            <a:chOff x="2138511" y="2464802"/>
            <a:chExt cx="354012" cy="352956"/>
          </a:xfrm>
          <a:solidFill>
            <a:srgbClr val="00B0F0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3F3F81C4-82F9-4ABC-99A3-C48D8C8B8940}"/>
              </a:ext>
            </a:extLst>
          </p:cNvPr>
          <p:cNvSpPr txBox="1"/>
          <p:nvPr/>
        </p:nvSpPr>
        <p:spPr>
          <a:xfrm>
            <a:off x="4105711" y="294013"/>
            <a:ext cx="3980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03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lang="zh-CN" altLang="en-US" sz="3200" b="1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FAE73E6A-C63E-4FED-A291-CF80F8D36855}"/>
              </a:ext>
            </a:extLst>
          </p:cNvPr>
          <p:cNvSpPr/>
          <p:nvPr/>
        </p:nvSpPr>
        <p:spPr>
          <a:xfrm>
            <a:off x="5490712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广告宣传</a:t>
            </a:r>
          </a:p>
        </p:txBody>
      </p:sp>
    </p:spTree>
    <p:extLst>
      <p:ext uri="{BB962C8B-B14F-4D97-AF65-F5344CB8AC3E}">
        <p14:creationId xmlns:p14="http://schemas.microsoft.com/office/powerpoint/2010/main" val="393284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270353" y="2124059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257077" y="3284049"/>
            <a:ext cx="5480905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9540" y="4444041"/>
            <a:ext cx="7848441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270353" y="5604033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49560" y="1950479"/>
            <a:ext cx="1650088" cy="1543179"/>
          </a:xfrm>
          <a:prstGeom prst="flowChartDecision">
            <a:avLst/>
          </a:prstGeom>
          <a:solidFill>
            <a:srgbClr val="F18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HelveticaNeueLT Pro 35 Th" pitchFamily="34" charset="0"/>
              </a:rPr>
              <a:t>20%</a:t>
            </a:r>
            <a:endParaRPr lang="zh-CN" altLang="en-US" sz="24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39512" y="3670302"/>
            <a:ext cx="2004144" cy="1952385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HelveticaNeueLT Pro 35 Th" pitchFamily="34" charset="0"/>
              </a:rPr>
              <a:t>35%</a:t>
            </a:r>
            <a:endParaRPr lang="zh-CN" altLang="en-US" sz="24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86749" y="2338227"/>
            <a:ext cx="2516831" cy="2451832"/>
          </a:xfrm>
          <a:prstGeom prst="flowChartDecision">
            <a:avLst/>
          </a:prstGeom>
          <a:solidFill>
            <a:srgbClr val="E84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HelveticaNeueLT Pro 35 Th" pitchFamily="34" charset="0"/>
              </a:rPr>
              <a:t>55%</a:t>
            </a:r>
            <a:endParaRPr lang="zh-CN" altLang="en-US" sz="32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167188" y="2969725"/>
            <a:ext cx="1347587" cy="1260279"/>
          </a:xfrm>
          <a:prstGeom prst="flowChartDecisi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5" rIns="91432" bIns="45715"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HelveticaNeueLT Pro 35 Th" pitchFamily="34" charset="0"/>
              </a:rPr>
              <a:t>10%</a:t>
            </a:r>
            <a:endParaRPr lang="zh-CN" altLang="en-US" sz="20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43656" y="1698748"/>
            <a:ext cx="4839301" cy="1015653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75807" y="2881030"/>
            <a:ext cx="4737324" cy="1015653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43654" y="4041019"/>
            <a:ext cx="4856788" cy="1015653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43656" y="5174871"/>
            <a:ext cx="4771028" cy="1015653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CBD2300-F69C-481B-8871-0254E6958420}"/>
              </a:ext>
            </a:extLst>
          </p:cNvPr>
          <p:cNvSpPr txBox="1"/>
          <p:nvPr/>
        </p:nvSpPr>
        <p:spPr>
          <a:xfrm>
            <a:off x="4105711" y="294013"/>
            <a:ext cx="3980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03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lang="zh-CN" altLang="en-US" sz="3200" b="1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28DE2201-8DE2-4EEE-8E99-071D3E994FF2}"/>
              </a:ext>
            </a:extLst>
          </p:cNvPr>
          <p:cNvSpPr/>
          <p:nvPr/>
        </p:nvSpPr>
        <p:spPr>
          <a:xfrm>
            <a:off x="5490713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赞助方案</a:t>
            </a:r>
          </a:p>
        </p:txBody>
      </p:sp>
    </p:spTree>
    <p:extLst>
      <p:ext uri="{BB962C8B-B14F-4D97-AF65-F5344CB8AC3E}">
        <p14:creationId xmlns:p14="http://schemas.microsoft.com/office/powerpoint/2010/main" val="15390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029" y="2109895"/>
            <a:ext cx="5290309" cy="25047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029" y="4677660"/>
            <a:ext cx="5290309" cy="1231903"/>
          </a:xfrm>
          <a:prstGeom prst="rect">
            <a:avLst/>
          </a:prstGeom>
          <a:solidFill>
            <a:srgbClr val="E84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0" y="2109895"/>
            <a:ext cx="5285721" cy="25047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0126" y="4677657"/>
            <a:ext cx="5291224" cy="123629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>
              <a:lnSpc>
                <a:spcPct val="150000"/>
              </a:lnSpc>
            </a:pPr>
            <a:endParaRPr 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4781" y="5972584"/>
            <a:ext cx="9850893" cy="5539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032672" y="5201660"/>
            <a:ext cx="464264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032671" y="4897543"/>
            <a:ext cx="230832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466020" y="5206328"/>
            <a:ext cx="464264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466019" y="4902211"/>
            <a:ext cx="230832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6C5969E-08A0-4240-A48E-B5C7007CD4C1}"/>
              </a:ext>
            </a:extLst>
          </p:cNvPr>
          <p:cNvSpPr txBox="1"/>
          <p:nvPr/>
        </p:nvSpPr>
        <p:spPr>
          <a:xfrm>
            <a:off x="4105711" y="294013"/>
            <a:ext cx="3980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03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lang="zh-CN" altLang="en-US" sz="3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D8FFF54-D0F3-4A37-868A-859E11562CED}"/>
              </a:ext>
            </a:extLst>
          </p:cNvPr>
          <p:cNvSpPr/>
          <p:nvPr/>
        </p:nvSpPr>
        <p:spPr>
          <a:xfrm>
            <a:off x="5362473" y="100189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诚邀合作商</a:t>
            </a:r>
          </a:p>
        </p:txBody>
      </p:sp>
    </p:spTree>
    <p:extLst>
      <p:ext uri="{BB962C8B-B14F-4D97-AF65-F5344CB8AC3E}">
        <p14:creationId xmlns:p14="http://schemas.microsoft.com/office/powerpoint/2010/main" val="11683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0"/>
                            </p:stCondLst>
                            <p:childTnLst>
                              <p:par>
                                <p:cTn id="4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7235312" y="2390497"/>
            <a:ext cx="4118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400797" y="3255268"/>
            <a:ext cx="4064506" cy="0"/>
          </a:xfrm>
          <a:prstGeom prst="line">
            <a:avLst/>
          </a:prstGeom>
          <a:noFill/>
          <a:ln w="9525" cap="flat" cmpd="sng" algn="ctr">
            <a:solidFill>
              <a:srgbClr val="FEE39A"/>
            </a:solidFill>
            <a:prstDash val="dash"/>
          </a:ln>
          <a:effectLst/>
        </p:spPr>
      </p:cxnSp>
      <p:grpSp>
        <p:nvGrpSpPr>
          <p:cNvPr id="8" name="组合 7"/>
          <p:cNvGrpSpPr/>
          <p:nvPr/>
        </p:nvGrpSpPr>
        <p:grpSpPr>
          <a:xfrm>
            <a:off x="1035448" y="1775262"/>
            <a:ext cx="4618429" cy="4082910"/>
            <a:chOff x="512440" y="949532"/>
            <a:chExt cx="3771528" cy="3334209"/>
          </a:xfrm>
        </p:grpSpPr>
        <p:pic>
          <p:nvPicPr>
            <p:cNvPr id="9" name="Picture 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07242" y="1160393"/>
              <a:ext cx="3375557" cy="2172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49596" y="1807334"/>
            <a:ext cx="734055" cy="734055"/>
            <a:chOff x="4499992" y="267494"/>
            <a:chExt cx="599448" cy="599448"/>
          </a:xfrm>
        </p:grpSpPr>
        <p:grpSp>
          <p:nvGrpSpPr>
            <p:cNvPr id="13" name="组合 12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68491" y="3595568"/>
            <a:ext cx="734055" cy="734055"/>
            <a:chOff x="5418452" y="307702"/>
            <a:chExt cx="599448" cy="599448"/>
          </a:xfrm>
        </p:grpSpPr>
        <p:grpSp>
          <p:nvGrpSpPr>
            <p:cNvPr id="18" name="组合 17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E8363B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E84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9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2" name="TextBox 2"/>
          <p:cNvSpPr txBox="1"/>
          <p:nvPr/>
        </p:nvSpPr>
        <p:spPr>
          <a:xfrm>
            <a:off x="7235313" y="1797590"/>
            <a:ext cx="340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</a:t>
            </a:r>
          </a:p>
        </p:txBody>
      </p:sp>
      <p:sp>
        <p:nvSpPr>
          <p:cNvPr id="23" name="TextBox 2"/>
          <p:cNvSpPr txBox="1"/>
          <p:nvPr/>
        </p:nvSpPr>
        <p:spPr>
          <a:xfrm>
            <a:off x="7235313" y="3640552"/>
            <a:ext cx="340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E84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备选场地基本情况</a:t>
            </a:r>
          </a:p>
        </p:txBody>
      </p:sp>
      <p:sp>
        <p:nvSpPr>
          <p:cNvPr id="24" name="TextBox 2"/>
          <p:cNvSpPr txBox="1"/>
          <p:nvPr/>
        </p:nvSpPr>
        <p:spPr>
          <a:xfrm>
            <a:off x="7235313" y="4621977"/>
            <a:ext cx="4118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7235313" y="4193853"/>
            <a:ext cx="34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b="1" dirty="0">
                <a:solidFill>
                  <a:srgbClr val="F18E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东方君悦大酒店</a:t>
            </a:r>
          </a:p>
        </p:txBody>
      </p:sp>
      <p:sp>
        <p:nvSpPr>
          <p:cNvPr id="26" name="TextBox 2"/>
          <p:cNvSpPr txBox="1"/>
          <p:nvPr/>
        </p:nvSpPr>
        <p:spPr>
          <a:xfrm>
            <a:off x="7248128" y="5595441"/>
            <a:ext cx="4118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7248128" y="5225467"/>
            <a:ext cx="340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b="1" dirty="0">
                <a:solidFill>
                  <a:srgbClr val="F18E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上海大剧院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465FDF36-2091-492D-90CA-A858FADF79F7}"/>
              </a:ext>
            </a:extLst>
          </p:cNvPr>
          <p:cNvSpPr txBox="1"/>
          <p:nvPr/>
        </p:nvSpPr>
        <p:spPr>
          <a:xfrm>
            <a:off x="4105711" y="294013"/>
            <a:ext cx="3980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03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活动运作方案</a:t>
            </a:r>
            <a:endParaRPr lang="zh-CN" altLang="en-US" sz="3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8ABB5E4E-7E44-4400-82F0-8D3E1528E62E}"/>
              </a:ext>
            </a:extLst>
          </p:cNvPr>
          <p:cNvSpPr/>
          <p:nvPr/>
        </p:nvSpPr>
        <p:spPr>
          <a:xfrm>
            <a:off x="5490712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活动选址</a:t>
            </a:r>
          </a:p>
        </p:txBody>
      </p:sp>
    </p:spTree>
    <p:extLst>
      <p:ext uri="{BB962C8B-B14F-4D97-AF65-F5344CB8AC3E}">
        <p14:creationId xmlns:p14="http://schemas.microsoft.com/office/powerpoint/2010/main" val="167222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  <p:bldP spid="24" grpId="0"/>
      <p:bldP spid="25" grpId="0"/>
      <p:bldP spid="26" grpId="0"/>
      <p:bldP spid="27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604417-3547-448F-867F-B09B6A78BD6A}"/>
              </a:ext>
            </a:extLst>
          </p:cNvPr>
          <p:cNvSpPr txBox="1"/>
          <p:nvPr/>
        </p:nvSpPr>
        <p:spPr>
          <a:xfrm>
            <a:off x="5238633" y="203769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坚黑（非商用）常规体" pitchFamily="2" charset="-122"/>
                <a:ea typeface="造字工房坚黑（非商用）常规体" pitchFamily="2" charset="-122"/>
              </a:rPr>
              <a:t>PART  04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坚黑（非商用）常规体" pitchFamily="2" charset="-122"/>
              <a:ea typeface="造字工房坚黑（非商用）常规体" pitchFamily="2" charset="-122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="" xmlns:a16="http://schemas.microsoft.com/office/drawing/2014/main" id="{EF978D5C-CC6B-4C25-9326-F0715EBC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97" y="3757735"/>
            <a:ext cx="2245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Swis721 Lt BT" panose="020B0403020202020204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点击输入具体文字内容点击输入具体文字内容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Swis721 Lt BT" panose="020B0403020202020204" pitchFamily="34" charset="0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780" y="294387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活动经费预算</a:t>
            </a:r>
          </a:p>
        </p:txBody>
      </p:sp>
    </p:spTree>
    <p:extLst>
      <p:ext uri="{BB962C8B-B14F-4D97-AF65-F5344CB8AC3E}">
        <p14:creationId xmlns:p14="http://schemas.microsoft.com/office/powerpoint/2010/main" val="17198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33"/>
          <p:cNvSpPr txBox="1">
            <a:spLocks/>
          </p:cNvSpPr>
          <p:nvPr/>
        </p:nvSpPr>
        <p:spPr>
          <a:xfrm>
            <a:off x="1453282" y="2104090"/>
            <a:ext cx="9778598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453282" y="1572068"/>
            <a:ext cx="1795363" cy="3375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CCABFE25-D727-4475-A62F-E0B2496B6C9D}"/>
              </a:ext>
            </a:extLst>
          </p:cNvPr>
          <p:cNvSpPr txBox="1"/>
          <p:nvPr/>
        </p:nvSpPr>
        <p:spPr>
          <a:xfrm>
            <a:off x="4105710" y="294013"/>
            <a:ext cx="3980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04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3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2EE3EA64-ABD6-4D2A-900C-4F6248A7C771}"/>
              </a:ext>
            </a:extLst>
          </p:cNvPr>
          <p:cNvSpPr/>
          <p:nvPr/>
        </p:nvSpPr>
        <p:spPr>
          <a:xfrm>
            <a:off x="5490712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活动选址</a:t>
            </a:r>
          </a:p>
        </p:txBody>
      </p:sp>
      <p:graphicFrame>
        <p:nvGraphicFramePr>
          <p:cNvPr id="37" name="图表 36">
            <a:extLst>
              <a:ext uri="{FF2B5EF4-FFF2-40B4-BE49-F238E27FC236}">
                <a16:creationId xmlns="" xmlns:a16="http://schemas.microsoft.com/office/drawing/2014/main" id="{D548A040-49A3-4B36-B37B-E662E4CCF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7503560"/>
              </p:ext>
            </p:extLst>
          </p:nvPr>
        </p:nvGraphicFramePr>
        <p:xfrm>
          <a:off x="1453282" y="2889515"/>
          <a:ext cx="9656677" cy="3084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569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36" grpId="0"/>
      <p:bldGraphic spid="37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549CE4EB-BAAE-496B-B01E-76C9B774FB0F}"/>
              </a:ext>
            </a:extLst>
          </p:cNvPr>
          <p:cNvSpPr txBox="1"/>
          <p:nvPr/>
        </p:nvSpPr>
        <p:spPr>
          <a:xfrm>
            <a:off x="4105710" y="294013"/>
            <a:ext cx="3980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04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3200" b="1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B2A3CEA1-2CF3-495F-87BE-64D9E483A69B}"/>
              </a:ext>
            </a:extLst>
          </p:cNvPr>
          <p:cNvSpPr/>
          <p:nvPr/>
        </p:nvSpPr>
        <p:spPr>
          <a:xfrm>
            <a:off x="5490714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资金分配</a:t>
            </a:r>
          </a:p>
        </p:txBody>
      </p:sp>
      <p:graphicFrame>
        <p:nvGraphicFramePr>
          <p:cNvPr id="40" name="图表 39">
            <a:extLst>
              <a:ext uri="{FF2B5EF4-FFF2-40B4-BE49-F238E27FC236}">
                <a16:creationId xmlns="" xmlns:a16="http://schemas.microsoft.com/office/drawing/2014/main" id="{6B6CD82E-DDF0-4E6F-9D3C-030F6AA49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4168760"/>
              </p:ext>
            </p:extLst>
          </p:nvPr>
        </p:nvGraphicFramePr>
        <p:xfrm>
          <a:off x="5201678" y="1402009"/>
          <a:ext cx="6716001" cy="447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CFBB7F88-33F0-408D-8549-6C98C0D2A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271" y="1963635"/>
            <a:ext cx="5421164" cy="19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02A20A8E-EF83-40AF-A0EF-D4992F711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505" y="3931994"/>
            <a:ext cx="5421164" cy="154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36112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604417-3547-448F-867F-B09B6A78BD6A}"/>
              </a:ext>
            </a:extLst>
          </p:cNvPr>
          <p:cNvSpPr txBox="1"/>
          <p:nvPr/>
        </p:nvSpPr>
        <p:spPr>
          <a:xfrm>
            <a:off x="5238633" y="2037690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坚黑（非商用）常规体" pitchFamily="2" charset="-122"/>
                <a:ea typeface="造字工房坚黑（非商用）常规体" pitchFamily="2" charset="-122"/>
              </a:rPr>
              <a:t>PART  05</a:t>
            </a:r>
            <a:endParaRPr lang="zh-CN" altLang="en-US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坚黑（非商用）常规体" pitchFamily="2" charset="-122"/>
              <a:ea typeface="造字工房坚黑（非商用）常规体" pitchFamily="2" charset="-122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="" xmlns:a16="http://schemas.microsoft.com/office/drawing/2014/main" id="{EF978D5C-CC6B-4C25-9326-F0715EBCA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97" y="3757735"/>
            <a:ext cx="22450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Swis721 Lt BT" panose="020B0403020202020204" pitchFamily="34" charset="0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点击输入具体文字内容点击输入具体文字内容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Swis721 Lt BT" panose="020B0403020202020204" pitchFamily="34" charset="0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8D8F3BB3-4373-4296-B1E2-F0F5769CC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780" y="2943879"/>
            <a:ext cx="3286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活动预期效果</a:t>
            </a:r>
          </a:p>
        </p:txBody>
      </p:sp>
    </p:spTree>
    <p:extLst>
      <p:ext uri="{BB962C8B-B14F-4D97-AF65-F5344CB8AC3E}">
        <p14:creationId xmlns:p14="http://schemas.microsoft.com/office/powerpoint/2010/main" val="161368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9 Rectángulo"/>
          <p:cNvSpPr/>
          <p:nvPr/>
        </p:nvSpPr>
        <p:spPr bwMode="auto">
          <a:xfrm>
            <a:off x="6038858" y="3956259"/>
            <a:ext cx="806155" cy="83548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s-MX" sz="4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es-SV" sz="4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70 Rectángulo"/>
          <p:cNvSpPr/>
          <p:nvPr/>
        </p:nvSpPr>
        <p:spPr bwMode="auto">
          <a:xfrm>
            <a:off x="6038858" y="5050318"/>
            <a:ext cx="806155" cy="83548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s-MX" sz="4000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endParaRPr lang="es-SV" sz="4000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67 Rectángulo"/>
          <p:cNvSpPr/>
          <p:nvPr/>
        </p:nvSpPr>
        <p:spPr bwMode="auto">
          <a:xfrm>
            <a:off x="6038858" y="1768139"/>
            <a:ext cx="806155" cy="835480"/>
          </a:xfrm>
          <a:prstGeom prst="rect">
            <a:avLst/>
          </a:prstGeom>
          <a:solidFill>
            <a:srgbClr val="E84B3D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s-MX" sz="4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es-SV" sz="4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68 Rectángulo"/>
          <p:cNvSpPr/>
          <p:nvPr/>
        </p:nvSpPr>
        <p:spPr bwMode="auto">
          <a:xfrm>
            <a:off x="6038858" y="2862199"/>
            <a:ext cx="806155" cy="835480"/>
          </a:xfrm>
          <a:prstGeom prst="rect">
            <a:avLst/>
          </a:prstGeom>
          <a:solidFill>
            <a:srgbClr val="F18E39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r>
              <a:rPr lang="es-MX" sz="4000" dirty="0"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es-SV" sz="40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45 Rectángulo"/>
          <p:cNvSpPr/>
          <p:nvPr/>
        </p:nvSpPr>
        <p:spPr bwMode="auto">
          <a:xfrm>
            <a:off x="6848852" y="1768139"/>
            <a:ext cx="4193885" cy="835480"/>
          </a:xfrm>
          <a:prstGeom prst="rect">
            <a:avLst/>
          </a:prstGeom>
          <a:solidFill>
            <a:srgbClr val="E84B3D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1" name="4 Rectángulo"/>
          <p:cNvSpPr/>
          <p:nvPr/>
        </p:nvSpPr>
        <p:spPr bwMode="auto">
          <a:xfrm>
            <a:off x="6839328" y="1768139"/>
            <a:ext cx="1566569" cy="835480"/>
          </a:xfrm>
          <a:custGeom>
            <a:avLst/>
            <a:gdLst/>
            <a:ahLst/>
            <a:cxnLst/>
            <a:rect l="l" t="t" r="r" b="b"/>
            <a:pathLst>
              <a:path w="3133501" h="1787016">
                <a:moveTo>
                  <a:pt x="0" y="0"/>
                </a:moveTo>
                <a:lnTo>
                  <a:pt x="3133501" y="0"/>
                </a:lnTo>
                <a:cubicBezTo>
                  <a:pt x="2908373" y="801608"/>
                  <a:pt x="2332189" y="1455792"/>
                  <a:pt x="1581065" y="1787016"/>
                </a:cubicBezTo>
                <a:lnTo>
                  <a:pt x="0" y="1787016"/>
                </a:lnTo>
                <a:close/>
              </a:path>
            </a:pathLst>
          </a:custGeom>
          <a:solidFill>
            <a:schemeClr val="bg1"/>
          </a:solidFill>
          <a:ln w="3175" cap="rnd" cmpd="sng">
            <a:noFill/>
            <a:beve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prstMaterial="metal">
            <a:bevelT w="0" h="2540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4" rIns="91364" bIns="45684" rtlCol="0" anchor="ctr"/>
          <a:lstStyle/>
          <a:p>
            <a:pPr algn="ctr"/>
            <a:endParaRPr lang="es-SV" sz="900"/>
          </a:p>
        </p:txBody>
      </p:sp>
      <p:grpSp>
        <p:nvGrpSpPr>
          <p:cNvPr id="12" name="Group 15"/>
          <p:cNvGrpSpPr>
            <a:grpSpLocks noChangeAspect="1"/>
          </p:cNvGrpSpPr>
          <p:nvPr/>
        </p:nvGrpSpPr>
        <p:grpSpPr bwMode="auto">
          <a:xfrm>
            <a:off x="7274433" y="2016159"/>
            <a:ext cx="343051" cy="339440"/>
            <a:chOff x="12172" y="2923"/>
            <a:chExt cx="1615" cy="1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</p:grpSp>
      <p:sp>
        <p:nvSpPr>
          <p:cNvPr id="15" name="50 Rectángulo"/>
          <p:cNvSpPr/>
          <p:nvPr/>
        </p:nvSpPr>
        <p:spPr bwMode="auto">
          <a:xfrm>
            <a:off x="6840165" y="2862199"/>
            <a:ext cx="4193885" cy="835480"/>
          </a:xfrm>
          <a:prstGeom prst="rect">
            <a:avLst/>
          </a:prstGeom>
          <a:solidFill>
            <a:srgbClr val="F18E39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6" name="4 Rectángulo"/>
          <p:cNvSpPr/>
          <p:nvPr/>
        </p:nvSpPr>
        <p:spPr bwMode="auto">
          <a:xfrm>
            <a:off x="6830641" y="2862199"/>
            <a:ext cx="1566569" cy="835480"/>
          </a:xfrm>
          <a:custGeom>
            <a:avLst/>
            <a:gdLst/>
            <a:ahLst/>
            <a:cxnLst/>
            <a:rect l="l" t="t" r="r" b="b"/>
            <a:pathLst>
              <a:path w="3133501" h="1787016">
                <a:moveTo>
                  <a:pt x="0" y="0"/>
                </a:moveTo>
                <a:lnTo>
                  <a:pt x="3133501" y="0"/>
                </a:lnTo>
                <a:cubicBezTo>
                  <a:pt x="2908373" y="801608"/>
                  <a:pt x="2332189" y="1455792"/>
                  <a:pt x="1581065" y="1787016"/>
                </a:cubicBezTo>
                <a:lnTo>
                  <a:pt x="0" y="1787016"/>
                </a:lnTo>
                <a:close/>
              </a:path>
            </a:pathLst>
          </a:custGeom>
          <a:solidFill>
            <a:schemeClr val="bg1"/>
          </a:solidFill>
          <a:ln w="3175" cap="rnd" cmpd="sng">
            <a:noFill/>
            <a:beve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prstMaterial="metal">
            <a:bevelT w="0" h="2540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4" rIns="91364" bIns="45684" rtlCol="0" anchor="ctr"/>
          <a:lstStyle/>
          <a:p>
            <a:pPr algn="ctr"/>
            <a:endParaRPr lang="es-SV" sz="900"/>
          </a:p>
        </p:txBody>
      </p:sp>
      <p:sp>
        <p:nvSpPr>
          <p:cNvPr id="17" name="52 Rectángulo"/>
          <p:cNvSpPr/>
          <p:nvPr/>
        </p:nvSpPr>
        <p:spPr bwMode="auto">
          <a:xfrm>
            <a:off x="6862449" y="3956259"/>
            <a:ext cx="4193885" cy="83548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18" name="4 Rectángulo"/>
          <p:cNvSpPr/>
          <p:nvPr/>
        </p:nvSpPr>
        <p:spPr bwMode="auto">
          <a:xfrm>
            <a:off x="6852926" y="3956259"/>
            <a:ext cx="1566569" cy="835480"/>
          </a:xfrm>
          <a:custGeom>
            <a:avLst/>
            <a:gdLst/>
            <a:ahLst/>
            <a:cxnLst/>
            <a:rect l="l" t="t" r="r" b="b"/>
            <a:pathLst>
              <a:path w="3133501" h="1787016">
                <a:moveTo>
                  <a:pt x="0" y="0"/>
                </a:moveTo>
                <a:lnTo>
                  <a:pt x="3133501" y="0"/>
                </a:lnTo>
                <a:cubicBezTo>
                  <a:pt x="2908373" y="801608"/>
                  <a:pt x="2332189" y="1455792"/>
                  <a:pt x="1581065" y="1787016"/>
                </a:cubicBezTo>
                <a:lnTo>
                  <a:pt x="0" y="1787016"/>
                </a:lnTo>
                <a:close/>
              </a:path>
            </a:pathLst>
          </a:custGeom>
          <a:solidFill>
            <a:schemeClr val="bg1"/>
          </a:solidFill>
          <a:ln w="3175" cap="rnd" cmpd="sng">
            <a:noFill/>
            <a:beve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prstMaterial="metal">
            <a:bevelT w="0" h="2540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4" rIns="91364" bIns="45684" rtlCol="0" anchor="ctr"/>
          <a:lstStyle/>
          <a:p>
            <a:pPr algn="ctr"/>
            <a:endParaRPr lang="es-SV" sz="900"/>
          </a:p>
        </p:txBody>
      </p: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7329236" y="4198113"/>
            <a:ext cx="233444" cy="339439"/>
            <a:chOff x="14052" y="2464"/>
            <a:chExt cx="1099" cy="1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</p:grpSp>
      <p:sp>
        <p:nvSpPr>
          <p:cNvPr id="22" name="Freeform 12"/>
          <p:cNvSpPr>
            <a:spLocks noChangeAspect="1" noEditPoints="1"/>
          </p:cNvSpPr>
          <p:nvPr/>
        </p:nvSpPr>
        <p:spPr bwMode="auto">
          <a:xfrm>
            <a:off x="7274433" y="3107136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</a:ln>
        </p:spPr>
        <p:txBody>
          <a:bodyPr vert="horz" wrap="square" lIns="45715" tIns="22858" rIns="45715" bIns="22858" numCol="1" anchor="t" anchorCtr="0" compatLnSpc="1"/>
          <a:lstStyle/>
          <a:p>
            <a:endParaRPr lang="es-ES" sz="900"/>
          </a:p>
        </p:txBody>
      </p:sp>
      <p:sp>
        <p:nvSpPr>
          <p:cNvPr id="23" name="58 Rectángulo"/>
          <p:cNvSpPr/>
          <p:nvPr/>
        </p:nvSpPr>
        <p:spPr bwMode="auto">
          <a:xfrm>
            <a:off x="6849693" y="5050318"/>
            <a:ext cx="4193885" cy="83548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24" name="4 Rectángulo"/>
          <p:cNvSpPr/>
          <p:nvPr/>
        </p:nvSpPr>
        <p:spPr bwMode="auto">
          <a:xfrm>
            <a:off x="6840170" y="5050318"/>
            <a:ext cx="1566569" cy="835480"/>
          </a:xfrm>
          <a:custGeom>
            <a:avLst/>
            <a:gdLst/>
            <a:ahLst/>
            <a:cxnLst/>
            <a:rect l="l" t="t" r="r" b="b"/>
            <a:pathLst>
              <a:path w="3133501" h="1787016">
                <a:moveTo>
                  <a:pt x="0" y="0"/>
                </a:moveTo>
                <a:lnTo>
                  <a:pt x="3133501" y="0"/>
                </a:lnTo>
                <a:cubicBezTo>
                  <a:pt x="2908373" y="801608"/>
                  <a:pt x="2332189" y="1455792"/>
                  <a:pt x="1581065" y="1787016"/>
                </a:cubicBezTo>
                <a:lnTo>
                  <a:pt x="0" y="1787016"/>
                </a:lnTo>
                <a:close/>
              </a:path>
            </a:pathLst>
          </a:custGeom>
          <a:solidFill>
            <a:schemeClr val="bg1"/>
          </a:solidFill>
          <a:ln w="3175" cap="rnd" cmpd="sng">
            <a:noFill/>
            <a:beve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/>
          </a:scene3d>
          <a:sp3d prstMaterial="metal">
            <a:bevelT w="0" h="2540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4" tIns="45684" rIns="91364" bIns="45684" rtlCol="0" anchor="ctr"/>
          <a:lstStyle/>
          <a:p>
            <a:pPr algn="ctr"/>
            <a:endParaRPr lang="es-SV" sz="900"/>
          </a:p>
        </p:txBody>
      </p:sp>
      <p:grpSp>
        <p:nvGrpSpPr>
          <p:cNvPr id="25" name="Group 17"/>
          <p:cNvGrpSpPr>
            <a:grpSpLocks noChangeAspect="1"/>
          </p:cNvGrpSpPr>
          <p:nvPr/>
        </p:nvGrpSpPr>
        <p:grpSpPr bwMode="auto">
          <a:xfrm>
            <a:off x="7277305" y="5289088"/>
            <a:ext cx="337306" cy="357940"/>
            <a:chOff x="-2335" y="2292"/>
            <a:chExt cx="425" cy="451"/>
          </a:xfrm>
          <a:solidFill>
            <a:srgbClr val="616161"/>
          </a:solidFill>
        </p:grpSpPr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-2335" y="2292"/>
              <a:ext cx="425" cy="451"/>
            </a:xfrm>
            <a:custGeom>
              <a:avLst/>
              <a:gdLst>
                <a:gd name="T0" fmla="*/ 1320 w 3401"/>
                <a:gd name="T1" fmla="*/ 842 h 3604"/>
                <a:gd name="T2" fmla="*/ 1152 w 3401"/>
                <a:gd name="T3" fmla="*/ 1102 h 3604"/>
                <a:gd name="T4" fmla="*/ 888 w 3401"/>
                <a:gd name="T5" fmla="*/ 1312 h 3604"/>
                <a:gd name="T6" fmla="*/ 554 w 3401"/>
                <a:gd name="T7" fmla="*/ 1526 h 3604"/>
                <a:gd name="T8" fmla="*/ 424 w 3401"/>
                <a:gd name="T9" fmla="*/ 1896 h 3604"/>
                <a:gd name="T10" fmla="*/ 539 w 3401"/>
                <a:gd name="T11" fmla="*/ 3134 h 3604"/>
                <a:gd name="T12" fmla="*/ 889 w 3401"/>
                <a:gd name="T13" fmla="*/ 3364 h 3604"/>
                <a:gd name="T14" fmla="*/ 2629 w 3401"/>
                <a:gd name="T15" fmla="*/ 3324 h 3604"/>
                <a:gd name="T16" fmla="*/ 2924 w 3401"/>
                <a:gd name="T17" fmla="*/ 3030 h 3604"/>
                <a:gd name="T18" fmla="*/ 2965 w 3401"/>
                <a:gd name="T19" fmla="*/ 1774 h 3604"/>
                <a:gd name="T20" fmla="*/ 2749 w 3401"/>
                <a:gd name="T21" fmla="*/ 1429 h 3604"/>
                <a:gd name="T22" fmla="*/ 2511 w 3401"/>
                <a:gd name="T23" fmla="*/ 1314 h 3604"/>
                <a:gd name="T24" fmla="*/ 2327 w 3401"/>
                <a:gd name="T25" fmla="*/ 1183 h 3604"/>
                <a:gd name="T26" fmla="*/ 2106 w 3401"/>
                <a:gd name="T27" fmla="*/ 884 h 3604"/>
                <a:gd name="T28" fmla="*/ 1955 w 3401"/>
                <a:gd name="T29" fmla="*/ 754 h 3604"/>
                <a:gd name="T30" fmla="*/ 542 w 3401"/>
                <a:gd name="T31" fmla="*/ 244 h 3604"/>
                <a:gd name="T32" fmla="*/ 319 w 3401"/>
                <a:gd name="T33" fmla="*/ 370 h 3604"/>
                <a:gd name="T34" fmla="*/ 229 w 3401"/>
                <a:gd name="T35" fmla="*/ 687 h 3604"/>
                <a:gd name="T36" fmla="*/ 311 w 3401"/>
                <a:gd name="T37" fmla="*/ 993 h 3604"/>
                <a:gd name="T38" fmla="*/ 620 w 3401"/>
                <a:gd name="T39" fmla="*/ 1108 h 3604"/>
                <a:gd name="T40" fmla="*/ 816 w 3401"/>
                <a:gd name="T41" fmla="*/ 1101 h 3604"/>
                <a:gd name="T42" fmla="*/ 938 w 3401"/>
                <a:gd name="T43" fmla="*/ 1020 h 3604"/>
                <a:gd name="T44" fmla="*/ 1088 w 3401"/>
                <a:gd name="T45" fmla="*/ 779 h 3604"/>
                <a:gd name="T46" fmla="*/ 1272 w 3401"/>
                <a:gd name="T47" fmla="*/ 582 h 3604"/>
                <a:gd name="T48" fmla="*/ 1974 w 3401"/>
                <a:gd name="T49" fmla="*/ 528 h 3604"/>
                <a:gd name="T50" fmla="*/ 2218 w 3401"/>
                <a:gd name="T51" fmla="*/ 655 h 3604"/>
                <a:gd name="T52" fmla="*/ 2370 w 3401"/>
                <a:gd name="T53" fmla="*/ 875 h 3604"/>
                <a:gd name="T54" fmla="*/ 2529 w 3401"/>
                <a:gd name="T55" fmla="*/ 1083 h 3604"/>
                <a:gd name="T56" fmla="*/ 2632 w 3401"/>
                <a:gd name="T57" fmla="*/ 1107 h 3604"/>
                <a:gd name="T58" fmla="*/ 2869 w 3401"/>
                <a:gd name="T59" fmla="*/ 1098 h 3604"/>
                <a:gd name="T60" fmla="*/ 3116 w 3401"/>
                <a:gd name="T61" fmla="*/ 962 h 3604"/>
                <a:gd name="T62" fmla="*/ 3169 w 3401"/>
                <a:gd name="T63" fmla="*/ 629 h 3604"/>
                <a:gd name="T64" fmla="*/ 3065 w 3401"/>
                <a:gd name="T65" fmla="*/ 348 h 3604"/>
                <a:gd name="T66" fmla="*/ 2835 w 3401"/>
                <a:gd name="T67" fmla="*/ 239 h 3604"/>
                <a:gd name="T68" fmla="*/ 2650 w 3401"/>
                <a:gd name="T69" fmla="*/ 0 h 3604"/>
                <a:gd name="T70" fmla="*/ 2987 w 3401"/>
                <a:gd name="T71" fmla="*/ 43 h 3604"/>
                <a:gd name="T72" fmla="*/ 3280 w 3401"/>
                <a:gd name="T73" fmla="*/ 256 h 3604"/>
                <a:gd name="T74" fmla="*/ 3399 w 3401"/>
                <a:gd name="T75" fmla="*/ 673 h 3604"/>
                <a:gd name="T76" fmla="*/ 3336 w 3401"/>
                <a:gd name="T77" fmla="*/ 1039 h 3604"/>
                <a:gd name="T78" fmla="*/ 3166 w 3401"/>
                <a:gd name="T79" fmla="*/ 1223 h 3604"/>
                <a:gd name="T80" fmla="*/ 3042 w 3401"/>
                <a:gd name="T81" fmla="*/ 1407 h 3604"/>
                <a:gd name="T82" fmla="*/ 3201 w 3401"/>
                <a:gd name="T83" fmla="*/ 1828 h 3604"/>
                <a:gd name="T84" fmla="*/ 3125 w 3401"/>
                <a:gd name="T85" fmla="*/ 3135 h 3604"/>
                <a:gd name="T86" fmla="*/ 2798 w 3401"/>
                <a:gd name="T87" fmla="*/ 3492 h 3604"/>
                <a:gd name="T88" fmla="*/ 1017 w 3401"/>
                <a:gd name="T89" fmla="*/ 3604 h 3604"/>
                <a:gd name="T90" fmla="*/ 544 w 3401"/>
                <a:gd name="T91" fmla="*/ 3454 h 3604"/>
                <a:gd name="T92" fmla="*/ 248 w 3401"/>
                <a:gd name="T93" fmla="*/ 3070 h 3604"/>
                <a:gd name="T94" fmla="*/ 208 w 3401"/>
                <a:gd name="T95" fmla="*/ 1762 h 3604"/>
                <a:gd name="T96" fmla="*/ 399 w 3401"/>
                <a:gd name="T97" fmla="*/ 1357 h 3604"/>
                <a:gd name="T98" fmla="*/ 209 w 3401"/>
                <a:gd name="T99" fmla="*/ 1204 h 3604"/>
                <a:gd name="T100" fmla="*/ 47 w 3401"/>
                <a:gd name="T101" fmla="*/ 999 h 3604"/>
                <a:gd name="T102" fmla="*/ 8 w 3401"/>
                <a:gd name="T103" fmla="*/ 600 h 3604"/>
                <a:gd name="T104" fmla="*/ 154 w 3401"/>
                <a:gd name="T105" fmla="*/ 213 h 3604"/>
                <a:gd name="T106" fmla="*/ 464 w 3401"/>
                <a:gd name="T107" fmla="*/ 29 h 3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01" h="3604">
                  <a:moveTo>
                    <a:pt x="1473" y="752"/>
                  </a:moveTo>
                  <a:lnTo>
                    <a:pt x="1443" y="754"/>
                  </a:lnTo>
                  <a:lnTo>
                    <a:pt x="1416" y="763"/>
                  </a:lnTo>
                  <a:lnTo>
                    <a:pt x="1390" y="775"/>
                  </a:lnTo>
                  <a:lnTo>
                    <a:pt x="1366" y="793"/>
                  </a:lnTo>
                  <a:lnTo>
                    <a:pt x="1343" y="816"/>
                  </a:lnTo>
                  <a:lnTo>
                    <a:pt x="1320" y="842"/>
                  </a:lnTo>
                  <a:lnTo>
                    <a:pt x="1298" y="873"/>
                  </a:lnTo>
                  <a:lnTo>
                    <a:pt x="1275" y="908"/>
                  </a:lnTo>
                  <a:lnTo>
                    <a:pt x="1252" y="946"/>
                  </a:lnTo>
                  <a:lnTo>
                    <a:pt x="1227" y="989"/>
                  </a:lnTo>
                  <a:lnTo>
                    <a:pt x="1204" y="1028"/>
                  </a:lnTo>
                  <a:lnTo>
                    <a:pt x="1178" y="1066"/>
                  </a:lnTo>
                  <a:lnTo>
                    <a:pt x="1152" y="1102"/>
                  </a:lnTo>
                  <a:lnTo>
                    <a:pt x="1123" y="1139"/>
                  </a:lnTo>
                  <a:lnTo>
                    <a:pt x="1093" y="1172"/>
                  </a:lnTo>
                  <a:lnTo>
                    <a:pt x="1060" y="1204"/>
                  </a:lnTo>
                  <a:lnTo>
                    <a:pt x="1022" y="1234"/>
                  </a:lnTo>
                  <a:lnTo>
                    <a:pt x="982" y="1263"/>
                  </a:lnTo>
                  <a:lnTo>
                    <a:pt x="936" y="1288"/>
                  </a:lnTo>
                  <a:lnTo>
                    <a:pt x="888" y="1312"/>
                  </a:lnTo>
                  <a:lnTo>
                    <a:pt x="833" y="1333"/>
                  </a:lnTo>
                  <a:lnTo>
                    <a:pt x="779" y="1354"/>
                  </a:lnTo>
                  <a:lnTo>
                    <a:pt x="727" y="1380"/>
                  </a:lnTo>
                  <a:lnTo>
                    <a:pt x="678" y="1411"/>
                  </a:lnTo>
                  <a:lnTo>
                    <a:pt x="633" y="1446"/>
                  </a:lnTo>
                  <a:lnTo>
                    <a:pt x="591" y="1485"/>
                  </a:lnTo>
                  <a:lnTo>
                    <a:pt x="554" y="1526"/>
                  </a:lnTo>
                  <a:lnTo>
                    <a:pt x="521" y="1572"/>
                  </a:lnTo>
                  <a:lnTo>
                    <a:pt x="492" y="1621"/>
                  </a:lnTo>
                  <a:lnTo>
                    <a:pt x="468" y="1671"/>
                  </a:lnTo>
                  <a:lnTo>
                    <a:pt x="449" y="1725"/>
                  </a:lnTo>
                  <a:lnTo>
                    <a:pt x="435" y="1780"/>
                  </a:lnTo>
                  <a:lnTo>
                    <a:pt x="426" y="1837"/>
                  </a:lnTo>
                  <a:lnTo>
                    <a:pt x="424" y="1896"/>
                  </a:lnTo>
                  <a:lnTo>
                    <a:pt x="424" y="2785"/>
                  </a:lnTo>
                  <a:lnTo>
                    <a:pt x="428" y="2850"/>
                  </a:lnTo>
                  <a:lnTo>
                    <a:pt x="437" y="2912"/>
                  </a:lnTo>
                  <a:lnTo>
                    <a:pt x="454" y="2971"/>
                  </a:lnTo>
                  <a:lnTo>
                    <a:pt x="477" y="3030"/>
                  </a:lnTo>
                  <a:lnTo>
                    <a:pt x="504" y="3083"/>
                  </a:lnTo>
                  <a:lnTo>
                    <a:pt x="539" y="3134"/>
                  </a:lnTo>
                  <a:lnTo>
                    <a:pt x="577" y="3181"/>
                  </a:lnTo>
                  <a:lnTo>
                    <a:pt x="620" y="3224"/>
                  </a:lnTo>
                  <a:lnTo>
                    <a:pt x="667" y="3262"/>
                  </a:lnTo>
                  <a:lnTo>
                    <a:pt x="718" y="3297"/>
                  </a:lnTo>
                  <a:lnTo>
                    <a:pt x="772" y="3324"/>
                  </a:lnTo>
                  <a:lnTo>
                    <a:pt x="830" y="3347"/>
                  </a:lnTo>
                  <a:lnTo>
                    <a:pt x="889" y="3364"/>
                  </a:lnTo>
                  <a:lnTo>
                    <a:pt x="952" y="3373"/>
                  </a:lnTo>
                  <a:lnTo>
                    <a:pt x="1017" y="3377"/>
                  </a:lnTo>
                  <a:lnTo>
                    <a:pt x="2384" y="3377"/>
                  </a:lnTo>
                  <a:lnTo>
                    <a:pt x="2449" y="3373"/>
                  </a:lnTo>
                  <a:lnTo>
                    <a:pt x="2512" y="3364"/>
                  </a:lnTo>
                  <a:lnTo>
                    <a:pt x="2571" y="3347"/>
                  </a:lnTo>
                  <a:lnTo>
                    <a:pt x="2629" y="3324"/>
                  </a:lnTo>
                  <a:lnTo>
                    <a:pt x="2683" y="3297"/>
                  </a:lnTo>
                  <a:lnTo>
                    <a:pt x="2734" y="3262"/>
                  </a:lnTo>
                  <a:lnTo>
                    <a:pt x="2781" y="3224"/>
                  </a:lnTo>
                  <a:lnTo>
                    <a:pt x="2824" y="3181"/>
                  </a:lnTo>
                  <a:lnTo>
                    <a:pt x="2862" y="3134"/>
                  </a:lnTo>
                  <a:lnTo>
                    <a:pt x="2896" y="3083"/>
                  </a:lnTo>
                  <a:lnTo>
                    <a:pt x="2924" y="3030"/>
                  </a:lnTo>
                  <a:lnTo>
                    <a:pt x="2947" y="2971"/>
                  </a:lnTo>
                  <a:lnTo>
                    <a:pt x="2963" y="2912"/>
                  </a:lnTo>
                  <a:lnTo>
                    <a:pt x="2973" y="2850"/>
                  </a:lnTo>
                  <a:lnTo>
                    <a:pt x="2977" y="2785"/>
                  </a:lnTo>
                  <a:lnTo>
                    <a:pt x="2977" y="1896"/>
                  </a:lnTo>
                  <a:lnTo>
                    <a:pt x="2974" y="1835"/>
                  </a:lnTo>
                  <a:lnTo>
                    <a:pt x="2965" y="1774"/>
                  </a:lnTo>
                  <a:lnTo>
                    <a:pt x="2949" y="1716"/>
                  </a:lnTo>
                  <a:lnTo>
                    <a:pt x="2928" y="1660"/>
                  </a:lnTo>
                  <a:lnTo>
                    <a:pt x="2902" y="1608"/>
                  </a:lnTo>
                  <a:lnTo>
                    <a:pt x="2871" y="1557"/>
                  </a:lnTo>
                  <a:lnTo>
                    <a:pt x="2835" y="1511"/>
                  </a:lnTo>
                  <a:lnTo>
                    <a:pt x="2794" y="1468"/>
                  </a:lnTo>
                  <a:lnTo>
                    <a:pt x="2749" y="1429"/>
                  </a:lnTo>
                  <a:lnTo>
                    <a:pt x="2701" y="1394"/>
                  </a:lnTo>
                  <a:lnTo>
                    <a:pt x="2648" y="1365"/>
                  </a:lnTo>
                  <a:lnTo>
                    <a:pt x="2592" y="1342"/>
                  </a:lnTo>
                  <a:lnTo>
                    <a:pt x="2534" y="1323"/>
                  </a:lnTo>
                  <a:lnTo>
                    <a:pt x="2530" y="1322"/>
                  </a:lnTo>
                  <a:lnTo>
                    <a:pt x="2523" y="1320"/>
                  </a:lnTo>
                  <a:lnTo>
                    <a:pt x="2511" y="1314"/>
                  </a:lnTo>
                  <a:lnTo>
                    <a:pt x="2494" y="1308"/>
                  </a:lnTo>
                  <a:lnTo>
                    <a:pt x="2474" y="1297"/>
                  </a:lnTo>
                  <a:lnTo>
                    <a:pt x="2451" y="1284"/>
                  </a:lnTo>
                  <a:lnTo>
                    <a:pt x="2424" y="1265"/>
                  </a:lnTo>
                  <a:lnTo>
                    <a:pt x="2394" y="1243"/>
                  </a:lnTo>
                  <a:lnTo>
                    <a:pt x="2362" y="1215"/>
                  </a:lnTo>
                  <a:lnTo>
                    <a:pt x="2327" y="1183"/>
                  </a:lnTo>
                  <a:lnTo>
                    <a:pt x="2291" y="1144"/>
                  </a:lnTo>
                  <a:lnTo>
                    <a:pt x="2253" y="1099"/>
                  </a:lnTo>
                  <a:lnTo>
                    <a:pt x="2214" y="1047"/>
                  </a:lnTo>
                  <a:lnTo>
                    <a:pt x="2174" y="989"/>
                  </a:lnTo>
                  <a:lnTo>
                    <a:pt x="2150" y="951"/>
                  </a:lnTo>
                  <a:lnTo>
                    <a:pt x="2128" y="916"/>
                  </a:lnTo>
                  <a:lnTo>
                    <a:pt x="2106" y="884"/>
                  </a:lnTo>
                  <a:lnTo>
                    <a:pt x="2085" y="854"/>
                  </a:lnTo>
                  <a:lnTo>
                    <a:pt x="2065" y="829"/>
                  </a:lnTo>
                  <a:lnTo>
                    <a:pt x="2046" y="806"/>
                  </a:lnTo>
                  <a:lnTo>
                    <a:pt x="2025" y="787"/>
                  </a:lnTo>
                  <a:lnTo>
                    <a:pt x="2003" y="772"/>
                  </a:lnTo>
                  <a:lnTo>
                    <a:pt x="1980" y="761"/>
                  </a:lnTo>
                  <a:lnTo>
                    <a:pt x="1955" y="754"/>
                  </a:lnTo>
                  <a:lnTo>
                    <a:pt x="1928" y="752"/>
                  </a:lnTo>
                  <a:lnTo>
                    <a:pt x="1473" y="752"/>
                  </a:lnTo>
                  <a:close/>
                  <a:moveTo>
                    <a:pt x="751" y="227"/>
                  </a:moveTo>
                  <a:lnTo>
                    <a:pt x="691" y="228"/>
                  </a:lnTo>
                  <a:lnTo>
                    <a:pt x="637" y="230"/>
                  </a:lnTo>
                  <a:lnTo>
                    <a:pt x="587" y="236"/>
                  </a:lnTo>
                  <a:lnTo>
                    <a:pt x="542" y="244"/>
                  </a:lnTo>
                  <a:lnTo>
                    <a:pt x="500" y="253"/>
                  </a:lnTo>
                  <a:lnTo>
                    <a:pt x="463" y="266"/>
                  </a:lnTo>
                  <a:lnTo>
                    <a:pt x="429" y="280"/>
                  </a:lnTo>
                  <a:lnTo>
                    <a:pt x="398" y="296"/>
                  </a:lnTo>
                  <a:lnTo>
                    <a:pt x="370" y="316"/>
                  </a:lnTo>
                  <a:lnTo>
                    <a:pt x="343" y="341"/>
                  </a:lnTo>
                  <a:lnTo>
                    <a:pt x="319" y="370"/>
                  </a:lnTo>
                  <a:lnTo>
                    <a:pt x="297" y="403"/>
                  </a:lnTo>
                  <a:lnTo>
                    <a:pt x="278" y="439"/>
                  </a:lnTo>
                  <a:lnTo>
                    <a:pt x="263" y="481"/>
                  </a:lnTo>
                  <a:lnTo>
                    <a:pt x="249" y="526"/>
                  </a:lnTo>
                  <a:lnTo>
                    <a:pt x="240" y="575"/>
                  </a:lnTo>
                  <a:lnTo>
                    <a:pt x="233" y="629"/>
                  </a:lnTo>
                  <a:lnTo>
                    <a:pt x="229" y="687"/>
                  </a:lnTo>
                  <a:lnTo>
                    <a:pt x="226" y="750"/>
                  </a:lnTo>
                  <a:lnTo>
                    <a:pt x="230" y="799"/>
                  </a:lnTo>
                  <a:lnTo>
                    <a:pt x="236" y="845"/>
                  </a:lnTo>
                  <a:lnTo>
                    <a:pt x="248" y="887"/>
                  </a:lnTo>
                  <a:lnTo>
                    <a:pt x="264" y="926"/>
                  </a:lnTo>
                  <a:lnTo>
                    <a:pt x="286" y="961"/>
                  </a:lnTo>
                  <a:lnTo>
                    <a:pt x="311" y="993"/>
                  </a:lnTo>
                  <a:lnTo>
                    <a:pt x="341" y="1020"/>
                  </a:lnTo>
                  <a:lnTo>
                    <a:pt x="376" y="1044"/>
                  </a:lnTo>
                  <a:lnTo>
                    <a:pt x="415" y="1064"/>
                  </a:lnTo>
                  <a:lnTo>
                    <a:pt x="459" y="1080"/>
                  </a:lnTo>
                  <a:lnTo>
                    <a:pt x="509" y="1094"/>
                  </a:lnTo>
                  <a:lnTo>
                    <a:pt x="562" y="1102"/>
                  </a:lnTo>
                  <a:lnTo>
                    <a:pt x="620" y="1108"/>
                  </a:lnTo>
                  <a:lnTo>
                    <a:pt x="683" y="1110"/>
                  </a:lnTo>
                  <a:lnTo>
                    <a:pt x="714" y="1110"/>
                  </a:lnTo>
                  <a:lnTo>
                    <a:pt x="744" y="1108"/>
                  </a:lnTo>
                  <a:lnTo>
                    <a:pt x="769" y="1107"/>
                  </a:lnTo>
                  <a:lnTo>
                    <a:pt x="790" y="1105"/>
                  </a:lnTo>
                  <a:lnTo>
                    <a:pt x="806" y="1102"/>
                  </a:lnTo>
                  <a:lnTo>
                    <a:pt x="816" y="1101"/>
                  </a:lnTo>
                  <a:lnTo>
                    <a:pt x="820" y="1100"/>
                  </a:lnTo>
                  <a:lnTo>
                    <a:pt x="823" y="1100"/>
                  </a:lnTo>
                  <a:lnTo>
                    <a:pt x="849" y="1094"/>
                  </a:lnTo>
                  <a:lnTo>
                    <a:pt x="872" y="1083"/>
                  </a:lnTo>
                  <a:lnTo>
                    <a:pt x="895" y="1066"/>
                  </a:lnTo>
                  <a:lnTo>
                    <a:pt x="917" y="1045"/>
                  </a:lnTo>
                  <a:lnTo>
                    <a:pt x="938" y="1020"/>
                  </a:lnTo>
                  <a:lnTo>
                    <a:pt x="960" y="990"/>
                  </a:lnTo>
                  <a:lnTo>
                    <a:pt x="983" y="956"/>
                  </a:lnTo>
                  <a:lnTo>
                    <a:pt x="1006" y="918"/>
                  </a:lnTo>
                  <a:lnTo>
                    <a:pt x="1031" y="875"/>
                  </a:lnTo>
                  <a:lnTo>
                    <a:pt x="1049" y="843"/>
                  </a:lnTo>
                  <a:lnTo>
                    <a:pt x="1068" y="811"/>
                  </a:lnTo>
                  <a:lnTo>
                    <a:pt x="1088" y="779"/>
                  </a:lnTo>
                  <a:lnTo>
                    <a:pt x="1110" y="747"/>
                  </a:lnTo>
                  <a:lnTo>
                    <a:pt x="1132" y="716"/>
                  </a:lnTo>
                  <a:lnTo>
                    <a:pt x="1156" y="685"/>
                  </a:lnTo>
                  <a:lnTo>
                    <a:pt x="1183" y="655"/>
                  </a:lnTo>
                  <a:lnTo>
                    <a:pt x="1210" y="629"/>
                  </a:lnTo>
                  <a:lnTo>
                    <a:pt x="1240" y="604"/>
                  </a:lnTo>
                  <a:lnTo>
                    <a:pt x="1272" y="582"/>
                  </a:lnTo>
                  <a:lnTo>
                    <a:pt x="1307" y="562"/>
                  </a:lnTo>
                  <a:lnTo>
                    <a:pt x="1343" y="547"/>
                  </a:lnTo>
                  <a:lnTo>
                    <a:pt x="1384" y="536"/>
                  </a:lnTo>
                  <a:lnTo>
                    <a:pt x="1427" y="528"/>
                  </a:lnTo>
                  <a:lnTo>
                    <a:pt x="1473" y="526"/>
                  </a:lnTo>
                  <a:lnTo>
                    <a:pt x="1928" y="526"/>
                  </a:lnTo>
                  <a:lnTo>
                    <a:pt x="1974" y="528"/>
                  </a:lnTo>
                  <a:lnTo>
                    <a:pt x="2017" y="536"/>
                  </a:lnTo>
                  <a:lnTo>
                    <a:pt x="2058" y="547"/>
                  </a:lnTo>
                  <a:lnTo>
                    <a:pt x="2094" y="562"/>
                  </a:lnTo>
                  <a:lnTo>
                    <a:pt x="2129" y="582"/>
                  </a:lnTo>
                  <a:lnTo>
                    <a:pt x="2161" y="604"/>
                  </a:lnTo>
                  <a:lnTo>
                    <a:pt x="2191" y="629"/>
                  </a:lnTo>
                  <a:lnTo>
                    <a:pt x="2218" y="655"/>
                  </a:lnTo>
                  <a:lnTo>
                    <a:pt x="2245" y="685"/>
                  </a:lnTo>
                  <a:lnTo>
                    <a:pt x="2269" y="716"/>
                  </a:lnTo>
                  <a:lnTo>
                    <a:pt x="2291" y="747"/>
                  </a:lnTo>
                  <a:lnTo>
                    <a:pt x="2313" y="779"/>
                  </a:lnTo>
                  <a:lnTo>
                    <a:pt x="2333" y="811"/>
                  </a:lnTo>
                  <a:lnTo>
                    <a:pt x="2352" y="843"/>
                  </a:lnTo>
                  <a:lnTo>
                    <a:pt x="2370" y="875"/>
                  </a:lnTo>
                  <a:lnTo>
                    <a:pt x="2395" y="918"/>
                  </a:lnTo>
                  <a:lnTo>
                    <a:pt x="2418" y="956"/>
                  </a:lnTo>
                  <a:lnTo>
                    <a:pt x="2441" y="990"/>
                  </a:lnTo>
                  <a:lnTo>
                    <a:pt x="2463" y="1020"/>
                  </a:lnTo>
                  <a:lnTo>
                    <a:pt x="2484" y="1045"/>
                  </a:lnTo>
                  <a:lnTo>
                    <a:pt x="2506" y="1066"/>
                  </a:lnTo>
                  <a:lnTo>
                    <a:pt x="2529" y="1083"/>
                  </a:lnTo>
                  <a:lnTo>
                    <a:pt x="2552" y="1094"/>
                  </a:lnTo>
                  <a:lnTo>
                    <a:pt x="2578" y="1100"/>
                  </a:lnTo>
                  <a:lnTo>
                    <a:pt x="2582" y="1100"/>
                  </a:lnTo>
                  <a:lnTo>
                    <a:pt x="2585" y="1101"/>
                  </a:lnTo>
                  <a:lnTo>
                    <a:pt x="2595" y="1102"/>
                  </a:lnTo>
                  <a:lnTo>
                    <a:pt x="2611" y="1105"/>
                  </a:lnTo>
                  <a:lnTo>
                    <a:pt x="2632" y="1107"/>
                  </a:lnTo>
                  <a:lnTo>
                    <a:pt x="2657" y="1108"/>
                  </a:lnTo>
                  <a:lnTo>
                    <a:pt x="2686" y="1110"/>
                  </a:lnTo>
                  <a:lnTo>
                    <a:pt x="2718" y="1110"/>
                  </a:lnTo>
                  <a:lnTo>
                    <a:pt x="2754" y="1110"/>
                  </a:lnTo>
                  <a:lnTo>
                    <a:pt x="2790" y="1108"/>
                  </a:lnTo>
                  <a:lnTo>
                    <a:pt x="2829" y="1103"/>
                  </a:lnTo>
                  <a:lnTo>
                    <a:pt x="2869" y="1098"/>
                  </a:lnTo>
                  <a:lnTo>
                    <a:pt x="2910" y="1089"/>
                  </a:lnTo>
                  <a:lnTo>
                    <a:pt x="2950" y="1077"/>
                  </a:lnTo>
                  <a:lnTo>
                    <a:pt x="2989" y="1062"/>
                  </a:lnTo>
                  <a:lnTo>
                    <a:pt x="3026" y="1043"/>
                  </a:lnTo>
                  <a:lnTo>
                    <a:pt x="3061" y="1020"/>
                  </a:lnTo>
                  <a:lnTo>
                    <a:pt x="3091" y="993"/>
                  </a:lnTo>
                  <a:lnTo>
                    <a:pt x="3116" y="962"/>
                  </a:lnTo>
                  <a:lnTo>
                    <a:pt x="3137" y="928"/>
                  </a:lnTo>
                  <a:lnTo>
                    <a:pt x="3154" y="889"/>
                  </a:lnTo>
                  <a:lnTo>
                    <a:pt x="3165" y="846"/>
                  </a:lnTo>
                  <a:lnTo>
                    <a:pt x="3172" y="800"/>
                  </a:lnTo>
                  <a:lnTo>
                    <a:pt x="3175" y="750"/>
                  </a:lnTo>
                  <a:lnTo>
                    <a:pt x="3172" y="687"/>
                  </a:lnTo>
                  <a:lnTo>
                    <a:pt x="3169" y="629"/>
                  </a:lnTo>
                  <a:lnTo>
                    <a:pt x="3161" y="575"/>
                  </a:lnTo>
                  <a:lnTo>
                    <a:pt x="3153" y="527"/>
                  </a:lnTo>
                  <a:lnTo>
                    <a:pt x="3140" y="483"/>
                  </a:lnTo>
                  <a:lnTo>
                    <a:pt x="3125" y="443"/>
                  </a:lnTo>
                  <a:lnTo>
                    <a:pt x="3107" y="407"/>
                  </a:lnTo>
                  <a:lnTo>
                    <a:pt x="3088" y="375"/>
                  </a:lnTo>
                  <a:lnTo>
                    <a:pt x="3065" y="348"/>
                  </a:lnTo>
                  <a:lnTo>
                    <a:pt x="3039" y="324"/>
                  </a:lnTo>
                  <a:lnTo>
                    <a:pt x="3012" y="302"/>
                  </a:lnTo>
                  <a:lnTo>
                    <a:pt x="2981" y="284"/>
                  </a:lnTo>
                  <a:lnTo>
                    <a:pt x="2948" y="269"/>
                  </a:lnTo>
                  <a:lnTo>
                    <a:pt x="2913" y="257"/>
                  </a:lnTo>
                  <a:lnTo>
                    <a:pt x="2876" y="247"/>
                  </a:lnTo>
                  <a:lnTo>
                    <a:pt x="2835" y="239"/>
                  </a:lnTo>
                  <a:lnTo>
                    <a:pt x="2792" y="234"/>
                  </a:lnTo>
                  <a:lnTo>
                    <a:pt x="2747" y="229"/>
                  </a:lnTo>
                  <a:lnTo>
                    <a:pt x="2700" y="227"/>
                  </a:lnTo>
                  <a:lnTo>
                    <a:pt x="2650" y="227"/>
                  </a:lnTo>
                  <a:lnTo>
                    <a:pt x="751" y="227"/>
                  </a:lnTo>
                  <a:close/>
                  <a:moveTo>
                    <a:pt x="751" y="0"/>
                  </a:moveTo>
                  <a:lnTo>
                    <a:pt x="2650" y="0"/>
                  </a:lnTo>
                  <a:lnTo>
                    <a:pt x="2695" y="1"/>
                  </a:lnTo>
                  <a:lnTo>
                    <a:pt x="2741" y="2"/>
                  </a:lnTo>
                  <a:lnTo>
                    <a:pt x="2790" y="5"/>
                  </a:lnTo>
                  <a:lnTo>
                    <a:pt x="2839" y="11"/>
                  </a:lnTo>
                  <a:lnTo>
                    <a:pt x="2888" y="18"/>
                  </a:lnTo>
                  <a:lnTo>
                    <a:pt x="2937" y="29"/>
                  </a:lnTo>
                  <a:lnTo>
                    <a:pt x="2987" y="43"/>
                  </a:lnTo>
                  <a:lnTo>
                    <a:pt x="3035" y="60"/>
                  </a:lnTo>
                  <a:lnTo>
                    <a:pt x="3082" y="81"/>
                  </a:lnTo>
                  <a:lnTo>
                    <a:pt x="3127" y="107"/>
                  </a:lnTo>
                  <a:lnTo>
                    <a:pt x="3171" y="138"/>
                  </a:lnTo>
                  <a:lnTo>
                    <a:pt x="3211" y="173"/>
                  </a:lnTo>
                  <a:lnTo>
                    <a:pt x="3247" y="213"/>
                  </a:lnTo>
                  <a:lnTo>
                    <a:pt x="3280" y="256"/>
                  </a:lnTo>
                  <a:lnTo>
                    <a:pt x="3309" y="303"/>
                  </a:lnTo>
                  <a:lnTo>
                    <a:pt x="3333" y="354"/>
                  </a:lnTo>
                  <a:lnTo>
                    <a:pt x="3354" y="409"/>
                  </a:lnTo>
                  <a:lnTo>
                    <a:pt x="3371" y="469"/>
                  </a:lnTo>
                  <a:lnTo>
                    <a:pt x="3385" y="532"/>
                  </a:lnTo>
                  <a:lnTo>
                    <a:pt x="3393" y="600"/>
                  </a:lnTo>
                  <a:lnTo>
                    <a:pt x="3399" y="673"/>
                  </a:lnTo>
                  <a:lnTo>
                    <a:pt x="3401" y="750"/>
                  </a:lnTo>
                  <a:lnTo>
                    <a:pt x="3399" y="808"/>
                  </a:lnTo>
                  <a:lnTo>
                    <a:pt x="3392" y="862"/>
                  </a:lnTo>
                  <a:lnTo>
                    <a:pt x="3383" y="911"/>
                  </a:lnTo>
                  <a:lnTo>
                    <a:pt x="3370" y="957"/>
                  </a:lnTo>
                  <a:lnTo>
                    <a:pt x="3354" y="999"/>
                  </a:lnTo>
                  <a:lnTo>
                    <a:pt x="3336" y="1039"/>
                  </a:lnTo>
                  <a:lnTo>
                    <a:pt x="3315" y="1074"/>
                  </a:lnTo>
                  <a:lnTo>
                    <a:pt x="3292" y="1106"/>
                  </a:lnTo>
                  <a:lnTo>
                    <a:pt x="3269" y="1134"/>
                  </a:lnTo>
                  <a:lnTo>
                    <a:pt x="3244" y="1161"/>
                  </a:lnTo>
                  <a:lnTo>
                    <a:pt x="3219" y="1185"/>
                  </a:lnTo>
                  <a:lnTo>
                    <a:pt x="3192" y="1204"/>
                  </a:lnTo>
                  <a:lnTo>
                    <a:pt x="3166" y="1223"/>
                  </a:lnTo>
                  <a:lnTo>
                    <a:pt x="3140" y="1240"/>
                  </a:lnTo>
                  <a:lnTo>
                    <a:pt x="3095" y="1263"/>
                  </a:lnTo>
                  <a:lnTo>
                    <a:pt x="3050" y="1281"/>
                  </a:lnTo>
                  <a:lnTo>
                    <a:pt x="3003" y="1298"/>
                  </a:lnTo>
                  <a:lnTo>
                    <a:pt x="2957" y="1310"/>
                  </a:lnTo>
                  <a:lnTo>
                    <a:pt x="3001" y="1357"/>
                  </a:lnTo>
                  <a:lnTo>
                    <a:pt x="3042" y="1407"/>
                  </a:lnTo>
                  <a:lnTo>
                    <a:pt x="3078" y="1460"/>
                  </a:lnTo>
                  <a:lnTo>
                    <a:pt x="3110" y="1516"/>
                  </a:lnTo>
                  <a:lnTo>
                    <a:pt x="3138" y="1575"/>
                  </a:lnTo>
                  <a:lnTo>
                    <a:pt x="3161" y="1635"/>
                  </a:lnTo>
                  <a:lnTo>
                    <a:pt x="3180" y="1698"/>
                  </a:lnTo>
                  <a:lnTo>
                    <a:pt x="3193" y="1762"/>
                  </a:lnTo>
                  <a:lnTo>
                    <a:pt x="3201" y="1828"/>
                  </a:lnTo>
                  <a:lnTo>
                    <a:pt x="3204" y="1896"/>
                  </a:lnTo>
                  <a:lnTo>
                    <a:pt x="3204" y="2785"/>
                  </a:lnTo>
                  <a:lnTo>
                    <a:pt x="3201" y="2859"/>
                  </a:lnTo>
                  <a:lnTo>
                    <a:pt x="3191" y="2932"/>
                  </a:lnTo>
                  <a:lnTo>
                    <a:pt x="3175" y="3002"/>
                  </a:lnTo>
                  <a:lnTo>
                    <a:pt x="3153" y="3070"/>
                  </a:lnTo>
                  <a:lnTo>
                    <a:pt x="3125" y="3135"/>
                  </a:lnTo>
                  <a:lnTo>
                    <a:pt x="3092" y="3198"/>
                  </a:lnTo>
                  <a:lnTo>
                    <a:pt x="3054" y="3257"/>
                  </a:lnTo>
                  <a:lnTo>
                    <a:pt x="3011" y="3312"/>
                  </a:lnTo>
                  <a:lnTo>
                    <a:pt x="2963" y="3364"/>
                  </a:lnTo>
                  <a:lnTo>
                    <a:pt x="2912" y="3411"/>
                  </a:lnTo>
                  <a:lnTo>
                    <a:pt x="2857" y="3454"/>
                  </a:lnTo>
                  <a:lnTo>
                    <a:pt x="2798" y="3492"/>
                  </a:lnTo>
                  <a:lnTo>
                    <a:pt x="2735" y="3525"/>
                  </a:lnTo>
                  <a:lnTo>
                    <a:pt x="2670" y="3552"/>
                  </a:lnTo>
                  <a:lnTo>
                    <a:pt x="2602" y="3574"/>
                  </a:lnTo>
                  <a:lnTo>
                    <a:pt x="2531" y="3591"/>
                  </a:lnTo>
                  <a:lnTo>
                    <a:pt x="2459" y="3601"/>
                  </a:lnTo>
                  <a:lnTo>
                    <a:pt x="2384" y="3604"/>
                  </a:lnTo>
                  <a:lnTo>
                    <a:pt x="1017" y="3604"/>
                  </a:lnTo>
                  <a:lnTo>
                    <a:pt x="942" y="3601"/>
                  </a:lnTo>
                  <a:lnTo>
                    <a:pt x="869" y="3591"/>
                  </a:lnTo>
                  <a:lnTo>
                    <a:pt x="799" y="3574"/>
                  </a:lnTo>
                  <a:lnTo>
                    <a:pt x="731" y="3552"/>
                  </a:lnTo>
                  <a:lnTo>
                    <a:pt x="666" y="3525"/>
                  </a:lnTo>
                  <a:lnTo>
                    <a:pt x="603" y="3492"/>
                  </a:lnTo>
                  <a:lnTo>
                    <a:pt x="544" y="3454"/>
                  </a:lnTo>
                  <a:lnTo>
                    <a:pt x="489" y="3411"/>
                  </a:lnTo>
                  <a:lnTo>
                    <a:pt x="437" y="3364"/>
                  </a:lnTo>
                  <a:lnTo>
                    <a:pt x="390" y="3312"/>
                  </a:lnTo>
                  <a:lnTo>
                    <a:pt x="347" y="3257"/>
                  </a:lnTo>
                  <a:lnTo>
                    <a:pt x="309" y="3198"/>
                  </a:lnTo>
                  <a:lnTo>
                    <a:pt x="276" y="3135"/>
                  </a:lnTo>
                  <a:lnTo>
                    <a:pt x="248" y="3070"/>
                  </a:lnTo>
                  <a:lnTo>
                    <a:pt x="226" y="3002"/>
                  </a:lnTo>
                  <a:lnTo>
                    <a:pt x="210" y="2932"/>
                  </a:lnTo>
                  <a:lnTo>
                    <a:pt x="200" y="2859"/>
                  </a:lnTo>
                  <a:lnTo>
                    <a:pt x="197" y="2785"/>
                  </a:lnTo>
                  <a:lnTo>
                    <a:pt x="197" y="1896"/>
                  </a:lnTo>
                  <a:lnTo>
                    <a:pt x="200" y="1828"/>
                  </a:lnTo>
                  <a:lnTo>
                    <a:pt x="208" y="1762"/>
                  </a:lnTo>
                  <a:lnTo>
                    <a:pt x="221" y="1698"/>
                  </a:lnTo>
                  <a:lnTo>
                    <a:pt x="240" y="1635"/>
                  </a:lnTo>
                  <a:lnTo>
                    <a:pt x="263" y="1575"/>
                  </a:lnTo>
                  <a:lnTo>
                    <a:pt x="290" y="1516"/>
                  </a:lnTo>
                  <a:lnTo>
                    <a:pt x="322" y="1460"/>
                  </a:lnTo>
                  <a:lnTo>
                    <a:pt x="358" y="1407"/>
                  </a:lnTo>
                  <a:lnTo>
                    <a:pt x="399" y="1357"/>
                  </a:lnTo>
                  <a:lnTo>
                    <a:pt x="444" y="1310"/>
                  </a:lnTo>
                  <a:lnTo>
                    <a:pt x="397" y="1298"/>
                  </a:lnTo>
                  <a:lnTo>
                    <a:pt x="351" y="1281"/>
                  </a:lnTo>
                  <a:lnTo>
                    <a:pt x="305" y="1263"/>
                  </a:lnTo>
                  <a:lnTo>
                    <a:pt x="260" y="1240"/>
                  </a:lnTo>
                  <a:lnTo>
                    <a:pt x="235" y="1223"/>
                  </a:lnTo>
                  <a:lnTo>
                    <a:pt x="209" y="1204"/>
                  </a:lnTo>
                  <a:lnTo>
                    <a:pt x="182" y="1185"/>
                  </a:lnTo>
                  <a:lnTo>
                    <a:pt x="157" y="1161"/>
                  </a:lnTo>
                  <a:lnTo>
                    <a:pt x="132" y="1134"/>
                  </a:lnTo>
                  <a:lnTo>
                    <a:pt x="109" y="1106"/>
                  </a:lnTo>
                  <a:lnTo>
                    <a:pt x="86" y="1074"/>
                  </a:lnTo>
                  <a:lnTo>
                    <a:pt x="65" y="1039"/>
                  </a:lnTo>
                  <a:lnTo>
                    <a:pt x="47" y="999"/>
                  </a:lnTo>
                  <a:lnTo>
                    <a:pt x="31" y="957"/>
                  </a:lnTo>
                  <a:lnTo>
                    <a:pt x="17" y="911"/>
                  </a:lnTo>
                  <a:lnTo>
                    <a:pt x="9" y="862"/>
                  </a:lnTo>
                  <a:lnTo>
                    <a:pt x="2" y="808"/>
                  </a:lnTo>
                  <a:lnTo>
                    <a:pt x="0" y="750"/>
                  </a:lnTo>
                  <a:lnTo>
                    <a:pt x="2" y="673"/>
                  </a:lnTo>
                  <a:lnTo>
                    <a:pt x="8" y="600"/>
                  </a:lnTo>
                  <a:lnTo>
                    <a:pt x="16" y="532"/>
                  </a:lnTo>
                  <a:lnTo>
                    <a:pt x="30" y="469"/>
                  </a:lnTo>
                  <a:lnTo>
                    <a:pt x="47" y="409"/>
                  </a:lnTo>
                  <a:lnTo>
                    <a:pt x="68" y="354"/>
                  </a:lnTo>
                  <a:lnTo>
                    <a:pt x="92" y="303"/>
                  </a:lnTo>
                  <a:lnTo>
                    <a:pt x="121" y="256"/>
                  </a:lnTo>
                  <a:lnTo>
                    <a:pt x="154" y="213"/>
                  </a:lnTo>
                  <a:lnTo>
                    <a:pt x="190" y="173"/>
                  </a:lnTo>
                  <a:lnTo>
                    <a:pt x="230" y="138"/>
                  </a:lnTo>
                  <a:lnTo>
                    <a:pt x="274" y="107"/>
                  </a:lnTo>
                  <a:lnTo>
                    <a:pt x="319" y="81"/>
                  </a:lnTo>
                  <a:lnTo>
                    <a:pt x="366" y="60"/>
                  </a:lnTo>
                  <a:lnTo>
                    <a:pt x="414" y="43"/>
                  </a:lnTo>
                  <a:lnTo>
                    <a:pt x="464" y="29"/>
                  </a:lnTo>
                  <a:lnTo>
                    <a:pt x="513" y="18"/>
                  </a:lnTo>
                  <a:lnTo>
                    <a:pt x="562" y="11"/>
                  </a:lnTo>
                  <a:lnTo>
                    <a:pt x="611" y="5"/>
                  </a:lnTo>
                  <a:lnTo>
                    <a:pt x="659" y="2"/>
                  </a:lnTo>
                  <a:lnTo>
                    <a:pt x="706" y="1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-2215" y="2493"/>
              <a:ext cx="185" cy="186"/>
            </a:xfrm>
            <a:custGeom>
              <a:avLst/>
              <a:gdLst>
                <a:gd name="T0" fmla="*/ 682 w 1484"/>
                <a:gd name="T1" fmla="*/ 229 h 1482"/>
                <a:gd name="T2" fmla="*/ 569 w 1484"/>
                <a:gd name="T3" fmla="*/ 256 h 1482"/>
                <a:gd name="T4" fmla="*/ 467 w 1484"/>
                <a:gd name="T5" fmla="*/ 306 h 1482"/>
                <a:gd name="T6" fmla="*/ 379 w 1484"/>
                <a:gd name="T7" fmla="*/ 376 h 1482"/>
                <a:gd name="T8" fmla="*/ 307 w 1484"/>
                <a:gd name="T9" fmla="*/ 465 h 1482"/>
                <a:gd name="T10" fmla="*/ 257 w 1484"/>
                <a:gd name="T11" fmla="*/ 568 h 1482"/>
                <a:gd name="T12" fmla="*/ 230 w 1484"/>
                <a:gd name="T13" fmla="*/ 681 h 1482"/>
                <a:gd name="T14" fmla="*/ 230 w 1484"/>
                <a:gd name="T15" fmla="*/ 800 h 1482"/>
                <a:gd name="T16" fmla="*/ 257 w 1484"/>
                <a:gd name="T17" fmla="*/ 915 h 1482"/>
                <a:gd name="T18" fmla="*/ 307 w 1484"/>
                <a:gd name="T19" fmla="*/ 1017 h 1482"/>
                <a:gd name="T20" fmla="*/ 379 w 1484"/>
                <a:gd name="T21" fmla="*/ 1105 h 1482"/>
                <a:gd name="T22" fmla="*/ 467 w 1484"/>
                <a:gd name="T23" fmla="*/ 1175 h 1482"/>
                <a:gd name="T24" fmla="*/ 569 w 1484"/>
                <a:gd name="T25" fmla="*/ 1225 h 1482"/>
                <a:gd name="T26" fmla="*/ 682 w 1484"/>
                <a:gd name="T27" fmla="*/ 1252 h 1482"/>
                <a:gd name="T28" fmla="*/ 803 w 1484"/>
                <a:gd name="T29" fmla="*/ 1252 h 1482"/>
                <a:gd name="T30" fmla="*/ 916 w 1484"/>
                <a:gd name="T31" fmla="*/ 1225 h 1482"/>
                <a:gd name="T32" fmla="*/ 1018 w 1484"/>
                <a:gd name="T33" fmla="*/ 1175 h 1482"/>
                <a:gd name="T34" fmla="*/ 1106 w 1484"/>
                <a:gd name="T35" fmla="*/ 1105 h 1482"/>
                <a:gd name="T36" fmla="*/ 1178 w 1484"/>
                <a:gd name="T37" fmla="*/ 1017 h 1482"/>
                <a:gd name="T38" fmla="*/ 1228 w 1484"/>
                <a:gd name="T39" fmla="*/ 915 h 1482"/>
                <a:gd name="T40" fmla="*/ 1255 w 1484"/>
                <a:gd name="T41" fmla="*/ 800 h 1482"/>
                <a:gd name="T42" fmla="*/ 1255 w 1484"/>
                <a:gd name="T43" fmla="*/ 681 h 1482"/>
                <a:gd name="T44" fmla="*/ 1228 w 1484"/>
                <a:gd name="T45" fmla="*/ 568 h 1482"/>
                <a:gd name="T46" fmla="*/ 1178 w 1484"/>
                <a:gd name="T47" fmla="*/ 465 h 1482"/>
                <a:gd name="T48" fmla="*/ 1106 w 1484"/>
                <a:gd name="T49" fmla="*/ 376 h 1482"/>
                <a:gd name="T50" fmla="*/ 1018 w 1484"/>
                <a:gd name="T51" fmla="*/ 306 h 1482"/>
                <a:gd name="T52" fmla="*/ 916 w 1484"/>
                <a:gd name="T53" fmla="*/ 256 h 1482"/>
                <a:gd name="T54" fmla="*/ 803 w 1484"/>
                <a:gd name="T55" fmla="*/ 229 h 1482"/>
                <a:gd name="T56" fmla="*/ 742 w 1484"/>
                <a:gd name="T57" fmla="*/ 0 h 1482"/>
                <a:gd name="T58" fmla="*/ 883 w 1484"/>
                <a:gd name="T59" fmla="*/ 13 h 1482"/>
                <a:gd name="T60" fmla="*/ 1015 w 1484"/>
                <a:gd name="T61" fmla="*/ 51 h 1482"/>
                <a:gd name="T62" fmla="*/ 1136 w 1484"/>
                <a:gd name="T63" fmla="*/ 112 h 1482"/>
                <a:gd name="T64" fmla="*/ 1243 w 1484"/>
                <a:gd name="T65" fmla="*/ 193 h 1482"/>
                <a:gd name="T66" fmla="*/ 1333 w 1484"/>
                <a:gd name="T67" fmla="*/ 292 h 1482"/>
                <a:gd name="T68" fmla="*/ 1404 w 1484"/>
                <a:gd name="T69" fmla="*/ 406 h 1482"/>
                <a:gd name="T70" fmla="*/ 1455 w 1484"/>
                <a:gd name="T71" fmla="*/ 532 h 1482"/>
                <a:gd name="T72" fmla="*/ 1481 w 1484"/>
                <a:gd name="T73" fmla="*/ 670 h 1482"/>
                <a:gd name="T74" fmla="*/ 1481 w 1484"/>
                <a:gd name="T75" fmla="*/ 812 h 1482"/>
                <a:gd name="T76" fmla="*/ 1455 w 1484"/>
                <a:gd name="T77" fmla="*/ 949 h 1482"/>
                <a:gd name="T78" fmla="*/ 1404 w 1484"/>
                <a:gd name="T79" fmla="*/ 1075 h 1482"/>
                <a:gd name="T80" fmla="*/ 1333 w 1484"/>
                <a:gd name="T81" fmla="*/ 1189 h 1482"/>
                <a:gd name="T82" fmla="*/ 1243 w 1484"/>
                <a:gd name="T83" fmla="*/ 1288 h 1482"/>
                <a:gd name="T84" fmla="*/ 1136 w 1484"/>
                <a:gd name="T85" fmla="*/ 1369 h 1482"/>
                <a:gd name="T86" fmla="*/ 1015 w 1484"/>
                <a:gd name="T87" fmla="*/ 1431 h 1482"/>
                <a:gd name="T88" fmla="*/ 883 w 1484"/>
                <a:gd name="T89" fmla="*/ 1469 h 1482"/>
                <a:gd name="T90" fmla="*/ 742 w 1484"/>
                <a:gd name="T91" fmla="*/ 1482 h 1482"/>
                <a:gd name="T92" fmla="*/ 602 w 1484"/>
                <a:gd name="T93" fmla="*/ 1469 h 1482"/>
                <a:gd name="T94" fmla="*/ 470 w 1484"/>
                <a:gd name="T95" fmla="*/ 1431 h 1482"/>
                <a:gd name="T96" fmla="*/ 349 w 1484"/>
                <a:gd name="T97" fmla="*/ 1369 h 1482"/>
                <a:gd name="T98" fmla="*/ 242 w 1484"/>
                <a:gd name="T99" fmla="*/ 1288 h 1482"/>
                <a:gd name="T100" fmla="*/ 152 w 1484"/>
                <a:gd name="T101" fmla="*/ 1189 h 1482"/>
                <a:gd name="T102" fmla="*/ 81 w 1484"/>
                <a:gd name="T103" fmla="*/ 1075 h 1482"/>
                <a:gd name="T104" fmla="*/ 30 w 1484"/>
                <a:gd name="T105" fmla="*/ 949 h 1482"/>
                <a:gd name="T106" fmla="*/ 4 w 1484"/>
                <a:gd name="T107" fmla="*/ 812 h 1482"/>
                <a:gd name="T108" fmla="*/ 4 w 1484"/>
                <a:gd name="T109" fmla="*/ 670 h 1482"/>
                <a:gd name="T110" fmla="*/ 30 w 1484"/>
                <a:gd name="T111" fmla="*/ 532 h 1482"/>
                <a:gd name="T112" fmla="*/ 81 w 1484"/>
                <a:gd name="T113" fmla="*/ 406 h 1482"/>
                <a:gd name="T114" fmla="*/ 152 w 1484"/>
                <a:gd name="T115" fmla="*/ 292 h 1482"/>
                <a:gd name="T116" fmla="*/ 242 w 1484"/>
                <a:gd name="T117" fmla="*/ 193 h 1482"/>
                <a:gd name="T118" fmla="*/ 349 w 1484"/>
                <a:gd name="T119" fmla="*/ 112 h 1482"/>
                <a:gd name="T120" fmla="*/ 470 w 1484"/>
                <a:gd name="T121" fmla="*/ 51 h 1482"/>
                <a:gd name="T122" fmla="*/ 602 w 1484"/>
                <a:gd name="T123" fmla="*/ 13 h 1482"/>
                <a:gd name="T124" fmla="*/ 742 w 1484"/>
                <a:gd name="T125" fmla="*/ 0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4" h="1482">
                  <a:moveTo>
                    <a:pt x="742" y="226"/>
                  </a:moveTo>
                  <a:lnTo>
                    <a:pt x="682" y="229"/>
                  </a:lnTo>
                  <a:lnTo>
                    <a:pt x="625" y="239"/>
                  </a:lnTo>
                  <a:lnTo>
                    <a:pt x="569" y="256"/>
                  </a:lnTo>
                  <a:lnTo>
                    <a:pt x="516" y="279"/>
                  </a:lnTo>
                  <a:lnTo>
                    <a:pt x="467" y="306"/>
                  </a:lnTo>
                  <a:lnTo>
                    <a:pt x="420" y="339"/>
                  </a:lnTo>
                  <a:lnTo>
                    <a:pt x="379" y="376"/>
                  </a:lnTo>
                  <a:lnTo>
                    <a:pt x="340" y="419"/>
                  </a:lnTo>
                  <a:lnTo>
                    <a:pt x="307" y="465"/>
                  </a:lnTo>
                  <a:lnTo>
                    <a:pt x="280" y="515"/>
                  </a:lnTo>
                  <a:lnTo>
                    <a:pt x="257" y="568"/>
                  </a:lnTo>
                  <a:lnTo>
                    <a:pt x="241" y="622"/>
                  </a:lnTo>
                  <a:lnTo>
                    <a:pt x="230" y="681"/>
                  </a:lnTo>
                  <a:lnTo>
                    <a:pt x="227" y="741"/>
                  </a:lnTo>
                  <a:lnTo>
                    <a:pt x="230" y="800"/>
                  </a:lnTo>
                  <a:lnTo>
                    <a:pt x="241" y="859"/>
                  </a:lnTo>
                  <a:lnTo>
                    <a:pt x="257" y="915"/>
                  </a:lnTo>
                  <a:lnTo>
                    <a:pt x="280" y="967"/>
                  </a:lnTo>
                  <a:lnTo>
                    <a:pt x="307" y="1017"/>
                  </a:lnTo>
                  <a:lnTo>
                    <a:pt x="340" y="1063"/>
                  </a:lnTo>
                  <a:lnTo>
                    <a:pt x="379" y="1105"/>
                  </a:lnTo>
                  <a:lnTo>
                    <a:pt x="420" y="1142"/>
                  </a:lnTo>
                  <a:lnTo>
                    <a:pt x="467" y="1175"/>
                  </a:lnTo>
                  <a:lnTo>
                    <a:pt x="516" y="1203"/>
                  </a:lnTo>
                  <a:lnTo>
                    <a:pt x="569" y="1225"/>
                  </a:lnTo>
                  <a:lnTo>
                    <a:pt x="625" y="1242"/>
                  </a:lnTo>
                  <a:lnTo>
                    <a:pt x="682" y="1252"/>
                  </a:lnTo>
                  <a:lnTo>
                    <a:pt x="742" y="1256"/>
                  </a:lnTo>
                  <a:lnTo>
                    <a:pt x="803" y="1252"/>
                  </a:lnTo>
                  <a:lnTo>
                    <a:pt x="860" y="1242"/>
                  </a:lnTo>
                  <a:lnTo>
                    <a:pt x="916" y="1225"/>
                  </a:lnTo>
                  <a:lnTo>
                    <a:pt x="969" y="1203"/>
                  </a:lnTo>
                  <a:lnTo>
                    <a:pt x="1018" y="1175"/>
                  </a:lnTo>
                  <a:lnTo>
                    <a:pt x="1065" y="1142"/>
                  </a:lnTo>
                  <a:lnTo>
                    <a:pt x="1106" y="1105"/>
                  </a:lnTo>
                  <a:lnTo>
                    <a:pt x="1145" y="1063"/>
                  </a:lnTo>
                  <a:lnTo>
                    <a:pt x="1178" y="1017"/>
                  </a:lnTo>
                  <a:lnTo>
                    <a:pt x="1205" y="967"/>
                  </a:lnTo>
                  <a:lnTo>
                    <a:pt x="1228" y="915"/>
                  </a:lnTo>
                  <a:lnTo>
                    <a:pt x="1244" y="859"/>
                  </a:lnTo>
                  <a:lnTo>
                    <a:pt x="1255" y="800"/>
                  </a:lnTo>
                  <a:lnTo>
                    <a:pt x="1258" y="741"/>
                  </a:lnTo>
                  <a:lnTo>
                    <a:pt x="1255" y="681"/>
                  </a:lnTo>
                  <a:lnTo>
                    <a:pt x="1244" y="622"/>
                  </a:lnTo>
                  <a:lnTo>
                    <a:pt x="1228" y="568"/>
                  </a:lnTo>
                  <a:lnTo>
                    <a:pt x="1205" y="515"/>
                  </a:lnTo>
                  <a:lnTo>
                    <a:pt x="1178" y="465"/>
                  </a:lnTo>
                  <a:lnTo>
                    <a:pt x="1145" y="419"/>
                  </a:lnTo>
                  <a:lnTo>
                    <a:pt x="1106" y="376"/>
                  </a:lnTo>
                  <a:lnTo>
                    <a:pt x="1065" y="339"/>
                  </a:lnTo>
                  <a:lnTo>
                    <a:pt x="1018" y="306"/>
                  </a:lnTo>
                  <a:lnTo>
                    <a:pt x="969" y="279"/>
                  </a:lnTo>
                  <a:lnTo>
                    <a:pt x="916" y="256"/>
                  </a:lnTo>
                  <a:lnTo>
                    <a:pt x="860" y="239"/>
                  </a:lnTo>
                  <a:lnTo>
                    <a:pt x="803" y="229"/>
                  </a:lnTo>
                  <a:lnTo>
                    <a:pt x="742" y="226"/>
                  </a:lnTo>
                  <a:close/>
                  <a:moveTo>
                    <a:pt x="742" y="0"/>
                  </a:moveTo>
                  <a:lnTo>
                    <a:pt x="814" y="3"/>
                  </a:lnTo>
                  <a:lnTo>
                    <a:pt x="883" y="13"/>
                  </a:lnTo>
                  <a:lnTo>
                    <a:pt x="950" y="29"/>
                  </a:lnTo>
                  <a:lnTo>
                    <a:pt x="1015" y="51"/>
                  </a:lnTo>
                  <a:lnTo>
                    <a:pt x="1078" y="79"/>
                  </a:lnTo>
                  <a:lnTo>
                    <a:pt x="1136" y="112"/>
                  </a:lnTo>
                  <a:lnTo>
                    <a:pt x="1191" y="150"/>
                  </a:lnTo>
                  <a:lnTo>
                    <a:pt x="1243" y="193"/>
                  </a:lnTo>
                  <a:lnTo>
                    <a:pt x="1290" y="241"/>
                  </a:lnTo>
                  <a:lnTo>
                    <a:pt x="1333" y="292"/>
                  </a:lnTo>
                  <a:lnTo>
                    <a:pt x="1371" y="348"/>
                  </a:lnTo>
                  <a:lnTo>
                    <a:pt x="1404" y="406"/>
                  </a:lnTo>
                  <a:lnTo>
                    <a:pt x="1433" y="468"/>
                  </a:lnTo>
                  <a:lnTo>
                    <a:pt x="1455" y="532"/>
                  </a:lnTo>
                  <a:lnTo>
                    <a:pt x="1471" y="601"/>
                  </a:lnTo>
                  <a:lnTo>
                    <a:pt x="1481" y="670"/>
                  </a:lnTo>
                  <a:lnTo>
                    <a:pt x="1484" y="741"/>
                  </a:lnTo>
                  <a:lnTo>
                    <a:pt x="1481" y="812"/>
                  </a:lnTo>
                  <a:lnTo>
                    <a:pt x="1471" y="882"/>
                  </a:lnTo>
                  <a:lnTo>
                    <a:pt x="1455" y="949"/>
                  </a:lnTo>
                  <a:lnTo>
                    <a:pt x="1433" y="1013"/>
                  </a:lnTo>
                  <a:lnTo>
                    <a:pt x="1404" y="1075"/>
                  </a:lnTo>
                  <a:lnTo>
                    <a:pt x="1371" y="1134"/>
                  </a:lnTo>
                  <a:lnTo>
                    <a:pt x="1333" y="1189"/>
                  </a:lnTo>
                  <a:lnTo>
                    <a:pt x="1290" y="1241"/>
                  </a:lnTo>
                  <a:lnTo>
                    <a:pt x="1243" y="1288"/>
                  </a:lnTo>
                  <a:lnTo>
                    <a:pt x="1191" y="1331"/>
                  </a:lnTo>
                  <a:lnTo>
                    <a:pt x="1136" y="1369"/>
                  </a:lnTo>
                  <a:lnTo>
                    <a:pt x="1078" y="1402"/>
                  </a:lnTo>
                  <a:lnTo>
                    <a:pt x="1015" y="1431"/>
                  </a:lnTo>
                  <a:lnTo>
                    <a:pt x="950" y="1453"/>
                  </a:lnTo>
                  <a:lnTo>
                    <a:pt x="883" y="1469"/>
                  </a:lnTo>
                  <a:lnTo>
                    <a:pt x="814" y="1479"/>
                  </a:lnTo>
                  <a:lnTo>
                    <a:pt x="742" y="1482"/>
                  </a:lnTo>
                  <a:lnTo>
                    <a:pt x="671" y="1479"/>
                  </a:lnTo>
                  <a:lnTo>
                    <a:pt x="602" y="1469"/>
                  </a:lnTo>
                  <a:lnTo>
                    <a:pt x="535" y="1453"/>
                  </a:lnTo>
                  <a:lnTo>
                    <a:pt x="470" y="1431"/>
                  </a:lnTo>
                  <a:lnTo>
                    <a:pt x="407" y="1402"/>
                  </a:lnTo>
                  <a:lnTo>
                    <a:pt x="349" y="1369"/>
                  </a:lnTo>
                  <a:lnTo>
                    <a:pt x="294" y="1331"/>
                  </a:lnTo>
                  <a:lnTo>
                    <a:pt x="242" y="1288"/>
                  </a:lnTo>
                  <a:lnTo>
                    <a:pt x="195" y="1241"/>
                  </a:lnTo>
                  <a:lnTo>
                    <a:pt x="152" y="1189"/>
                  </a:lnTo>
                  <a:lnTo>
                    <a:pt x="114" y="1134"/>
                  </a:lnTo>
                  <a:lnTo>
                    <a:pt x="81" y="1075"/>
                  </a:lnTo>
                  <a:lnTo>
                    <a:pt x="52" y="1013"/>
                  </a:lnTo>
                  <a:lnTo>
                    <a:pt x="30" y="949"/>
                  </a:lnTo>
                  <a:lnTo>
                    <a:pt x="14" y="882"/>
                  </a:lnTo>
                  <a:lnTo>
                    <a:pt x="4" y="812"/>
                  </a:lnTo>
                  <a:lnTo>
                    <a:pt x="0" y="741"/>
                  </a:lnTo>
                  <a:lnTo>
                    <a:pt x="4" y="670"/>
                  </a:lnTo>
                  <a:lnTo>
                    <a:pt x="14" y="601"/>
                  </a:lnTo>
                  <a:lnTo>
                    <a:pt x="30" y="532"/>
                  </a:lnTo>
                  <a:lnTo>
                    <a:pt x="52" y="468"/>
                  </a:lnTo>
                  <a:lnTo>
                    <a:pt x="81" y="406"/>
                  </a:lnTo>
                  <a:lnTo>
                    <a:pt x="114" y="348"/>
                  </a:lnTo>
                  <a:lnTo>
                    <a:pt x="152" y="292"/>
                  </a:lnTo>
                  <a:lnTo>
                    <a:pt x="195" y="241"/>
                  </a:lnTo>
                  <a:lnTo>
                    <a:pt x="242" y="193"/>
                  </a:lnTo>
                  <a:lnTo>
                    <a:pt x="294" y="150"/>
                  </a:lnTo>
                  <a:lnTo>
                    <a:pt x="349" y="112"/>
                  </a:lnTo>
                  <a:lnTo>
                    <a:pt x="407" y="79"/>
                  </a:lnTo>
                  <a:lnTo>
                    <a:pt x="470" y="51"/>
                  </a:lnTo>
                  <a:lnTo>
                    <a:pt x="535" y="29"/>
                  </a:lnTo>
                  <a:lnTo>
                    <a:pt x="602" y="13"/>
                  </a:lnTo>
                  <a:lnTo>
                    <a:pt x="671" y="3"/>
                  </a:lnTo>
                  <a:lnTo>
                    <a:pt x="74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/>
            </a:p>
          </p:txBody>
        </p:sp>
      </p:grpSp>
      <p:sp>
        <p:nvSpPr>
          <p:cNvPr id="28" name="Textbox 1"/>
          <p:cNvSpPr/>
          <p:nvPr/>
        </p:nvSpPr>
        <p:spPr>
          <a:xfrm>
            <a:off x="8671345" y="1970978"/>
            <a:ext cx="2204990" cy="42980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/>
            <a:r>
              <a:rPr lang="zh-CN" altLang="en-US" sz="2000" b="1" spc="300" dirty="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预计参与人群</a:t>
            </a:r>
            <a:endParaRPr lang="en-US" sz="2000" b="1" spc="300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1"/>
          <p:cNvSpPr/>
          <p:nvPr/>
        </p:nvSpPr>
        <p:spPr>
          <a:xfrm>
            <a:off x="8671345" y="3061954"/>
            <a:ext cx="2204990" cy="42980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2000" b="1" spc="300" dirty="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用户满意度</a:t>
            </a:r>
            <a:endParaRPr lang="en-US" sz="2000" b="1" spc="300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1"/>
          <p:cNvSpPr/>
          <p:nvPr/>
        </p:nvSpPr>
        <p:spPr>
          <a:xfrm>
            <a:off x="8671345" y="4097567"/>
            <a:ext cx="2204990" cy="42980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2000" b="1" spc="300" dirty="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活动期收益</a:t>
            </a:r>
            <a:endParaRPr lang="en-US" sz="2000" b="1" spc="300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1"/>
          <p:cNvSpPr/>
          <p:nvPr/>
        </p:nvSpPr>
        <p:spPr>
          <a:xfrm>
            <a:off x="8671345" y="5191626"/>
            <a:ext cx="2204990" cy="429803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r>
              <a:rPr lang="zh-CN" altLang="en-US" sz="2000" b="1" spc="300" dirty="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增强影响力</a:t>
            </a:r>
            <a:endParaRPr lang="en-US" sz="2000" b="1" spc="300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56434" y="3107136"/>
            <a:ext cx="3827209" cy="2183919"/>
            <a:chOff x="676288" y="3712164"/>
            <a:chExt cx="2580152" cy="2183919"/>
          </a:xfrm>
        </p:grpSpPr>
        <p:sp>
          <p:nvSpPr>
            <p:cNvPr id="33" name="TextBox 17"/>
            <p:cNvSpPr txBox="1"/>
            <p:nvPr/>
          </p:nvSpPr>
          <p:spPr>
            <a:xfrm>
              <a:off x="676288" y="3712164"/>
              <a:ext cx="1576929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25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676288" y="4351429"/>
              <a:ext cx="2580152" cy="1544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1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1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1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60903E25-47B7-4EB0-B90C-CD0A022928B3}"/>
              </a:ext>
            </a:extLst>
          </p:cNvPr>
          <p:cNvSpPr txBox="1"/>
          <p:nvPr/>
        </p:nvSpPr>
        <p:spPr>
          <a:xfrm>
            <a:off x="4105710" y="294013"/>
            <a:ext cx="3980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05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活动效果预期</a:t>
            </a:r>
            <a:endParaRPr lang="zh-CN" altLang="en-US" sz="3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6FE49E5-21D9-48C6-9E9A-72D0941AD3EE}"/>
              </a:ext>
            </a:extLst>
          </p:cNvPr>
          <p:cNvSpPr/>
          <p:nvPr/>
        </p:nvSpPr>
        <p:spPr>
          <a:xfrm>
            <a:off x="5490713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预期成效</a:t>
            </a:r>
          </a:p>
        </p:txBody>
      </p:sp>
    </p:spTree>
    <p:extLst>
      <p:ext uri="{BB962C8B-B14F-4D97-AF65-F5344CB8AC3E}">
        <p14:creationId xmlns:p14="http://schemas.microsoft.com/office/powerpoint/2010/main" val="66500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150"/>
                            </p:stCondLst>
                            <p:childTnLst>
                              <p:par>
                                <p:cTn id="7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900"/>
                            </p:stCondLst>
                            <p:childTnLst>
                              <p:par>
                                <p:cTn id="8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6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8" grpId="0"/>
      <p:bldP spid="29" grpId="0"/>
      <p:bldP spid="30" grpId="0"/>
      <p:bldP spid="31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图示 66"/>
          <p:cNvGraphicFramePr/>
          <p:nvPr>
            <p:extLst>
              <p:ext uri="{D42A27DB-BD31-4B8C-83A1-F6EECF244321}">
                <p14:modId xmlns:p14="http://schemas.microsoft.com/office/powerpoint/2010/main" val="4141777157"/>
              </p:ext>
            </p:extLst>
          </p:nvPr>
        </p:nvGraphicFramePr>
        <p:xfrm>
          <a:off x="501264" y="1769876"/>
          <a:ext cx="5241759" cy="3670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6245516" y="1969720"/>
            <a:ext cx="4944624" cy="3252006"/>
            <a:chOff x="4871767" y="1243535"/>
            <a:chExt cx="3708468" cy="2439004"/>
          </a:xfrm>
        </p:grpSpPr>
        <p:grpSp>
          <p:nvGrpSpPr>
            <p:cNvPr id="69" name="组合 68"/>
            <p:cNvGrpSpPr/>
            <p:nvPr/>
          </p:nvGrpSpPr>
          <p:grpSpPr>
            <a:xfrm>
              <a:off x="4871767" y="1696212"/>
              <a:ext cx="3708468" cy="1986327"/>
              <a:chOff x="4944654" y="1696212"/>
              <a:chExt cx="3708468" cy="1986327"/>
            </a:xfrm>
          </p:grpSpPr>
          <p:sp>
            <p:nvSpPr>
              <p:cNvPr id="73" name="矩形 72"/>
              <p:cNvSpPr>
                <a:spLocks noChangeArrowheads="1"/>
              </p:cNvSpPr>
              <p:nvPr/>
            </p:nvSpPr>
            <p:spPr bwMode="auto">
              <a:xfrm>
                <a:off x="4944656" y="1696212"/>
                <a:ext cx="3605338" cy="13800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20000"/>
                  </a:lnSpc>
                  <a:spcBef>
                    <a:spcPts val="1000"/>
                  </a:spcBef>
                </a:pPr>
                <a:r>
                  <a:rPr lang="zh-CN" altLang="en-US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    </a:r>
              </a:p>
            </p:txBody>
          </p:sp>
          <p:sp>
            <p:nvSpPr>
              <p:cNvPr id="74" name="矩形 73"/>
              <p:cNvSpPr>
                <a:spLocks noChangeArrowheads="1"/>
              </p:cNvSpPr>
              <p:nvPr/>
            </p:nvSpPr>
            <p:spPr bwMode="auto">
              <a:xfrm>
                <a:off x="4944654" y="3188846"/>
                <a:ext cx="3708468" cy="493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20000"/>
                  </a:lnSpc>
                  <a:spcBef>
                    <a:spcPts val="1000"/>
                  </a:spcBef>
                </a:pPr>
                <a:r>
                  <a:rPr lang="zh-CN" altLang="en-US" sz="16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此处添加详细文本描述，建议与标题相关并符合整体语言风格，语言描述尽量简洁生动</a:t>
                </a:r>
              </a:p>
            </p:txBody>
          </p:sp>
        </p:grpSp>
        <p:sp>
          <p:nvSpPr>
            <p:cNvPr id="71" name="矩形 70"/>
            <p:cNvSpPr/>
            <p:nvPr/>
          </p:nvSpPr>
          <p:spPr>
            <a:xfrm>
              <a:off x="4871767" y="1243535"/>
              <a:ext cx="1784702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1A2FA9D8-7F5C-4B67-844D-2F9054C5C45E}"/>
              </a:ext>
            </a:extLst>
          </p:cNvPr>
          <p:cNvSpPr txBox="1"/>
          <p:nvPr/>
        </p:nvSpPr>
        <p:spPr>
          <a:xfrm>
            <a:off x="4105710" y="294013"/>
            <a:ext cx="3980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05</a:t>
            </a:r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活动效果预期</a:t>
            </a:r>
            <a:endParaRPr lang="zh-CN" altLang="en-US" sz="3200" b="1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A67122A9-F48D-4208-BE1B-15179443698E}"/>
              </a:ext>
            </a:extLst>
          </p:cNvPr>
          <p:cNvSpPr/>
          <p:nvPr/>
        </p:nvSpPr>
        <p:spPr>
          <a:xfrm>
            <a:off x="5490714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效果评估</a:t>
            </a:r>
          </a:p>
        </p:txBody>
      </p:sp>
    </p:spTree>
    <p:extLst>
      <p:ext uri="{BB962C8B-B14F-4D97-AF65-F5344CB8AC3E}">
        <p14:creationId xmlns:p14="http://schemas.microsoft.com/office/powerpoint/2010/main" val="200203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>
            <a:spLocks noChangeArrowheads="1"/>
          </p:cNvSpPr>
          <p:nvPr/>
        </p:nvSpPr>
        <p:spPr bwMode="auto">
          <a:xfrm>
            <a:off x="790364" y="2360187"/>
            <a:ext cx="6185336" cy="124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790364" y="4104675"/>
            <a:ext cx="6269943" cy="124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6546924" y="1829097"/>
            <a:ext cx="5880115" cy="3920076"/>
            <a:chOff x="4767044" y="1074984"/>
            <a:chExt cx="4410086" cy="2940057"/>
          </a:xfrm>
        </p:grpSpPr>
        <p:graphicFrame>
          <p:nvGraphicFramePr>
            <p:cNvPr id="57" name="图示 56"/>
            <p:cNvGraphicFramePr/>
            <p:nvPr>
              <p:extLst>
                <p:ext uri="{D42A27DB-BD31-4B8C-83A1-F6EECF244321}">
                  <p14:modId xmlns:p14="http://schemas.microsoft.com/office/powerpoint/2010/main" val="281137506"/>
                </p:ext>
              </p:extLst>
            </p:nvPr>
          </p:nvGraphicFramePr>
          <p:xfrm>
            <a:off x="4767044" y="1074984"/>
            <a:ext cx="4410086" cy="294005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58" name="文本框 57"/>
            <p:cNvSpPr txBox="1"/>
            <p:nvPr/>
          </p:nvSpPr>
          <p:spPr>
            <a:xfrm>
              <a:off x="5680544" y="1694513"/>
              <a:ext cx="266700" cy="1546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/>
              <a:r>
                <a:rPr lang="zh-CN" altLang="en-US" sz="2133" spc="14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0C100FDA-6847-4276-BD45-3863BF713B6E}"/>
              </a:ext>
            </a:extLst>
          </p:cNvPr>
          <p:cNvSpPr txBox="1"/>
          <p:nvPr/>
        </p:nvSpPr>
        <p:spPr>
          <a:xfrm>
            <a:off x="4105710" y="294013"/>
            <a:ext cx="3980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05</a:t>
            </a: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坚黑（非商用）常规体" pitchFamily="2" charset="-122"/>
                <a:ea typeface="造字工房坚黑（非商用）常规体" pitchFamily="2" charset="-122"/>
              </a:rPr>
              <a:t>  </a:t>
            </a:r>
            <a:r>
              <a:rPr lang="zh-CN" altLang="en-US" sz="3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活动效果预期</a:t>
            </a:r>
            <a:endParaRPr lang="zh-CN" altLang="en-US" sz="3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3809194D-0B2C-47AA-A117-4E73DBE37072}"/>
              </a:ext>
            </a:extLst>
          </p:cNvPr>
          <p:cNvSpPr/>
          <p:nvPr/>
        </p:nvSpPr>
        <p:spPr>
          <a:xfrm>
            <a:off x="5490715" y="10018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意外应对</a:t>
            </a:r>
          </a:p>
        </p:txBody>
      </p:sp>
    </p:spTree>
    <p:extLst>
      <p:ext uri="{BB962C8B-B14F-4D97-AF65-F5344CB8AC3E}">
        <p14:creationId xmlns:p14="http://schemas.microsoft.com/office/powerpoint/2010/main" val="15582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AA8410E-B3E0-45D0-BF2D-2837D995C98A}"/>
              </a:ext>
            </a:extLst>
          </p:cNvPr>
          <p:cNvSpPr txBox="1"/>
          <p:nvPr/>
        </p:nvSpPr>
        <p:spPr>
          <a:xfrm>
            <a:off x="4216969" y="2040565"/>
            <a:ext cx="4114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spc="300" dirty="0">
                <a:solidFill>
                  <a:srgbClr val="C00000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谢谢观看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C61D32A9-CFA3-4126-9991-1AB95B2F5ACA}"/>
              </a:ext>
            </a:extLst>
          </p:cNvPr>
          <p:cNvSpPr txBox="1"/>
          <p:nvPr/>
        </p:nvSpPr>
        <p:spPr>
          <a:xfrm>
            <a:off x="3683000" y="3244334"/>
            <a:ext cx="518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n-ea"/>
              </a:rPr>
              <a:t>庆典策划 </a:t>
            </a:r>
            <a:r>
              <a:rPr lang="en-US" altLang="zh-CN" dirty="0">
                <a:latin typeface="+mn-ea"/>
              </a:rPr>
              <a:t>/ </a:t>
            </a:r>
            <a:r>
              <a:rPr lang="zh-CN" altLang="en-US" dirty="0">
                <a:latin typeface="+mn-ea"/>
              </a:rPr>
              <a:t>广告策划 </a:t>
            </a:r>
            <a:r>
              <a:rPr lang="en-US" altLang="zh-CN" dirty="0">
                <a:latin typeface="+mn-ea"/>
              </a:rPr>
              <a:t>/ </a:t>
            </a:r>
            <a:r>
              <a:rPr lang="zh-CN" altLang="en-US" dirty="0">
                <a:latin typeface="+mn-ea"/>
              </a:rPr>
              <a:t>公关策划 </a:t>
            </a:r>
            <a:r>
              <a:rPr lang="en-US" altLang="zh-CN" dirty="0">
                <a:latin typeface="+mn-ea"/>
              </a:rPr>
              <a:t>/ </a:t>
            </a:r>
            <a:r>
              <a:rPr lang="zh-CN" altLang="en-US" dirty="0">
                <a:latin typeface="+mn-ea"/>
              </a:rPr>
              <a:t>组织方案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FCAE899-7B75-4930-8BF4-FB114F67FC96}"/>
              </a:ext>
            </a:extLst>
          </p:cNvPr>
          <p:cNvSpPr txBox="1"/>
          <p:nvPr/>
        </p:nvSpPr>
        <p:spPr>
          <a:xfrm>
            <a:off x="5238676" y="3802918"/>
            <a:ext cx="195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n-ea"/>
              </a:rPr>
              <a:t>部门：策划部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2FBB3EF-36A7-4890-9A17-B12DF4F2D4A3}"/>
              </a:ext>
            </a:extLst>
          </p:cNvPr>
          <p:cNvSpPr txBox="1"/>
          <p:nvPr/>
        </p:nvSpPr>
        <p:spPr>
          <a:xfrm>
            <a:off x="4936976" y="4392280"/>
            <a:ext cx="2674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n-ea"/>
              </a:rPr>
              <a:t>时间</a:t>
            </a:r>
            <a:r>
              <a:rPr lang="zh-CN" altLang="en-US" dirty="0" smtClean="0">
                <a:latin typeface="+mn-ea"/>
              </a:rPr>
              <a:t>：</a:t>
            </a:r>
            <a:r>
              <a:rPr lang="en-US" altLang="zh-CN" dirty="0" smtClean="0">
                <a:latin typeface="+mn-ea"/>
              </a:rPr>
              <a:t>20XX</a:t>
            </a:r>
            <a:r>
              <a:rPr lang="zh-CN" altLang="en-US" dirty="0" smtClean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12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24</a:t>
            </a:r>
            <a:r>
              <a:rPr lang="zh-CN" altLang="en-US" dirty="0">
                <a:latin typeface="+mn-ea"/>
              </a:rPr>
              <a:t>日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E61120A-A445-4E79-BA2D-91E36A716C5E}"/>
              </a:ext>
            </a:extLst>
          </p:cNvPr>
          <p:cNvGrpSpPr/>
          <p:nvPr/>
        </p:nvGrpSpPr>
        <p:grpSpPr>
          <a:xfrm>
            <a:off x="5147913" y="1414588"/>
            <a:ext cx="1896174" cy="530205"/>
            <a:chOff x="10437655" y="330199"/>
            <a:chExt cx="1496915" cy="418565"/>
          </a:xfrm>
        </p:grpSpPr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408DA1A4-539E-4317-9AEA-660884E7EB3D}"/>
                </a:ext>
              </a:extLst>
            </p:cNvPr>
            <p:cNvSpPr/>
            <p:nvPr/>
          </p:nvSpPr>
          <p:spPr>
            <a:xfrm>
              <a:off x="10739026" y="330199"/>
              <a:ext cx="894174" cy="4185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="" xmlns:a16="http://schemas.microsoft.com/office/drawing/2014/main" id="{EFCDCABC-6A38-4223-A800-FE037FD4D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7655" y="373452"/>
              <a:ext cx="1496915" cy="3320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25400" tIns="25400" rIns="25400" bIns="25400" anchor="ctr">
              <a:spAutoFit/>
            </a:bodyPr>
            <a:lstStyle>
              <a:lvl1pPr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1pPr>
              <a:lvl2pPr marL="742950" indent="-28575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2pPr>
              <a:lvl3pPr marL="11430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3pPr>
              <a:lvl4pPr marL="16002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4pPr>
              <a:lvl5pPr marL="2057400" indent="-228600"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5pPr>
              <a:lvl6pPr marL="25146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6pPr>
              <a:lvl7pPr marL="29718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7pPr>
              <a:lvl8pPr marL="34290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8pPr>
              <a:lvl9pPr marL="3886200" indent="-228600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sym typeface="Helvetica Light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Helvetica Light" charset="0"/>
                  <a:ea typeface="宋体" panose="02010600030101010101" pitchFamily="2" charset="-122"/>
                  <a:cs typeface="+mn-cs"/>
                  <a:sym typeface="Helvetica Light" charset="0"/>
                </a:rPr>
                <a:t>LOGO</a:t>
              </a:r>
              <a:endParaRPr kumimoji="0" lang="en-US" altLang="zh-CN" sz="105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 Light" charset="0"/>
                <a:ea typeface="宋体" panose="02010600030101010101" pitchFamily="2" charset="-122"/>
                <a:cs typeface="+mn-cs"/>
                <a:sym typeface="Helvetica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58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2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75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1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3665</Words>
  <Application>Microsoft Office PowerPoint</Application>
  <PresentationFormat>自定义</PresentationFormat>
  <Paragraphs>245</Paragraphs>
  <Slides>26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红色颜料</dc:title>
  <dc:creator>第一PPT</dc:creator>
  <cp:keywords>www.1ppt.com</cp:keywords>
  <dc:description>www.1ppt.com</dc:description>
  <cp:lastModifiedBy>Windows User</cp:lastModifiedBy>
  <cp:revision>25</cp:revision>
  <dcterms:created xsi:type="dcterms:W3CDTF">2017-09-15T11:35:33Z</dcterms:created>
  <dcterms:modified xsi:type="dcterms:W3CDTF">2019-09-13T12:42:13Z</dcterms:modified>
</cp:coreProperties>
</file>