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3.xml" ContentType="application/vnd.openxmlformats-officedocument.presentationml.notesSlide+xml"/>
  <Override PartName="/ppt/tags/tag13.xml" ContentType="application/vnd.openxmlformats-officedocument.presentationml.tags+xml"/>
  <Override PartName="/ppt/notesSlides/notesSlide4.xml" ContentType="application/vnd.openxmlformats-officedocument.presentationml.notesSlide+xml"/>
  <Override PartName="/ppt/tags/tag14.xml" ContentType="application/vnd.openxmlformats-officedocument.presentationml.tags+xml"/>
  <Override PartName="/ppt/notesSlides/notesSlide5.xml" ContentType="application/vnd.openxmlformats-officedocument.presentationml.notesSlide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tags/tag16.xml" ContentType="application/vnd.openxmlformats-officedocument.presentationml.tags+xml"/>
  <Override PartName="/ppt/notesSlides/notesSlide7.xml" ContentType="application/vnd.openxmlformats-officedocument.presentationml.notesSlide+xml"/>
  <Override PartName="/ppt/tags/tag17.xml" ContentType="application/vnd.openxmlformats-officedocument.presentationml.tags+xml"/>
  <Override PartName="/ppt/notesSlides/notesSlide8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9.xml" ContentType="application/vnd.openxmlformats-officedocument.presentationml.notesSlide+xml"/>
  <Override PartName="/ppt/tags/tag20.xml" ContentType="application/vnd.openxmlformats-officedocument.presentationml.tags+xml"/>
  <Override PartName="/ppt/notesSlides/notesSlide10.xml" ContentType="application/vnd.openxmlformats-officedocument.presentationml.notesSlide+xml"/>
  <Override PartName="/ppt/tags/tag21.xml" ContentType="application/vnd.openxmlformats-officedocument.presentationml.tags+xml"/>
  <Override PartName="/ppt/notesSlides/notesSlide11.xml" ContentType="application/vnd.openxmlformats-officedocument.presentationml.notesSlide+xml"/>
  <Override PartName="/ppt/tags/tag22.xml" ContentType="application/vnd.openxmlformats-officedocument.presentationml.tags+xml"/>
  <Override PartName="/ppt/notesSlides/notesSlide12.xml" ContentType="application/vnd.openxmlformats-officedocument.presentationml.notesSlide+xml"/>
  <Override PartName="/ppt/tags/tag23.xml" ContentType="application/vnd.openxmlformats-officedocument.presentationml.tags+xml"/>
  <Override PartName="/ppt/notesSlides/notesSlide13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4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5.xml" ContentType="application/vnd.openxmlformats-officedocument.presentationml.notesSlide+xml"/>
  <Override PartName="/ppt/tags/tag35.xml" ContentType="application/vnd.openxmlformats-officedocument.presentationml.tags+xml"/>
  <Override PartName="/ppt/notesSlides/notesSlide16.xml" ContentType="application/vnd.openxmlformats-officedocument.presentationml.notesSlide+xml"/>
  <Override PartName="/ppt/tags/tag36.xml" ContentType="application/vnd.openxmlformats-officedocument.presentationml.tags+xml"/>
  <Override PartName="/ppt/notesSlides/notesSlide17.xml" ContentType="application/vnd.openxmlformats-officedocument.presentationml.notesSlide+xml"/>
  <Override PartName="/ppt/tags/tag37.xml" ContentType="application/vnd.openxmlformats-officedocument.presentationml.tags+xml"/>
  <Override PartName="/ppt/notesSlides/notesSlide18.xml" ContentType="application/vnd.openxmlformats-officedocument.presentationml.notesSlide+xml"/>
  <Override PartName="/ppt/tags/tag38.xml" ContentType="application/vnd.openxmlformats-officedocument.presentationml.tags+xml"/>
  <Override PartName="/ppt/notesSlides/notesSlide19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20.xml" ContentType="application/vnd.openxmlformats-officedocument.presentationml.notesSlide+xml"/>
  <Override PartName="/ppt/tags/tag41.xml" ContentType="application/vnd.openxmlformats-officedocument.presentationml.tags+xml"/>
  <Override PartName="/ppt/notesSlides/notesSlide21.xml" ContentType="application/vnd.openxmlformats-officedocument.presentationml.notesSlide+xml"/>
  <Override PartName="/ppt/tags/tag42.xml" ContentType="application/vnd.openxmlformats-officedocument.presentationml.tags+xml"/>
  <Override PartName="/ppt/notesSlides/notesSlide22.xml" ContentType="application/vnd.openxmlformats-officedocument.presentationml.notesSlide+xml"/>
  <Override PartName="/ppt/tags/tag43.xml" ContentType="application/vnd.openxmlformats-officedocument.presentationml.tags+xml"/>
  <Override PartName="/ppt/notesSlides/notesSlide23.xml" ContentType="application/vnd.openxmlformats-officedocument.presentationml.notesSlide+xml"/>
  <Override PartName="/ppt/tags/tag44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63" r:id="rId5"/>
    <p:sldId id="266" r:id="rId6"/>
    <p:sldId id="267" r:id="rId7"/>
    <p:sldId id="268" r:id="rId8"/>
    <p:sldId id="281" r:id="rId9"/>
    <p:sldId id="259" r:id="rId10"/>
    <p:sldId id="269" r:id="rId11"/>
    <p:sldId id="282" r:id="rId12"/>
    <p:sldId id="270" r:id="rId13"/>
    <p:sldId id="271" r:id="rId14"/>
    <p:sldId id="272" r:id="rId15"/>
    <p:sldId id="260" r:id="rId16"/>
    <p:sldId id="273" r:id="rId17"/>
    <p:sldId id="274" r:id="rId18"/>
    <p:sldId id="275" r:id="rId19"/>
    <p:sldId id="276" r:id="rId20"/>
    <p:sldId id="261" r:id="rId21"/>
    <p:sldId id="277" r:id="rId22"/>
    <p:sldId id="278" r:id="rId23"/>
    <p:sldId id="279" r:id="rId24"/>
    <p:sldId id="280" r:id="rId25"/>
    <p:sldId id="262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4324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7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73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B983C6-DF45-4001-B706-D3C2D11849FC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46D39-CA25-4E98-9AB1-0568C4AD03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87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46D39-CA25-4E98-9AB1-0568C4AD034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960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46D39-CA25-4E98-9AB1-0568C4AD034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9323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46D39-CA25-4E98-9AB1-0568C4AD034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2617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46D39-CA25-4E98-9AB1-0568C4AD034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12925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46D39-CA25-4E98-9AB1-0568C4AD034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05018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46D39-CA25-4E98-9AB1-0568C4AD034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5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46D39-CA25-4E98-9AB1-0568C4AD034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642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46D39-CA25-4E98-9AB1-0568C4AD034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39050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46D39-CA25-4E98-9AB1-0568C4AD034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8374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46D39-CA25-4E98-9AB1-0568C4AD034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17264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46D39-CA25-4E98-9AB1-0568C4AD034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11928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46D39-CA25-4E98-9AB1-0568C4AD034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2911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46D39-CA25-4E98-9AB1-0568C4AD034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1572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46D39-CA25-4E98-9AB1-0568C4AD034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3639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46D39-CA25-4E98-9AB1-0568C4AD034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6830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46D39-CA25-4E98-9AB1-0568C4AD034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22206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46D39-CA25-4E98-9AB1-0568C4AD034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65333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46D39-CA25-4E98-9AB1-0568C4AD034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06025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46D39-CA25-4E98-9AB1-0568C4AD034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7039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46D39-CA25-4E98-9AB1-0568C4AD034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2699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46D39-CA25-4E98-9AB1-0568C4AD034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81419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46D39-CA25-4E98-9AB1-0568C4AD034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4554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46D39-CA25-4E98-9AB1-0568C4AD034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82369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46D39-CA25-4E98-9AB1-0568C4AD034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6378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46D39-CA25-4E98-9AB1-0568C4AD034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175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78731-867C-4594-8CD2-3CD6BB194F99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6996-994B-4F8C-B562-FEDA7E50AC3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78731-867C-4594-8CD2-3CD6BB194F99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6996-994B-4F8C-B562-FEDA7E50AC3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78731-867C-4594-8CD2-3CD6BB194F99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6996-994B-4F8C-B562-FEDA7E50AC3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78731-867C-4594-8CD2-3CD6BB194F99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6996-994B-4F8C-B562-FEDA7E50AC3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78731-867C-4594-8CD2-3CD6BB194F99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6996-994B-4F8C-B562-FEDA7E50AC3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78731-867C-4594-8CD2-3CD6BB194F99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6996-994B-4F8C-B562-FEDA7E50AC3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78731-867C-4594-8CD2-3CD6BB194F99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6996-994B-4F8C-B562-FEDA7E50AC3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78731-867C-4594-8CD2-3CD6BB194F99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6996-994B-4F8C-B562-FEDA7E50AC3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78731-867C-4594-8CD2-3CD6BB194F99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6996-994B-4F8C-B562-FEDA7E50AC3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78731-867C-4594-8CD2-3CD6BB194F99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6996-994B-4F8C-B562-FEDA7E50AC3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78731-867C-4594-8CD2-3CD6BB194F99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C6996-994B-4F8C-B562-FEDA7E50AC3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78731-867C-4594-8CD2-3CD6BB194F99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C6996-994B-4F8C-B562-FEDA7E50AC3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 descr="图片包含 墙壁, 室内&#10;&#10;已生成高可信度的说明"/>
          <p:cNvPicPr>
            <a:picLocks noChangeAspect="1"/>
          </p:cNvPicPr>
          <p:nvPr userDrawn="1"/>
        </p:nvPicPr>
        <p:blipFill>
          <a:blip r:embed="rId13" cstate="email"/>
          <a:stretch>
            <a:fillRect/>
          </a:stretch>
        </p:blipFill>
        <p:spPr>
          <a:xfrm rot="5400000">
            <a:off x="2667000" y="-2667000"/>
            <a:ext cx="6857999" cy="1219200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2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2.xml"/><Relationship Id="rId5" Type="http://schemas.openxmlformats.org/officeDocument/2006/relationships/tags" Target="../tags/tag6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3" Type="http://schemas.openxmlformats.org/officeDocument/2006/relationships/tags" Target="../tags/tag26.xml"/><Relationship Id="rId7" Type="http://schemas.openxmlformats.org/officeDocument/2006/relationships/tags" Target="../tags/tag30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notesSlide" Target="../notesSlides/notesSlide14.xml"/><Relationship Id="rId5" Type="http://schemas.openxmlformats.org/officeDocument/2006/relationships/tags" Target="../tags/tag28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27.xml"/><Relationship Id="rId9" Type="http://schemas.openxmlformats.org/officeDocument/2006/relationships/tags" Target="../tags/tag3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山, 红色&#10;&#10;已生成极高可信度的说明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24" b="6437"/>
          <a:stretch>
            <a:fillRect/>
          </a:stretch>
        </p:blipFill>
        <p:spPr>
          <a:xfrm>
            <a:off x="0" y="4508938"/>
            <a:ext cx="12192000" cy="234906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91" y="499555"/>
            <a:ext cx="4945675" cy="4550874"/>
          </a:xfrm>
          <a:prstGeom prst="rect">
            <a:avLst/>
          </a:prstGeom>
        </p:spPr>
      </p:pic>
      <p:pic>
        <p:nvPicPr>
          <p:cNvPr id="11" name="图片 10" descr="图片包含 蛋糕, 动物, 螃蟹, 无脊椎动物&#10;&#10;已生成极高可信度的说明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407" y="1422506"/>
            <a:ext cx="5165834" cy="1814942"/>
          </a:xfrm>
          <a:prstGeom prst="rect">
            <a:avLst/>
          </a:prstGeom>
        </p:spPr>
      </p:pic>
      <p:sp>
        <p:nvSpPr>
          <p:cNvPr id="15" name="矩形 471"/>
          <p:cNvSpPr>
            <a:spLocks noChangeArrowheads="1"/>
          </p:cNvSpPr>
          <p:nvPr/>
        </p:nvSpPr>
        <p:spPr bwMode="auto">
          <a:xfrm>
            <a:off x="5743347" y="3379263"/>
            <a:ext cx="56454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dirty="0">
                <a:solidFill>
                  <a:srgbClr val="120A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dirty="0" err="1">
                <a:solidFill>
                  <a:srgbClr val="120A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dirty="0">
                <a:solidFill>
                  <a:srgbClr val="120A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err="1">
                <a:solidFill>
                  <a:srgbClr val="120A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consectetuer</a:t>
            </a:r>
            <a:r>
              <a:rPr lang="en-US" altLang="zh-CN" dirty="0">
                <a:solidFill>
                  <a:srgbClr val="120A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it-IT" altLang="zh-CN" dirty="0">
                <a:solidFill>
                  <a:srgbClr val="120A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5874637" y="3329175"/>
            <a:ext cx="5370512" cy="0"/>
          </a:xfrm>
          <a:prstGeom prst="line">
            <a:avLst/>
          </a:prstGeom>
          <a:ln>
            <a:solidFill>
              <a:srgbClr val="E583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 descr="图片包含 山, 红色&#10;&#10;已生成极高可信度的说明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24" b="6437"/>
          <a:stretch>
            <a:fillRect/>
          </a:stretch>
        </p:blipFill>
        <p:spPr>
          <a:xfrm>
            <a:off x="0" y="4508938"/>
            <a:ext cx="12192000" cy="2349062"/>
          </a:xfrm>
          <a:prstGeom prst="rect">
            <a:avLst/>
          </a:prstGeom>
        </p:spPr>
      </p:pic>
      <p:sp>
        <p:nvSpPr>
          <p:cNvPr id="4" name="Freeform 31"/>
          <p:cNvSpPr/>
          <p:nvPr/>
        </p:nvSpPr>
        <p:spPr bwMode="auto">
          <a:xfrm>
            <a:off x="3601690" y="2514380"/>
            <a:ext cx="2071799" cy="1889452"/>
          </a:xfrm>
          <a:custGeom>
            <a:avLst/>
            <a:gdLst>
              <a:gd name="T0" fmla="*/ 113 w 226"/>
              <a:gd name="T1" fmla="*/ 206 h 206"/>
              <a:gd name="T2" fmla="*/ 0 w 226"/>
              <a:gd name="T3" fmla="*/ 56 h 206"/>
              <a:gd name="T4" fmla="*/ 59 w 226"/>
              <a:gd name="T5" fmla="*/ 0 h 206"/>
              <a:gd name="T6" fmla="*/ 113 w 226"/>
              <a:gd name="T7" fmla="*/ 43 h 206"/>
              <a:gd name="T8" fmla="*/ 167 w 226"/>
              <a:gd name="T9" fmla="*/ 0 h 206"/>
              <a:gd name="T10" fmla="*/ 226 w 226"/>
              <a:gd name="T11" fmla="*/ 56 h 206"/>
              <a:gd name="T12" fmla="*/ 113 w 226"/>
              <a:gd name="T13" fmla="*/ 206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6" h="206">
                <a:moveTo>
                  <a:pt x="113" y="206"/>
                </a:moveTo>
                <a:cubicBezTo>
                  <a:pt x="81" y="180"/>
                  <a:pt x="0" y="123"/>
                  <a:pt x="0" y="56"/>
                </a:cubicBezTo>
                <a:cubicBezTo>
                  <a:pt x="0" y="25"/>
                  <a:pt x="27" y="0"/>
                  <a:pt x="59" y="0"/>
                </a:cubicBezTo>
                <a:cubicBezTo>
                  <a:pt x="90" y="0"/>
                  <a:pt x="113" y="30"/>
                  <a:pt x="113" y="43"/>
                </a:cubicBezTo>
                <a:cubicBezTo>
                  <a:pt x="113" y="30"/>
                  <a:pt x="136" y="0"/>
                  <a:pt x="167" y="0"/>
                </a:cubicBezTo>
                <a:cubicBezTo>
                  <a:pt x="199" y="0"/>
                  <a:pt x="226" y="25"/>
                  <a:pt x="226" y="56"/>
                </a:cubicBezTo>
                <a:cubicBezTo>
                  <a:pt x="226" y="123"/>
                  <a:pt x="145" y="180"/>
                  <a:pt x="113" y="206"/>
                </a:cubicBezTo>
                <a:close/>
              </a:path>
            </a:pathLst>
          </a:custGeom>
          <a:solidFill>
            <a:srgbClr val="FF7C80">
              <a:alpha val="1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31"/>
          <p:cNvSpPr/>
          <p:nvPr/>
        </p:nvSpPr>
        <p:spPr bwMode="auto">
          <a:xfrm>
            <a:off x="6459369" y="2514380"/>
            <a:ext cx="2071799" cy="1889452"/>
          </a:xfrm>
          <a:custGeom>
            <a:avLst/>
            <a:gdLst>
              <a:gd name="T0" fmla="*/ 113 w 226"/>
              <a:gd name="T1" fmla="*/ 206 h 206"/>
              <a:gd name="T2" fmla="*/ 0 w 226"/>
              <a:gd name="T3" fmla="*/ 56 h 206"/>
              <a:gd name="T4" fmla="*/ 59 w 226"/>
              <a:gd name="T5" fmla="*/ 0 h 206"/>
              <a:gd name="T6" fmla="*/ 113 w 226"/>
              <a:gd name="T7" fmla="*/ 43 h 206"/>
              <a:gd name="T8" fmla="*/ 167 w 226"/>
              <a:gd name="T9" fmla="*/ 0 h 206"/>
              <a:gd name="T10" fmla="*/ 226 w 226"/>
              <a:gd name="T11" fmla="*/ 56 h 206"/>
              <a:gd name="T12" fmla="*/ 113 w 226"/>
              <a:gd name="T13" fmla="*/ 206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6" h="206">
                <a:moveTo>
                  <a:pt x="113" y="206"/>
                </a:moveTo>
                <a:cubicBezTo>
                  <a:pt x="81" y="180"/>
                  <a:pt x="0" y="123"/>
                  <a:pt x="0" y="56"/>
                </a:cubicBezTo>
                <a:cubicBezTo>
                  <a:pt x="0" y="25"/>
                  <a:pt x="27" y="0"/>
                  <a:pt x="59" y="0"/>
                </a:cubicBezTo>
                <a:cubicBezTo>
                  <a:pt x="90" y="0"/>
                  <a:pt x="113" y="30"/>
                  <a:pt x="113" y="43"/>
                </a:cubicBezTo>
                <a:cubicBezTo>
                  <a:pt x="113" y="30"/>
                  <a:pt x="136" y="0"/>
                  <a:pt x="167" y="0"/>
                </a:cubicBezTo>
                <a:cubicBezTo>
                  <a:pt x="199" y="0"/>
                  <a:pt x="226" y="25"/>
                  <a:pt x="226" y="56"/>
                </a:cubicBezTo>
                <a:cubicBezTo>
                  <a:pt x="226" y="123"/>
                  <a:pt x="145" y="180"/>
                  <a:pt x="113" y="206"/>
                </a:cubicBezTo>
                <a:close/>
              </a:path>
            </a:pathLst>
          </a:custGeom>
          <a:solidFill>
            <a:srgbClr val="FF7C80">
              <a:alpha val="1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31"/>
          <p:cNvSpPr/>
          <p:nvPr/>
        </p:nvSpPr>
        <p:spPr bwMode="auto">
          <a:xfrm>
            <a:off x="9081046" y="2514380"/>
            <a:ext cx="2071799" cy="1889452"/>
          </a:xfrm>
          <a:custGeom>
            <a:avLst/>
            <a:gdLst>
              <a:gd name="T0" fmla="*/ 113 w 226"/>
              <a:gd name="T1" fmla="*/ 206 h 206"/>
              <a:gd name="T2" fmla="*/ 0 w 226"/>
              <a:gd name="T3" fmla="*/ 56 h 206"/>
              <a:gd name="T4" fmla="*/ 59 w 226"/>
              <a:gd name="T5" fmla="*/ 0 h 206"/>
              <a:gd name="T6" fmla="*/ 113 w 226"/>
              <a:gd name="T7" fmla="*/ 43 h 206"/>
              <a:gd name="T8" fmla="*/ 167 w 226"/>
              <a:gd name="T9" fmla="*/ 0 h 206"/>
              <a:gd name="T10" fmla="*/ 226 w 226"/>
              <a:gd name="T11" fmla="*/ 56 h 206"/>
              <a:gd name="T12" fmla="*/ 113 w 226"/>
              <a:gd name="T13" fmla="*/ 206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6" h="206">
                <a:moveTo>
                  <a:pt x="113" y="206"/>
                </a:moveTo>
                <a:cubicBezTo>
                  <a:pt x="81" y="180"/>
                  <a:pt x="0" y="123"/>
                  <a:pt x="0" y="56"/>
                </a:cubicBezTo>
                <a:cubicBezTo>
                  <a:pt x="0" y="25"/>
                  <a:pt x="27" y="0"/>
                  <a:pt x="59" y="0"/>
                </a:cubicBezTo>
                <a:cubicBezTo>
                  <a:pt x="90" y="0"/>
                  <a:pt x="113" y="30"/>
                  <a:pt x="113" y="43"/>
                </a:cubicBezTo>
                <a:cubicBezTo>
                  <a:pt x="113" y="30"/>
                  <a:pt x="136" y="0"/>
                  <a:pt x="167" y="0"/>
                </a:cubicBezTo>
                <a:cubicBezTo>
                  <a:pt x="199" y="0"/>
                  <a:pt x="226" y="25"/>
                  <a:pt x="226" y="56"/>
                </a:cubicBezTo>
                <a:cubicBezTo>
                  <a:pt x="226" y="123"/>
                  <a:pt x="145" y="180"/>
                  <a:pt x="113" y="206"/>
                </a:cubicBezTo>
                <a:close/>
              </a:path>
            </a:pathLst>
          </a:custGeom>
          <a:solidFill>
            <a:srgbClr val="FF7C80">
              <a:alpha val="1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31"/>
          <p:cNvSpPr/>
          <p:nvPr/>
        </p:nvSpPr>
        <p:spPr bwMode="auto">
          <a:xfrm>
            <a:off x="940524" y="2514380"/>
            <a:ext cx="2071799" cy="1889452"/>
          </a:xfrm>
          <a:custGeom>
            <a:avLst/>
            <a:gdLst>
              <a:gd name="T0" fmla="*/ 113 w 226"/>
              <a:gd name="T1" fmla="*/ 206 h 206"/>
              <a:gd name="T2" fmla="*/ 0 w 226"/>
              <a:gd name="T3" fmla="*/ 56 h 206"/>
              <a:gd name="T4" fmla="*/ 59 w 226"/>
              <a:gd name="T5" fmla="*/ 0 h 206"/>
              <a:gd name="T6" fmla="*/ 113 w 226"/>
              <a:gd name="T7" fmla="*/ 43 h 206"/>
              <a:gd name="T8" fmla="*/ 167 w 226"/>
              <a:gd name="T9" fmla="*/ 0 h 206"/>
              <a:gd name="T10" fmla="*/ 226 w 226"/>
              <a:gd name="T11" fmla="*/ 56 h 206"/>
              <a:gd name="T12" fmla="*/ 113 w 226"/>
              <a:gd name="T13" fmla="*/ 206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6" h="206">
                <a:moveTo>
                  <a:pt x="113" y="206"/>
                </a:moveTo>
                <a:cubicBezTo>
                  <a:pt x="81" y="180"/>
                  <a:pt x="0" y="123"/>
                  <a:pt x="0" y="56"/>
                </a:cubicBezTo>
                <a:cubicBezTo>
                  <a:pt x="0" y="25"/>
                  <a:pt x="27" y="0"/>
                  <a:pt x="59" y="0"/>
                </a:cubicBezTo>
                <a:cubicBezTo>
                  <a:pt x="90" y="0"/>
                  <a:pt x="113" y="30"/>
                  <a:pt x="113" y="43"/>
                </a:cubicBezTo>
                <a:cubicBezTo>
                  <a:pt x="113" y="30"/>
                  <a:pt x="136" y="0"/>
                  <a:pt x="167" y="0"/>
                </a:cubicBezTo>
                <a:cubicBezTo>
                  <a:pt x="199" y="0"/>
                  <a:pt x="226" y="25"/>
                  <a:pt x="226" y="56"/>
                </a:cubicBezTo>
                <a:cubicBezTo>
                  <a:pt x="226" y="123"/>
                  <a:pt x="145" y="180"/>
                  <a:pt x="113" y="206"/>
                </a:cubicBezTo>
                <a:close/>
              </a:path>
            </a:pathLst>
          </a:custGeom>
          <a:solidFill>
            <a:srgbClr val="FF7C80">
              <a:alpha val="1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MH_Others_1"/>
          <p:cNvSpPr txBox="1"/>
          <p:nvPr>
            <p:custDataLst>
              <p:tags r:id="rId1"/>
            </p:custDataLst>
          </p:nvPr>
        </p:nvSpPr>
        <p:spPr>
          <a:xfrm>
            <a:off x="4768346" y="1057175"/>
            <a:ext cx="2660967" cy="550494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>
              <a:defRPr/>
            </a:pPr>
            <a:r>
              <a:rPr lang="en-US" altLang="zh-CN" sz="4400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4400" spc="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MH_Entry_1"/>
          <p:cNvSpPr/>
          <p:nvPr>
            <p:custDataLst>
              <p:tags r:id="rId2"/>
            </p:custDataLst>
          </p:nvPr>
        </p:nvSpPr>
        <p:spPr>
          <a:xfrm>
            <a:off x="804703" y="3526194"/>
            <a:ext cx="2342577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16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10" name="MH_Number_1"/>
          <p:cNvSpPr/>
          <p:nvPr>
            <p:custDataLst>
              <p:tags r:id="rId3"/>
            </p:custDataLst>
          </p:nvPr>
        </p:nvSpPr>
        <p:spPr>
          <a:xfrm>
            <a:off x="1600902" y="2776841"/>
            <a:ext cx="750179" cy="749672"/>
          </a:xfrm>
          <a:prstGeom prst="ellipse">
            <a:avLst/>
          </a:prstGeom>
          <a:noFill/>
          <a:ln w="127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0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40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027215" y="3940339"/>
            <a:ext cx="1897553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952312" y="3961765"/>
            <a:ext cx="204735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consectetuer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Lorem</a:t>
            </a:r>
            <a:endParaRPr lang="zh-CN" altLang="en-US" sz="1100" dirty="0"/>
          </a:p>
        </p:txBody>
      </p:sp>
      <p:sp>
        <p:nvSpPr>
          <p:cNvPr id="13" name="MH_Entry_1"/>
          <p:cNvSpPr/>
          <p:nvPr>
            <p:custDataLst>
              <p:tags r:id="rId4"/>
            </p:custDataLst>
          </p:nvPr>
        </p:nvSpPr>
        <p:spPr>
          <a:xfrm>
            <a:off x="3472033" y="3526194"/>
            <a:ext cx="2342577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16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14" name="MH_Number_1"/>
          <p:cNvSpPr/>
          <p:nvPr>
            <p:custDataLst>
              <p:tags r:id="rId5"/>
            </p:custDataLst>
          </p:nvPr>
        </p:nvSpPr>
        <p:spPr>
          <a:xfrm>
            <a:off x="4268232" y="2776841"/>
            <a:ext cx="750179" cy="749672"/>
          </a:xfrm>
          <a:prstGeom prst="ellipse">
            <a:avLst/>
          </a:prstGeom>
          <a:noFill/>
          <a:ln w="127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0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40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3694545" y="3940339"/>
            <a:ext cx="1897553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3619642" y="3961765"/>
            <a:ext cx="204735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consectetuer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Lorem</a:t>
            </a:r>
            <a:endParaRPr lang="zh-CN" altLang="en-US" sz="1100" dirty="0"/>
          </a:p>
        </p:txBody>
      </p:sp>
      <p:sp>
        <p:nvSpPr>
          <p:cNvPr id="17" name="MH_Entry_1"/>
          <p:cNvSpPr/>
          <p:nvPr>
            <p:custDataLst>
              <p:tags r:id="rId6"/>
            </p:custDataLst>
          </p:nvPr>
        </p:nvSpPr>
        <p:spPr>
          <a:xfrm>
            <a:off x="6336200" y="3526194"/>
            <a:ext cx="2342577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16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18" name="MH_Number_1"/>
          <p:cNvSpPr/>
          <p:nvPr>
            <p:custDataLst>
              <p:tags r:id="rId7"/>
            </p:custDataLst>
          </p:nvPr>
        </p:nvSpPr>
        <p:spPr>
          <a:xfrm>
            <a:off x="7132399" y="2776841"/>
            <a:ext cx="750179" cy="749672"/>
          </a:xfrm>
          <a:prstGeom prst="ellipse">
            <a:avLst/>
          </a:prstGeom>
          <a:noFill/>
          <a:ln w="127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0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40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6558712" y="3940339"/>
            <a:ext cx="1897553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6483809" y="3961765"/>
            <a:ext cx="204735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consectetuer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Lorem</a:t>
            </a:r>
            <a:endParaRPr lang="zh-CN" altLang="en-US" sz="1100" dirty="0"/>
          </a:p>
        </p:txBody>
      </p:sp>
      <p:sp>
        <p:nvSpPr>
          <p:cNvPr id="21" name="MH_Entry_1"/>
          <p:cNvSpPr/>
          <p:nvPr>
            <p:custDataLst>
              <p:tags r:id="rId8"/>
            </p:custDataLst>
          </p:nvPr>
        </p:nvSpPr>
        <p:spPr>
          <a:xfrm>
            <a:off x="8952277" y="3526194"/>
            <a:ext cx="2342577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16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22" name="MH_Number_1"/>
          <p:cNvSpPr/>
          <p:nvPr>
            <p:custDataLst>
              <p:tags r:id="rId9"/>
            </p:custDataLst>
          </p:nvPr>
        </p:nvSpPr>
        <p:spPr>
          <a:xfrm>
            <a:off x="9748476" y="2776841"/>
            <a:ext cx="750179" cy="749672"/>
          </a:xfrm>
          <a:prstGeom prst="ellipse">
            <a:avLst/>
          </a:prstGeom>
          <a:noFill/>
          <a:ln w="127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0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endParaRPr lang="zh-CN" altLang="en-US" sz="40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9174789" y="3940339"/>
            <a:ext cx="1897553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9099886" y="3961765"/>
            <a:ext cx="204735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consectetuer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Lorem</a:t>
            </a:r>
            <a:endParaRPr lang="zh-CN" altLang="en-US" sz="1100" dirty="0"/>
          </a:p>
        </p:txBody>
      </p:sp>
      <p:cxnSp>
        <p:nvCxnSpPr>
          <p:cNvPr id="25" name="直接连接符 24"/>
          <p:cNvCxnSpPr/>
          <p:nvPr/>
        </p:nvCxnSpPr>
        <p:spPr>
          <a:xfrm>
            <a:off x="4058177" y="1755882"/>
            <a:ext cx="419074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37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12" grpId="0"/>
      <p:bldP spid="13" grpId="0"/>
      <p:bldP spid="14" grpId="0" animBg="1"/>
      <p:bldP spid="16" grpId="0"/>
      <p:bldP spid="17" grpId="0"/>
      <p:bldP spid="18" grpId="0" animBg="1"/>
      <p:bldP spid="20" grpId="0"/>
      <p:bldP spid="21" grpId="0"/>
      <p:bldP spid="22" grpId="0" animBg="1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 descr="图片包含 山, 红色&#10;&#10;已生成极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24" b="6437"/>
          <a:stretch>
            <a:fillRect/>
          </a:stretch>
        </p:blipFill>
        <p:spPr>
          <a:xfrm>
            <a:off x="0" y="4508938"/>
            <a:ext cx="12192000" cy="2349062"/>
          </a:xfrm>
          <a:prstGeom prst="rect">
            <a:avLst/>
          </a:prstGeom>
        </p:spPr>
      </p:pic>
      <p:sp>
        <p:nvSpPr>
          <p:cNvPr id="26" name="Freeform 31"/>
          <p:cNvSpPr/>
          <p:nvPr/>
        </p:nvSpPr>
        <p:spPr bwMode="auto">
          <a:xfrm>
            <a:off x="4189741" y="1031976"/>
            <a:ext cx="3812517" cy="3476962"/>
          </a:xfrm>
          <a:custGeom>
            <a:avLst/>
            <a:gdLst>
              <a:gd name="T0" fmla="*/ 113 w 226"/>
              <a:gd name="T1" fmla="*/ 206 h 206"/>
              <a:gd name="T2" fmla="*/ 0 w 226"/>
              <a:gd name="T3" fmla="*/ 56 h 206"/>
              <a:gd name="T4" fmla="*/ 59 w 226"/>
              <a:gd name="T5" fmla="*/ 0 h 206"/>
              <a:gd name="T6" fmla="*/ 113 w 226"/>
              <a:gd name="T7" fmla="*/ 43 h 206"/>
              <a:gd name="T8" fmla="*/ 167 w 226"/>
              <a:gd name="T9" fmla="*/ 0 h 206"/>
              <a:gd name="T10" fmla="*/ 226 w 226"/>
              <a:gd name="T11" fmla="*/ 56 h 206"/>
              <a:gd name="T12" fmla="*/ 113 w 226"/>
              <a:gd name="T13" fmla="*/ 206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6" h="206">
                <a:moveTo>
                  <a:pt x="113" y="206"/>
                </a:moveTo>
                <a:cubicBezTo>
                  <a:pt x="81" y="180"/>
                  <a:pt x="0" y="123"/>
                  <a:pt x="0" y="56"/>
                </a:cubicBezTo>
                <a:cubicBezTo>
                  <a:pt x="0" y="25"/>
                  <a:pt x="27" y="0"/>
                  <a:pt x="59" y="0"/>
                </a:cubicBezTo>
                <a:cubicBezTo>
                  <a:pt x="90" y="0"/>
                  <a:pt x="113" y="30"/>
                  <a:pt x="113" y="43"/>
                </a:cubicBezTo>
                <a:cubicBezTo>
                  <a:pt x="113" y="30"/>
                  <a:pt x="136" y="0"/>
                  <a:pt x="167" y="0"/>
                </a:cubicBezTo>
                <a:cubicBezTo>
                  <a:pt x="199" y="0"/>
                  <a:pt x="226" y="25"/>
                  <a:pt x="226" y="56"/>
                </a:cubicBezTo>
                <a:cubicBezTo>
                  <a:pt x="226" y="123"/>
                  <a:pt x="145" y="180"/>
                  <a:pt x="113" y="206"/>
                </a:cubicBezTo>
                <a:close/>
              </a:path>
            </a:pathLst>
          </a:custGeom>
          <a:solidFill>
            <a:srgbClr val="FF7C80">
              <a:alpha val="1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MH_Entry_1"/>
          <p:cNvSpPr/>
          <p:nvPr>
            <p:custDataLst>
              <p:tags r:id="rId1"/>
            </p:custDataLst>
          </p:nvPr>
        </p:nvSpPr>
        <p:spPr>
          <a:xfrm>
            <a:off x="4098983" y="3095214"/>
            <a:ext cx="4016089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8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28" name="MH_Number_1"/>
          <p:cNvSpPr/>
          <p:nvPr>
            <p:custDataLst>
              <p:tags r:id="rId2"/>
            </p:custDataLst>
          </p:nvPr>
        </p:nvSpPr>
        <p:spPr>
          <a:xfrm>
            <a:off x="5321243" y="1373521"/>
            <a:ext cx="1546378" cy="1545333"/>
          </a:xfrm>
          <a:prstGeom prst="ellipse">
            <a:avLst/>
          </a:prstGeom>
          <a:noFill/>
          <a:ln w="127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6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4559907" y="3610959"/>
            <a:ext cx="3044276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4328419" y="3632385"/>
            <a:ext cx="35551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consectetuer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Lorem</a:t>
            </a:r>
            <a:endParaRPr lang="zh-CN" alt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 animBg="1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Entry_1"/>
          <p:cNvSpPr/>
          <p:nvPr>
            <p:custDataLst>
              <p:tags r:id="rId1"/>
            </p:custDataLst>
          </p:nvPr>
        </p:nvSpPr>
        <p:spPr>
          <a:xfrm>
            <a:off x="4089400" y="246061"/>
            <a:ext cx="4016089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8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460301" y="7618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025900" y="795933"/>
            <a:ext cx="415434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 LOREM</a:t>
            </a:r>
            <a:endParaRPr lang="zh-CN" altLang="en-US" sz="1100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460301" y="67562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162"/>
          <p:cNvSpPr/>
          <p:nvPr/>
        </p:nvSpPr>
        <p:spPr bwMode="auto">
          <a:xfrm>
            <a:off x="7386638" y="1162122"/>
            <a:ext cx="3343275" cy="1690688"/>
          </a:xfrm>
          <a:custGeom>
            <a:avLst/>
            <a:gdLst>
              <a:gd name="T0" fmla="*/ 913 w 978"/>
              <a:gd name="T1" fmla="*/ 269 h 494"/>
              <a:gd name="T2" fmla="*/ 480 w 978"/>
              <a:gd name="T3" fmla="*/ 18 h 494"/>
              <a:gd name="T4" fmla="*/ 0 w 978"/>
              <a:gd name="T5" fmla="*/ 445 h 494"/>
              <a:gd name="T6" fmla="*/ 1 w 978"/>
              <a:gd name="T7" fmla="*/ 494 h 494"/>
              <a:gd name="T8" fmla="*/ 978 w 978"/>
              <a:gd name="T9" fmla="*/ 494 h 494"/>
              <a:gd name="T10" fmla="*/ 913 w 978"/>
              <a:gd name="T11" fmla="*/ 269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8" h="494">
                <a:moveTo>
                  <a:pt x="913" y="269"/>
                </a:moveTo>
                <a:cubicBezTo>
                  <a:pt x="739" y="0"/>
                  <a:pt x="480" y="18"/>
                  <a:pt x="480" y="18"/>
                </a:cubicBezTo>
                <a:cubicBezTo>
                  <a:pt x="480" y="18"/>
                  <a:pt x="3" y="17"/>
                  <a:pt x="0" y="445"/>
                </a:cubicBezTo>
                <a:cubicBezTo>
                  <a:pt x="0" y="461"/>
                  <a:pt x="0" y="477"/>
                  <a:pt x="1" y="494"/>
                </a:cubicBezTo>
                <a:cubicBezTo>
                  <a:pt x="978" y="494"/>
                  <a:pt x="978" y="494"/>
                  <a:pt x="978" y="494"/>
                </a:cubicBezTo>
                <a:cubicBezTo>
                  <a:pt x="978" y="419"/>
                  <a:pt x="960" y="343"/>
                  <a:pt x="913" y="2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163"/>
          <p:cNvSpPr/>
          <p:nvPr/>
        </p:nvSpPr>
        <p:spPr bwMode="auto">
          <a:xfrm>
            <a:off x="6977063" y="2852810"/>
            <a:ext cx="3752850" cy="1341438"/>
          </a:xfrm>
          <a:custGeom>
            <a:avLst/>
            <a:gdLst>
              <a:gd name="T0" fmla="*/ 1019 w 1098"/>
              <a:gd name="T1" fmla="*/ 305 h 392"/>
              <a:gd name="T2" fmla="*/ 1098 w 1098"/>
              <a:gd name="T3" fmla="*/ 0 h 392"/>
              <a:gd name="T4" fmla="*/ 121 w 1098"/>
              <a:gd name="T5" fmla="*/ 0 h 392"/>
              <a:gd name="T6" fmla="*/ 126 w 1098"/>
              <a:gd name="T7" fmla="*/ 48 h 392"/>
              <a:gd name="T8" fmla="*/ 55 w 1098"/>
              <a:gd name="T9" fmla="*/ 250 h 392"/>
              <a:gd name="T10" fmla="*/ 119 w 1098"/>
              <a:gd name="T11" fmla="*/ 317 h 392"/>
              <a:gd name="T12" fmla="*/ 127 w 1098"/>
              <a:gd name="T13" fmla="*/ 392 h 392"/>
              <a:gd name="T14" fmla="*/ 977 w 1098"/>
              <a:gd name="T15" fmla="*/ 392 h 392"/>
              <a:gd name="T16" fmla="*/ 1019 w 1098"/>
              <a:gd name="T17" fmla="*/ 305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98" h="392">
                <a:moveTo>
                  <a:pt x="1019" y="305"/>
                </a:moveTo>
                <a:cubicBezTo>
                  <a:pt x="1060" y="216"/>
                  <a:pt x="1098" y="110"/>
                  <a:pt x="1098" y="0"/>
                </a:cubicBezTo>
                <a:cubicBezTo>
                  <a:pt x="121" y="0"/>
                  <a:pt x="121" y="0"/>
                  <a:pt x="121" y="0"/>
                </a:cubicBezTo>
                <a:cubicBezTo>
                  <a:pt x="122" y="16"/>
                  <a:pt x="124" y="32"/>
                  <a:pt x="126" y="48"/>
                </a:cubicBezTo>
                <a:cubicBezTo>
                  <a:pt x="126" y="48"/>
                  <a:pt x="139" y="131"/>
                  <a:pt x="55" y="250"/>
                </a:cubicBezTo>
                <a:cubicBezTo>
                  <a:pt x="55" y="250"/>
                  <a:pt x="0" y="317"/>
                  <a:pt x="119" y="317"/>
                </a:cubicBezTo>
                <a:cubicBezTo>
                  <a:pt x="119" y="317"/>
                  <a:pt x="121" y="349"/>
                  <a:pt x="127" y="392"/>
                </a:cubicBezTo>
                <a:cubicBezTo>
                  <a:pt x="977" y="392"/>
                  <a:pt x="977" y="392"/>
                  <a:pt x="977" y="392"/>
                </a:cubicBezTo>
                <a:cubicBezTo>
                  <a:pt x="990" y="366"/>
                  <a:pt x="1005" y="336"/>
                  <a:pt x="1019" y="3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164"/>
          <p:cNvSpPr/>
          <p:nvPr/>
        </p:nvSpPr>
        <p:spPr bwMode="auto">
          <a:xfrm>
            <a:off x="7410450" y="4194247"/>
            <a:ext cx="2960688" cy="1300163"/>
          </a:xfrm>
          <a:custGeom>
            <a:avLst/>
            <a:gdLst>
              <a:gd name="T0" fmla="*/ 0 w 866"/>
              <a:gd name="T1" fmla="*/ 0 h 380"/>
              <a:gd name="T2" fmla="*/ 126 w 866"/>
              <a:gd name="T3" fmla="*/ 247 h 380"/>
              <a:gd name="T4" fmla="*/ 255 w 866"/>
              <a:gd name="T5" fmla="*/ 247 h 380"/>
              <a:gd name="T6" fmla="*/ 360 w 866"/>
              <a:gd name="T7" fmla="*/ 380 h 380"/>
              <a:gd name="T8" fmla="*/ 866 w 866"/>
              <a:gd name="T9" fmla="*/ 380 h 380"/>
              <a:gd name="T10" fmla="*/ 798 w 866"/>
              <a:gd name="T11" fmla="*/ 127 h 380"/>
              <a:gd name="T12" fmla="*/ 850 w 866"/>
              <a:gd name="T13" fmla="*/ 0 h 380"/>
              <a:gd name="T14" fmla="*/ 0 w 866"/>
              <a:gd name="T15" fmla="*/ 0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66" h="380">
                <a:moveTo>
                  <a:pt x="0" y="0"/>
                </a:moveTo>
                <a:cubicBezTo>
                  <a:pt x="12" y="95"/>
                  <a:pt x="44" y="247"/>
                  <a:pt x="126" y="247"/>
                </a:cubicBezTo>
                <a:cubicBezTo>
                  <a:pt x="255" y="247"/>
                  <a:pt x="255" y="247"/>
                  <a:pt x="255" y="247"/>
                </a:cubicBezTo>
                <a:cubicBezTo>
                  <a:pt x="255" y="247"/>
                  <a:pt x="320" y="307"/>
                  <a:pt x="360" y="380"/>
                </a:cubicBezTo>
                <a:cubicBezTo>
                  <a:pt x="866" y="380"/>
                  <a:pt x="866" y="380"/>
                  <a:pt x="866" y="380"/>
                </a:cubicBezTo>
                <a:cubicBezTo>
                  <a:pt x="866" y="380"/>
                  <a:pt x="798" y="215"/>
                  <a:pt x="798" y="127"/>
                </a:cubicBezTo>
                <a:cubicBezTo>
                  <a:pt x="798" y="102"/>
                  <a:pt x="821" y="58"/>
                  <a:pt x="85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Rectangle 165"/>
          <p:cNvSpPr>
            <a:spLocks noChangeArrowheads="1"/>
          </p:cNvSpPr>
          <p:nvPr/>
        </p:nvSpPr>
        <p:spPr bwMode="auto">
          <a:xfrm>
            <a:off x="1555750" y="5486472"/>
            <a:ext cx="9577388" cy="14288"/>
          </a:xfrm>
          <a:prstGeom prst="rect">
            <a:avLst/>
          </a:pr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12" name="Rectangle 334"/>
          <p:cNvSpPr>
            <a:spLocks noChangeArrowheads="1"/>
          </p:cNvSpPr>
          <p:nvPr/>
        </p:nvSpPr>
        <p:spPr bwMode="auto">
          <a:xfrm>
            <a:off x="6334125" y="1946347"/>
            <a:ext cx="1639888" cy="26988"/>
          </a:xfrm>
          <a:prstGeom prst="rect">
            <a:avLst/>
          </a:pr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Oval 335"/>
          <p:cNvSpPr>
            <a:spLocks noChangeArrowheads="1"/>
          </p:cNvSpPr>
          <p:nvPr/>
        </p:nvSpPr>
        <p:spPr bwMode="auto">
          <a:xfrm>
            <a:off x="7848600" y="1866972"/>
            <a:ext cx="184150" cy="184150"/>
          </a:xfrm>
          <a:prstGeom prst="ellipse">
            <a:avLst/>
          </a:pr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Rectangle 336"/>
          <p:cNvSpPr>
            <a:spLocks noChangeArrowheads="1"/>
          </p:cNvSpPr>
          <p:nvPr/>
        </p:nvSpPr>
        <p:spPr bwMode="auto">
          <a:xfrm>
            <a:off x="6343650" y="3095697"/>
            <a:ext cx="1630363" cy="26988"/>
          </a:xfrm>
          <a:prstGeom prst="rect">
            <a:avLst/>
          </a:pr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Oval 337"/>
          <p:cNvSpPr>
            <a:spLocks noChangeArrowheads="1"/>
          </p:cNvSpPr>
          <p:nvPr/>
        </p:nvSpPr>
        <p:spPr bwMode="auto">
          <a:xfrm>
            <a:off x="7848600" y="3016322"/>
            <a:ext cx="184150" cy="185738"/>
          </a:xfrm>
          <a:prstGeom prst="ellipse">
            <a:avLst/>
          </a:pr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Rectangle 338"/>
          <p:cNvSpPr>
            <a:spLocks noChangeArrowheads="1"/>
          </p:cNvSpPr>
          <p:nvPr/>
        </p:nvSpPr>
        <p:spPr bwMode="auto">
          <a:xfrm>
            <a:off x="6367463" y="4354584"/>
            <a:ext cx="1606550" cy="26988"/>
          </a:xfrm>
          <a:prstGeom prst="rect">
            <a:avLst/>
          </a:pr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Oval 339"/>
          <p:cNvSpPr>
            <a:spLocks noChangeArrowheads="1"/>
          </p:cNvSpPr>
          <p:nvPr/>
        </p:nvSpPr>
        <p:spPr bwMode="auto">
          <a:xfrm>
            <a:off x="7848600" y="4275209"/>
            <a:ext cx="184150" cy="185738"/>
          </a:xfrm>
          <a:prstGeom prst="ellipse">
            <a:avLst/>
          </a:pr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340"/>
          <p:cNvSpPr>
            <a:spLocks noEditPoints="1"/>
          </p:cNvSpPr>
          <p:nvPr/>
        </p:nvSpPr>
        <p:spPr bwMode="auto">
          <a:xfrm>
            <a:off x="5281613" y="2903609"/>
            <a:ext cx="758825" cy="458788"/>
          </a:xfrm>
          <a:custGeom>
            <a:avLst/>
            <a:gdLst>
              <a:gd name="T0" fmla="*/ 221 w 222"/>
              <a:gd name="T1" fmla="*/ 57 h 134"/>
              <a:gd name="T2" fmla="*/ 188 w 222"/>
              <a:gd name="T3" fmla="*/ 28 h 134"/>
              <a:gd name="T4" fmla="*/ 110 w 222"/>
              <a:gd name="T5" fmla="*/ 0 h 134"/>
              <a:gd name="T6" fmla="*/ 1 w 222"/>
              <a:gd name="T7" fmla="*/ 57 h 134"/>
              <a:gd name="T8" fmla="*/ 0 w 222"/>
              <a:gd name="T9" fmla="*/ 61 h 134"/>
              <a:gd name="T10" fmla="*/ 0 w 222"/>
              <a:gd name="T11" fmla="*/ 63 h 134"/>
              <a:gd name="T12" fmla="*/ 111 w 222"/>
              <a:gd name="T13" fmla="*/ 134 h 134"/>
              <a:gd name="T14" fmla="*/ 222 w 222"/>
              <a:gd name="T15" fmla="*/ 60 h 134"/>
              <a:gd name="T16" fmla="*/ 221 w 222"/>
              <a:gd name="T17" fmla="*/ 57 h 134"/>
              <a:gd name="T18" fmla="*/ 111 w 222"/>
              <a:gd name="T19" fmla="*/ 128 h 134"/>
              <a:gd name="T20" fmla="*/ 6 w 222"/>
              <a:gd name="T21" fmla="*/ 61 h 134"/>
              <a:gd name="T22" fmla="*/ 110 w 222"/>
              <a:gd name="T23" fmla="*/ 6 h 134"/>
              <a:gd name="T24" fmla="*/ 215 w 222"/>
              <a:gd name="T25" fmla="*/ 60 h 134"/>
              <a:gd name="T26" fmla="*/ 111 w 222"/>
              <a:gd name="T27" fmla="*/ 128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22" h="134">
                <a:moveTo>
                  <a:pt x="221" y="57"/>
                </a:moveTo>
                <a:cubicBezTo>
                  <a:pt x="221" y="57"/>
                  <a:pt x="208" y="43"/>
                  <a:pt x="188" y="28"/>
                </a:cubicBezTo>
                <a:cubicBezTo>
                  <a:pt x="170" y="15"/>
                  <a:pt x="141" y="0"/>
                  <a:pt x="110" y="0"/>
                </a:cubicBezTo>
                <a:cubicBezTo>
                  <a:pt x="50" y="0"/>
                  <a:pt x="3" y="55"/>
                  <a:pt x="1" y="57"/>
                </a:cubicBezTo>
                <a:cubicBezTo>
                  <a:pt x="0" y="58"/>
                  <a:pt x="0" y="59"/>
                  <a:pt x="0" y="61"/>
                </a:cubicBezTo>
                <a:cubicBezTo>
                  <a:pt x="0" y="61"/>
                  <a:pt x="0" y="62"/>
                  <a:pt x="0" y="63"/>
                </a:cubicBezTo>
                <a:cubicBezTo>
                  <a:pt x="1" y="64"/>
                  <a:pt x="36" y="134"/>
                  <a:pt x="111" y="134"/>
                </a:cubicBezTo>
                <a:cubicBezTo>
                  <a:pt x="186" y="134"/>
                  <a:pt x="221" y="61"/>
                  <a:pt x="222" y="60"/>
                </a:cubicBezTo>
                <a:cubicBezTo>
                  <a:pt x="222" y="59"/>
                  <a:pt x="222" y="58"/>
                  <a:pt x="221" y="57"/>
                </a:cubicBezTo>
                <a:close/>
                <a:moveTo>
                  <a:pt x="111" y="128"/>
                </a:moveTo>
                <a:cubicBezTo>
                  <a:pt x="40" y="128"/>
                  <a:pt x="6" y="62"/>
                  <a:pt x="6" y="61"/>
                </a:cubicBezTo>
                <a:cubicBezTo>
                  <a:pt x="10" y="55"/>
                  <a:pt x="55" y="6"/>
                  <a:pt x="110" y="6"/>
                </a:cubicBezTo>
                <a:cubicBezTo>
                  <a:pt x="162" y="6"/>
                  <a:pt x="207" y="51"/>
                  <a:pt x="215" y="60"/>
                </a:cubicBezTo>
                <a:cubicBezTo>
                  <a:pt x="210" y="71"/>
                  <a:pt x="176" y="128"/>
                  <a:pt x="111" y="128"/>
                </a:cubicBezTo>
                <a:close/>
              </a:path>
            </a:pathLst>
          </a:custGeom>
          <a:solidFill>
            <a:srgbClr val="6566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341"/>
          <p:cNvSpPr>
            <a:spLocks noEditPoints="1"/>
          </p:cNvSpPr>
          <p:nvPr/>
        </p:nvSpPr>
        <p:spPr bwMode="auto">
          <a:xfrm>
            <a:off x="5537200" y="3009972"/>
            <a:ext cx="246063" cy="246063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  <a:gd name="T10" fmla="*/ 36 w 72"/>
              <a:gd name="T11" fmla="*/ 66 h 72"/>
              <a:gd name="T12" fmla="*/ 6 w 72"/>
              <a:gd name="T13" fmla="*/ 36 h 72"/>
              <a:gd name="T14" fmla="*/ 36 w 72"/>
              <a:gd name="T15" fmla="*/ 6 h 72"/>
              <a:gd name="T16" fmla="*/ 66 w 72"/>
              <a:gd name="T17" fmla="*/ 36 h 72"/>
              <a:gd name="T18" fmla="*/ 36 w 72"/>
              <a:gd name="T19" fmla="*/ 66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2" h="72">
                <a:moveTo>
                  <a:pt x="36" y="0"/>
                </a:moveTo>
                <a:cubicBezTo>
                  <a:pt x="16" y="0"/>
                  <a:pt x="0" y="16"/>
                  <a:pt x="0" y="36"/>
                </a:cubicBezTo>
                <a:cubicBezTo>
                  <a:pt x="0" y="56"/>
                  <a:pt x="16" y="72"/>
                  <a:pt x="36" y="72"/>
                </a:cubicBezTo>
                <a:cubicBezTo>
                  <a:pt x="56" y="72"/>
                  <a:pt x="72" y="56"/>
                  <a:pt x="72" y="36"/>
                </a:cubicBezTo>
                <a:cubicBezTo>
                  <a:pt x="72" y="16"/>
                  <a:pt x="56" y="0"/>
                  <a:pt x="36" y="0"/>
                </a:cubicBezTo>
                <a:close/>
                <a:moveTo>
                  <a:pt x="36" y="66"/>
                </a:moveTo>
                <a:cubicBezTo>
                  <a:pt x="20" y="66"/>
                  <a:pt x="6" y="52"/>
                  <a:pt x="6" y="36"/>
                </a:cubicBezTo>
                <a:cubicBezTo>
                  <a:pt x="6" y="20"/>
                  <a:pt x="20" y="6"/>
                  <a:pt x="36" y="6"/>
                </a:cubicBezTo>
                <a:cubicBezTo>
                  <a:pt x="52" y="6"/>
                  <a:pt x="66" y="20"/>
                  <a:pt x="66" y="36"/>
                </a:cubicBezTo>
                <a:cubicBezTo>
                  <a:pt x="66" y="52"/>
                  <a:pt x="52" y="66"/>
                  <a:pt x="36" y="66"/>
                </a:cubicBezTo>
                <a:close/>
              </a:path>
            </a:pathLst>
          </a:custGeom>
          <a:solidFill>
            <a:srgbClr val="6566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342"/>
          <p:cNvSpPr>
            <a:spLocks noEditPoints="1"/>
          </p:cNvSpPr>
          <p:nvPr/>
        </p:nvSpPr>
        <p:spPr bwMode="auto">
          <a:xfrm>
            <a:off x="5414963" y="1620909"/>
            <a:ext cx="477838" cy="666750"/>
          </a:xfrm>
          <a:custGeom>
            <a:avLst/>
            <a:gdLst>
              <a:gd name="T0" fmla="*/ 70 w 140"/>
              <a:gd name="T1" fmla="*/ 0 h 195"/>
              <a:gd name="T2" fmla="*/ 0 w 140"/>
              <a:gd name="T3" fmla="*/ 70 h 195"/>
              <a:gd name="T4" fmla="*/ 38 w 140"/>
              <a:gd name="T5" fmla="*/ 132 h 195"/>
              <a:gd name="T6" fmla="*/ 38 w 140"/>
              <a:gd name="T7" fmla="*/ 166 h 195"/>
              <a:gd name="T8" fmla="*/ 41 w 140"/>
              <a:gd name="T9" fmla="*/ 169 h 195"/>
              <a:gd name="T10" fmla="*/ 46 w 140"/>
              <a:gd name="T11" fmla="*/ 169 h 195"/>
              <a:gd name="T12" fmla="*/ 46 w 140"/>
              <a:gd name="T13" fmla="*/ 192 h 195"/>
              <a:gd name="T14" fmla="*/ 49 w 140"/>
              <a:gd name="T15" fmla="*/ 195 h 195"/>
              <a:gd name="T16" fmla="*/ 91 w 140"/>
              <a:gd name="T17" fmla="*/ 195 h 195"/>
              <a:gd name="T18" fmla="*/ 94 w 140"/>
              <a:gd name="T19" fmla="*/ 192 h 195"/>
              <a:gd name="T20" fmla="*/ 94 w 140"/>
              <a:gd name="T21" fmla="*/ 169 h 195"/>
              <a:gd name="T22" fmla="*/ 99 w 140"/>
              <a:gd name="T23" fmla="*/ 169 h 195"/>
              <a:gd name="T24" fmla="*/ 102 w 140"/>
              <a:gd name="T25" fmla="*/ 166 h 195"/>
              <a:gd name="T26" fmla="*/ 102 w 140"/>
              <a:gd name="T27" fmla="*/ 132 h 195"/>
              <a:gd name="T28" fmla="*/ 140 w 140"/>
              <a:gd name="T29" fmla="*/ 70 h 195"/>
              <a:gd name="T30" fmla="*/ 70 w 140"/>
              <a:gd name="T31" fmla="*/ 0 h 195"/>
              <a:gd name="T32" fmla="*/ 88 w 140"/>
              <a:gd name="T33" fmla="*/ 189 h 195"/>
              <a:gd name="T34" fmla="*/ 52 w 140"/>
              <a:gd name="T35" fmla="*/ 189 h 195"/>
              <a:gd name="T36" fmla="*/ 52 w 140"/>
              <a:gd name="T37" fmla="*/ 169 h 195"/>
              <a:gd name="T38" fmla="*/ 88 w 140"/>
              <a:gd name="T39" fmla="*/ 169 h 195"/>
              <a:gd name="T40" fmla="*/ 88 w 140"/>
              <a:gd name="T41" fmla="*/ 189 h 195"/>
              <a:gd name="T42" fmla="*/ 97 w 140"/>
              <a:gd name="T43" fmla="*/ 128 h 195"/>
              <a:gd name="T44" fmla="*/ 96 w 140"/>
              <a:gd name="T45" fmla="*/ 130 h 195"/>
              <a:gd name="T46" fmla="*/ 96 w 140"/>
              <a:gd name="T47" fmla="*/ 163 h 195"/>
              <a:gd name="T48" fmla="*/ 91 w 140"/>
              <a:gd name="T49" fmla="*/ 163 h 195"/>
              <a:gd name="T50" fmla="*/ 73 w 140"/>
              <a:gd name="T51" fmla="*/ 163 h 195"/>
              <a:gd name="T52" fmla="*/ 73 w 140"/>
              <a:gd name="T53" fmla="*/ 98 h 195"/>
              <a:gd name="T54" fmla="*/ 89 w 140"/>
              <a:gd name="T55" fmla="*/ 79 h 195"/>
              <a:gd name="T56" fmla="*/ 70 w 140"/>
              <a:gd name="T57" fmla="*/ 60 h 195"/>
              <a:gd name="T58" fmla="*/ 51 w 140"/>
              <a:gd name="T59" fmla="*/ 79 h 195"/>
              <a:gd name="T60" fmla="*/ 67 w 140"/>
              <a:gd name="T61" fmla="*/ 98 h 195"/>
              <a:gd name="T62" fmla="*/ 67 w 140"/>
              <a:gd name="T63" fmla="*/ 163 h 195"/>
              <a:gd name="T64" fmla="*/ 49 w 140"/>
              <a:gd name="T65" fmla="*/ 163 h 195"/>
              <a:gd name="T66" fmla="*/ 44 w 140"/>
              <a:gd name="T67" fmla="*/ 163 h 195"/>
              <a:gd name="T68" fmla="*/ 44 w 140"/>
              <a:gd name="T69" fmla="*/ 130 h 195"/>
              <a:gd name="T70" fmla="*/ 43 w 140"/>
              <a:gd name="T71" fmla="*/ 128 h 195"/>
              <a:gd name="T72" fmla="*/ 6 w 140"/>
              <a:gd name="T73" fmla="*/ 70 h 195"/>
              <a:gd name="T74" fmla="*/ 70 w 140"/>
              <a:gd name="T75" fmla="*/ 6 h 195"/>
              <a:gd name="T76" fmla="*/ 134 w 140"/>
              <a:gd name="T77" fmla="*/ 70 h 195"/>
              <a:gd name="T78" fmla="*/ 97 w 140"/>
              <a:gd name="T79" fmla="*/ 128 h 195"/>
              <a:gd name="T80" fmla="*/ 70 w 140"/>
              <a:gd name="T81" fmla="*/ 92 h 195"/>
              <a:gd name="T82" fmla="*/ 57 w 140"/>
              <a:gd name="T83" fmla="*/ 79 h 195"/>
              <a:gd name="T84" fmla="*/ 70 w 140"/>
              <a:gd name="T85" fmla="*/ 66 h 195"/>
              <a:gd name="T86" fmla="*/ 83 w 140"/>
              <a:gd name="T87" fmla="*/ 79 h 195"/>
              <a:gd name="T88" fmla="*/ 70 w 140"/>
              <a:gd name="T89" fmla="*/ 92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40" h="195">
                <a:moveTo>
                  <a:pt x="70" y="0"/>
                </a:moveTo>
                <a:cubicBezTo>
                  <a:pt x="32" y="0"/>
                  <a:pt x="0" y="32"/>
                  <a:pt x="0" y="70"/>
                </a:cubicBezTo>
                <a:cubicBezTo>
                  <a:pt x="0" y="96"/>
                  <a:pt x="15" y="121"/>
                  <a:pt x="38" y="132"/>
                </a:cubicBezTo>
                <a:cubicBezTo>
                  <a:pt x="38" y="166"/>
                  <a:pt x="38" y="166"/>
                  <a:pt x="38" y="166"/>
                </a:cubicBezTo>
                <a:cubicBezTo>
                  <a:pt x="38" y="168"/>
                  <a:pt x="40" y="169"/>
                  <a:pt x="41" y="169"/>
                </a:cubicBezTo>
                <a:cubicBezTo>
                  <a:pt x="46" y="169"/>
                  <a:pt x="46" y="169"/>
                  <a:pt x="46" y="169"/>
                </a:cubicBezTo>
                <a:cubicBezTo>
                  <a:pt x="46" y="192"/>
                  <a:pt x="46" y="192"/>
                  <a:pt x="46" y="192"/>
                </a:cubicBezTo>
                <a:cubicBezTo>
                  <a:pt x="46" y="194"/>
                  <a:pt x="48" y="195"/>
                  <a:pt x="49" y="195"/>
                </a:cubicBezTo>
                <a:cubicBezTo>
                  <a:pt x="91" y="195"/>
                  <a:pt x="91" y="195"/>
                  <a:pt x="91" y="195"/>
                </a:cubicBezTo>
                <a:cubicBezTo>
                  <a:pt x="92" y="195"/>
                  <a:pt x="94" y="194"/>
                  <a:pt x="94" y="192"/>
                </a:cubicBezTo>
                <a:cubicBezTo>
                  <a:pt x="94" y="169"/>
                  <a:pt x="94" y="169"/>
                  <a:pt x="94" y="169"/>
                </a:cubicBezTo>
                <a:cubicBezTo>
                  <a:pt x="99" y="169"/>
                  <a:pt x="99" y="169"/>
                  <a:pt x="99" y="169"/>
                </a:cubicBezTo>
                <a:cubicBezTo>
                  <a:pt x="100" y="169"/>
                  <a:pt x="102" y="168"/>
                  <a:pt x="102" y="166"/>
                </a:cubicBezTo>
                <a:cubicBezTo>
                  <a:pt x="102" y="132"/>
                  <a:pt x="102" y="132"/>
                  <a:pt x="102" y="132"/>
                </a:cubicBezTo>
                <a:cubicBezTo>
                  <a:pt x="125" y="121"/>
                  <a:pt x="140" y="96"/>
                  <a:pt x="140" y="70"/>
                </a:cubicBezTo>
                <a:cubicBezTo>
                  <a:pt x="140" y="32"/>
                  <a:pt x="108" y="0"/>
                  <a:pt x="70" y="0"/>
                </a:cubicBezTo>
                <a:close/>
                <a:moveTo>
                  <a:pt x="88" y="189"/>
                </a:moveTo>
                <a:cubicBezTo>
                  <a:pt x="52" y="189"/>
                  <a:pt x="52" y="189"/>
                  <a:pt x="52" y="189"/>
                </a:cubicBezTo>
                <a:cubicBezTo>
                  <a:pt x="52" y="169"/>
                  <a:pt x="52" y="169"/>
                  <a:pt x="52" y="169"/>
                </a:cubicBezTo>
                <a:cubicBezTo>
                  <a:pt x="88" y="169"/>
                  <a:pt x="88" y="169"/>
                  <a:pt x="88" y="169"/>
                </a:cubicBezTo>
                <a:lnTo>
                  <a:pt x="88" y="189"/>
                </a:lnTo>
                <a:close/>
                <a:moveTo>
                  <a:pt x="97" y="128"/>
                </a:moveTo>
                <a:cubicBezTo>
                  <a:pt x="96" y="128"/>
                  <a:pt x="96" y="129"/>
                  <a:pt x="96" y="130"/>
                </a:cubicBezTo>
                <a:cubicBezTo>
                  <a:pt x="96" y="163"/>
                  <a:pt x="96" y="163"/>
                  <a:pt x="96" y="163"/>
                </a:cubicBezTo>
                <a:cubicBezTo>
                  <a:pt x="91" y="163"/>
                  <a:pt x="91" y="163"/>
                  <a:pt x="91" y="163"/>
                </a:cubicBezTo>
                <a:cubicBezTo>
                  <a:pt x="73" y="163"/>
                  <a:pt x="73" y="163"/>
                  <a:pt x="73" y="163"/>
                </a:cubicBezTo>
                <a:cubicBezTo>
                  <a:pt x="73" y="98"/>
                  <a:pt x="73" y="98"/>
                  <a:pt x="73" y="98"/>
                </a:cubicBezTo>
                <a:cubicBezTo>
                  <a:pt x="82" y="97"/>
                  <a:pt x="89" y="89"/>
                  <a:pt x="89" y="79"/>
                </a:cubicBezTo>
                <a:cubicBezTo>
                  <a:pt x="89" y="69"/>
                  <a:pt x="81" y="60"/>
                  <a:pt x="70" y="60"/>
                </a:cubicBezTo>
                <a:cubicBezTo>
                  <a:pt x="59" y="60"/>
                  <a:pt x="51" y="69"/>
                  <a:pt x="51" y="79"/>
                </a:cubicBezTo>
                <a:cubicBezTo>
                  <a:pt x="51" y="89"/>
                  <a:pt x="58" y="97"/>
                  <a:pt x="67" y="98"/>
                </a:cubicBezTo>
                <a:cubicBezTo>
                  <a:pt x="67" y="163"/>
                  <a:pt x="67" y="163"/>
                  <a:pt x="67" y="163"/>
                </a:cubicBezTo>
                <a:cubicBezTo>
                  <a:pt x="49" y="163"/>
                  <a:pt x="49" y="163"/>
                  <a:pt x="49" y="163"/>
                </a:cubicBezTo>
                <a:cubicBezTo>
                  <a:pt x="44" y="163"/>
                  <a:pt x="44" y="163"/>
                  <a:pt x="44" y="163"/>
                </a:cubicBezTo>
                <a:cubicBezTo>
                  <a:pt x="44" y="130"/>
                  <a:pt x="44" y="130"/>
                  <a:pt x="44" y="130"/>
                </a:cubicBezTo>
                <a:cubicBezTo>
                  <a:pt x="44" y="129"/>
                  <a:pt x="44" y="128"/>
                  <a:pt x="43" y="128"/>
                </a:cubicBezTo>
                <a:cubicBezTo>
                  <a:pt x="21" y="117"/>
                  <a:pt x="6" y="95"/>
                  <a:pt x="6" y="70"/>
                </a:cubicBezTo>
                <a:cubicBezTo>
                  <a:pt x="6" y="35"/>
                  <a:pt x="35" y="6"/>
                  <a:pt x="70" y="6"/>
                </a:cubicBezTo>
                <a:cubicBezTo>
                  <a:pt x="105" y="6"/>
                  <a:pt x="134" y="35"/>
                  <a:pt x="134" y="70"/>
                </a:cubicBezTo>
                <a:cubicBezTo>
                  <a:pt x="134" y="95"/>
                  <a:pt x="119" y="117"/>
                  <a:pt x="97" y="128"/>
                </a:cubicBezTo>
                <a:close/>
                <a:moveTo>
                  <a:pt x="70" y="92"/>
                </a:moveTo>
                <a:cubicBezTo>
                  <a:pt x="63" y="92"/>
                  <a:pt x="57" y="87"/>
                  <a:pt x="57" y="79"/>
                </a:cubicBezTo>
                <a:cubicBezTo>
                  <a:pt x="57" y="72"/>
                  <a:pt x="63" y="66"/>
                  <a:pt x="70" y="66"/>
                </a:cubicBezTo>
                <a:cubicBezTo>
                  <a:pt x="77" y="66"/>
                  <a:pt x="83" y="72"/>
                  <a:pt x="83" y="79"/>
                </a:cubicBezTo>
                <a:cubicBezTo>
                  <a:pt x="83" y="87"/>
                  <a:pt x="77" y="92"/>
                  <a:pt x="70" y="92"/>
                </a:cubicBezTo>
                <a:close/>
              </a:path>
            </a:pathLst>
          </a:custGeom>
          <a:solidFill>
            <a:srgbClr val="6566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5414963" y="4040259"/>
            <a:ext cx="560388" cy="731838"/>
            <a:chOff x="5414963" y="4081463"/>
            <a:chExt cx="560388" cy="731838"/>
          </a:xfrm>
        </p:grpSpPr>
        <p:sp>
          <p:nvSpPr>
            <p:cNvPr id="22" name="Freeform 343"/>
            <p:cNvSpPr>
              <a:spLocks noEditPoints="1"/>
            </p:cNvSpPr>
            <p:nvPr/>
          </p:nvSpPr>
          <p:spPr bwMode="auto">
            <a:xfrm>
              <a:off x="5414963" y="4081463"/>
              <a:ext cx="560388" cy="731838"/>
            </a:xfrm>
            <a:custGeom>
              <a:avLst/>
              <a:gdLst>
                <a:gd name="T0" fmla="*/ 164 w 164"/>
                <a:gd name="T1" fmla="*/ 44 h 214"/>
                <a:gd name="T2" fmla="*/ 164 w 164"/>
                <a:gd name="T3" fmla="*/ 43 h 214"/>
                <a:gd name="T4" fmla="*/ 164 w 164"/>
                <a:gd name="T5" fmla="*/ 43 h 214"/>
                <a:gd name="T6" fmla="*/ 163 w 164"/>
                <a:gd name="T7" fmla="*/ 42 h 214"/>
                <a:gd name="T8" fmla="*/ 122 w 164"/>
                <a:gd name="T9" fmla="*/ 1 h 214"/>
                <a:gd name="T10" fmla="*/ 122 w 164"/>
                <a:gd name="T11" fmla="*/ 0 h 214"/>
                <a:gd name="T12" fmla="*/ 121 w 164"/>
                <a:gd name="T13" fmla="*/ 0 h 214"/>
                <a:gd name="T14" fmla="*/ 121 w 164"/>
                <a:gd name="T15" fmla="*/ 0 h 214"/>
                <a:gd name="T16" fmla="*/ 120 w 164"/>
                <a:gd name="T17" fmla="*/ 0 h 214"/>
                <a:gd name="T18" fmla="*/ 3 w 164"/>
                <a:gd name="T19" fmla="*/ 0 h 214"/>
                <a:gd name="T20" fmla="*/ 0 w 164"/>
                <a:gd name="T21" fmla="*/ 3 h 214"/>
                <a:gd name="T22" fmla="*/ 0 w 164"/>
                <a:gd name="T23" fmla="*/ 211 h 214"/>
                <a:gd name="T24" fmla="*/ 3 w 164"/>
                <a:gd name="T25" fmla="*/ 214 h 214"/>
                <a:gd name="T26" fmla="*/ 161 w 164"/>
                <a:gd name="T27" fmla="*/ 214 h 214"/>
                <a:gd name="T28" fmla="*/ 164 w 164"/>
                <a:gd name="T29" fmla="*/ 211 h 214"/>
                <a:gd name="T30" fmla="*/ 164 w 164"/>
                <a:gd name="T31" fmla="*/ 44 h 214"/>
                <a:gd name="T32" fmla="*/ 164 w 164"/>
                <a:gd name="T33" fmla="*/ 44 h 214"/>
                <a:gd name="T34" fmla="*/ 123 w 164"/>
                <a:gd name="T35" fmla="*/ 10 h 214"/>
                <a:gd name="T36" fmla="*/ 154 w 164"/>
                <a:gd name="T37" fmla="*/ 41 h 214"/>
                <a:gd name="T38" fmla="*/ 123 w 164"/>
                <a:gd name="T39" fmla="*/ 41 h 214"/>
                <a:gd name="T40" fmla="*/ 123 w 164"/>
                <a:gd name="T41" fmla="*/ 10 h 214"/>
                <a:gd name="T42" fmla="*/ 158 w 164"/>
                <a:gd name="T43" fmla="*/ 208 h 214"/>
                <a:gd name="T44" fmla="*/ 6 w 164"/>
                <a:gd name="T45" fmla="*/ 208 h 214"/>
                <a:gd name="T46" fmla="*/ 6 w 164"/>
                <a:gd name="T47" fmla="*/ 6 h 214"/>
                <a:gd name="T48" fmla="*/ 117 w 164"/>
                <a:gd name="T49" fmla="*/ 6 h 214"/>
                <a:gd name="T50" fmla="*/ 117 w 164"/>
                <a:gd name="T51" fmla="*/ 44 h 214"/>
                <a:gd name="T52" fmla="*/ 120 w 164"/>
                <a:gd name="T53" fmla="*/ 47 h 214"/>
                <a:gd name="T54" fmla="*/ 158 w 164"/>
                <a:gd name="T55" fmla="*/ 47 h 214"/>
                <a:gd name="T56" fmla="*/ 158 w 164"/>
                <a:gd name="T57" fmla="*/ 208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4" h="214">
                  <a:moveTo>
                    <a:pt x="164" y="44"/>
                  </a:moveTo>
                  <a:cubicBezTo>
                    <a:pt x="164" y="44"/>
                    <a:pt x="164" y="43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2"/>
                    <a:pt x="164" y="42"/>
                    <a:pt x="163" y="42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1"/>
                    <a:pt x="122" y="1"/>
                    <a:pt x="122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0" y="213"/>
                    <a:pt x="1" y="214"/>
                    <a:pt x="3" y="214"/>
                  </a:cubicBezTo>
                  <a:cubicBezTo>
                    <a:pt x="161" y="214"/>
                    <a:pt x="161" y="214"/>
                    <a:pt x="161" y="214"/>
                  </a:cubicBezTo>
                  <a:cubicBezTo>
                    <a:pt x="163" y="214"/>
                    <a:pt x="164" y="213"/>
                    <a:pt x="164" y="211"/>
                  </a:cubicBezTo>
                  <a:cubicBezTo>
                    <a:pt x="164" y="44"/>
                    <a:pt x="164" y="44"/>
                    <a:pt x="164" y="44"/>
                  </a:cubicBezTo>
                  <a:cubicBezTo>
                    <a:pt x="164" y="44"/>
                    <a:pt x="164" y="44"/>
                    <a:pt x="164" y="44"/>
                  </a:cubicBezTo>
                  <a:close/>
                  <a:moveTo>
                    <a:pt x="123" y="10"/>
                  </a:moveTo>
                  <a:cubicBezTo>
                    <a:pt x="154" y="41"/>
                    <a:pt x="154" y="41"/>
                    <a:pt x="154" y="41"/>
                  </a:cubicBezTo>
                  <a:cubicBezTo>
                    <a:pt x="123" y="41"/>
                    <a:pt x="123" y="41"/>
                    <a:pt x="123" y="41"/>
                  </a:cubicBezTo>
                  <a:lnTo>
                    <a:pt x="123" y="10"/>
                  </a:lnTo>
                  <a:close/>
                  <a:moveTo>
                    <a:pt x="158" y="208"/>
                  </a:moveTo>
                  <a:cubicBezTo>
                    <a:pt x="6" y="208"/>
                    <a:pt x="6" y="208"/>
                    <a:pt x="6" y="208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7" y="44"/>
                    <a:pt x="117" y="44"/>
                    <a:pt x="117" y="44"/>
                  </a:cubicBezTo>
                  <a:cubicBezTo>
                    <a:pt x="117" y="46"/>
                    <a:pt x="119" y="47"/>
                    <a:pt x="120" y="47"/>
                  </a:cubicBezTo>
                  <a:cubicBezTo>
                    <a:pt x="158" y="47"/>
                    <a:pt x="158" y="47"/>
                    <a:pt x="158" y="47"/>
                  </a:cubicBezTo>
                  <a:lnTo>
                    <a:pt x="158" y="208"/>
                  </a:lnTo>
                  <a:close/>
                </a:path>
              </a:pathLst>
            </a:custGeom>
            <a:solidFill>
              <a:srgbClr val="6566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344"/>
            <p:cNvSpPr>
              <a:spLocks noEditPoints="1"/>
            </p:cNvSpPr>
            <p:nvPr/>
          </p:nvSpPr>
          <p:spPr bwMode="auto">
            <a:xfrm>
              <a:off x="5605463" y="4251326"/>
              <a:ext cx="82550" cy="381000"/>
            </a:xfrm>
            <a:custGeom>
              <a:avLst/>
              <a:gdLst>
                <a:gd name="T0" fmla="*/ 24 w 24"/>
                <a:gd name="T1" fmla="*/ 89 h 111"/>
                <a:gd name="T2" fmla="*/ 24 w 24"/>
                <a:gd name="T3" fmla="*/ 89 h 111"/>
                <a:gd name="T4" fmla="*/ 24 w 24"/>
                <a:gd name="T5" fmla="*/ 88 h 111"/>
                <a:gd name="T6" fmla="*/ 24 w 24"/>
                <a:gd name="T7" fmla="*/ 88 h 111"/>
                <a:gd name="T8" fmla="*/ 24 w 24"/>
                <a:gd name="T9" fmla="*/ 3 h 111"/>
                <a:gd name="T10" fmla="*/ 21 w 24"/>
                <a:gd name="T11" fmla="*/ 0 h 111"/>
                <a:gd name="T12" fmla="*/ 3 w 24"/>
                <a:gd name="T13" fmla="*/ 0 h 111"/>
                <a:gd name="T14" fmla="*/ 0 w 24"/>
                <a:gd name="T15" fmla="*/ 3 h 111"/>
                <a:gd name="T16" fmla="*/ 0 w 24"/>
                <a:gd name="T17" fmla="*/ 88 h 111"/>
                <a:gd name="T18" fmla="*/ 0 w 24"/>
                <a:gd name="T19" fmla="*/ 88 h 111"/>
                <a:gd name="T20" fmla="*/ 0 w 24"/>
                <a:gd name="T21" fmla="*/ 89 h 111"/>
                <a:gd name="T22" fmla="*/ 0 w 24"/>
                <a:gd name="T23" fmla="*/ 89 h 111"/>
                <a:gd name="T24" fmla="*/ 0 w 24"/>
                <a:gd name="T25" fmla="*/ 89 h 111"/>
                <a:gd name="T26" fmla="*/ 9 w 24"/>
                <a:gd name="T27" fmla="*/ 109 h 111"/>
                <a:gd name="T28" fmla="*/ 12 w 24"/>
                <a:gd name="T29" fmla="*/ 111 h 111"/>
                <a:gd name="T30" fmla="*/ 15 w 24"/>
                <a:gd name="T31" fmla="*/ 109 h 111"/>
                <a:gd name="T32" fmla="*/ 24 w 24"/>
                <a:gd name="T33" fmla="*/ 89 h 111"/>
                <a:gd name="T34" fmla="*/ 24 w 24"/>
                <a:gd name="T35" fmla="*/ 89 h 111"/>
                <a:gd name="T36" fmla="*/ 12 w 24"/>
                <a:gd name="T37" fmla="*/ 101 h 111"/>
                <a:gd name="T38" fmla="*/ 7 w 24"/>
                <a:gd name="T39" fmla="*/ 91 h 111"/>
                <a:gd name="T40" fmla="*/ 17 w 24"/>
                <a:gd name="T41" fmla="*/ 91 h 111"/>
                <a:gd name="T42" fmla="*/ 12 w 24"/>
                <a:gd name="T43" fmla="*/ 101 h 111"/>
                <a:gd name="T44" fmla="*/ 18 w 24"/>
                <a:gd name="T45" fmla="*/ 85 h 111"/>
                <a:gd name="T46" fmla="*/ 6 w 24"/>
                <a:gd name="T47" fmla="*/ 85 h 111"/>
                <a:gd name="T48" fmla="*/ 6 w 24"/>
                <a:gd name="T49" fmla="*/ 6 h 111"/>
                <a:gd name="T50" fmla="*/ 18 w 24"/>
                <a:gd name="T51" fmla="*/ 6 h 111"/>
                <a:gd name="T52" fmla="*/ 18 w 24"/>
                <a:gd name="T53" fmla="*/ 8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" h="111">
                  <a:moveTo>
                    <a:pt x="24" y="89"/>
                  </a:moveTo>
                  <a:cubicBezTo>
                    <a:pt x="24" y="89"/>
                    <a:pt x="24" y="89"/>
                    <a:pt x="24" y="89"/>
                  </a:cubicBezTo>
                  <a:cubicBezTo>
                    <a:pt x="24" y="89"/>
                    <a:pt x="24" y="88"/>
                    <a:pt x="24" y="88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1"/>
                    <a:pt x="23" y="0"/>
                    <a:pt x="2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10" y="111"/>
                    <a:pt x="11" y="111"/>
                    <a:pt x="12" y="111"/>
                  </a:cubicBezTo>
                  <a:cubicBezTo>
                    <a:pt x="13" y="111"/>
                    <a:pt x="14" y="111"/>
                    <a:pt x="15" y="109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4" y="89"/>
                    <a:pt x="24" y="89"/>
                    <a:pt x="24" y="89"/>
                  </a:cubicBezTo>
                  <a:close/>
                  <a:moveTo>
                    <a:pt x="12" y="101"/>
                  </a:moveTo>
                  <a:cubicBezTo>
                    <a:pt x="7" y="91"/>
                    <a:pt x="7" y="91"/>
                    <a:pt x="7" y="91"/>
                  </a:cubicBezTo>
                  <a:cubicBezTo>
                    <a:pt x="17" y="91"/>
                    <a:pt x="17" y="91"/>
                    <a:pt x="17" y="91"/>
                  </a:cubicBezTo>
                  <a:lnTo>
                    <a:pt x="12" y="101"/>
                  </a:lnTo>
                  <a:close/>
                  <a:moveTo>
                    <a:pt x="18" y="85"/>
                  </a:moveTo>
                  <a:cubicBezTo>
                    <a:pt x="6" y="85"/>
                    <a:pt x="6" y="85"/>
                    <a:pt x="6" y="8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18" y="6"/>
                    <a:pt x="18" y="6"/>
                    <a:pt x="18" y="6"/>
                  </a:cubicBezTo>
                  <a:lnTo>
                    <a:pt x="18" y="85"/>
                  </a:lnTo>
                  <a:close/>
                </a:path>
              </a:pathLst>
            </a:custGeom>
            <a:solidFill>
              <a:srgbClr val="6566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345"/>
            <p:cNvSpPr/>
            <p:nvPr/>
          </p:nvSpPr>
          <p:spPr bwMode="auto">
            <a:xfrm>
              <a:off x="5684838" y="4621213"/>
              <a:ext cx="187325" cy="20638"/>
            </a:xfrm>
            <a:custGeom>
              <a:avLst/>
              <a:gdLst>
                <a:gd name="T0" fmla="*/ 0 w 55"/>
                <a:gd name="T1" fmla="*/ 3 h 6"/>
                <a:gd name="T2" fmla="*/ 3 w 55"/>
                <a:gd name="T3" fmla="*/ 6 h 6"/>
                <a:gd name="T4" fmla="*/ 52 w 55"/>
                <a:gd name="T5" fmla="*/ 6 h 6"/>
                <a:gd name="T6" fmla="*/ 55 w 55"/>
                <a:gd name="T7" fmla="*/ 3 h 6"/>
                <a:gd name="T8" fmla="*/ 52 w 55"/>
                <a:gd name="T9" fmla="*/ 0 h 6"/>
                <a:gd name="T10" fmla="*/ 3 w 55"/>
                <a:gd name="T11" fmla="*/ 0 h 6"/>
                <a:gd name="T12" fmla="*/ 0 w 55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6">
                  <a:moveTo>
                    <a:pt x="0" y="3"/>
                  </a:moveTo>
                  <a:cubicBezTo>
                    <a:pt x="0" y="4"/>
                    <a:pt x="1" y="6"/>
                    <a:pt x="3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4" y="6"/>
                    <a:pt x="55" y="4"/>
                    <a:pt x="55" y="3"/>
                  </a:cubicBezTo>
                  <a:cubicBezTo>
                    <a:pt x="55" y="1"/>
                    <a:pt x="54" y="0"/>
                    <a:pt x="5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6566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5" name="矩形 124"/>
          <p:cNvSpPr>
            <a:spLocks noChangeArrowheads="1"/>
          </p:cNvSpPr>
          <p:nvPr/>
        </p:nvSpPr>
        <p:spPr bwMode="auto">
          <a:xfrm>
            <a:off x="1453616" y="5585591"/>
            <a:ext cx="9679522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rgbClr val="262423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极致简约风潮流所向，通用设计，完美兼容，打造最实用，最具个性的演示方案，让你的演示卓越非凡。极致简约风潮流所向，通用设计，完美兼容，打造最实用，最具个性的演示方案，让你的演示卓越非凡。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775520" y="1703152"/>
            <a:ext cx="3374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极致简约风潮流所向，通用设计，完美兼容。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460304" y="1271959"/>
            <a:ext cx="2646870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点击此处添加标题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1775520" y="3043006"/>
            <a:ext cx="3374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极致简约风潮流所向，通用设计，完美兼容。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2460304" y="2611813"/>
            <a:ext cx="2646870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2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点击此处添加标题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1847528" y="4387197"/>
            <a:ext cx="3302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极致简约风潮流所向，通用设计，完美兼容。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2460304" y="3956004"/>
            <a:ext cx="2646870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3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点击此处添加标题</a:t>
            </a:r>
          </a:p>
        </p:txBody>
      </p:sp>
      <p:sp>
        <p:nvSpPr>
          <p:cNvPr id="32" name="Rectangle 161"/>
          <p:cNvSpPr>
            <a:spLocks noChangeArrowheads="1"/>
          </p:cNvSpPr>
          <p:nvPr/>
        </p:nvSpPr>
        <p:spPr bwMode="auto">
          <a:xfrm>
            <a:off x="8573905" y="1620909"/>
            <a:ext cx="1022716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6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Rectangle 161"/>
          <p:cNvSpPr>
            <a:spLocks noChangeArrowheads="1"/>
          </p:cNvSpPr>
          <p:nvPr/>
        </p:nvSpPr>
        <p:spPr bwMode="auto">
          <a:xfrm>
            <a:off x="8573905" y="2995746"/>
            <a:ext cx="1022716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6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kumimoji="0" lang="en-US" altLang="zh-CN" sz="6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Rectangle 161"/>
          <p:cNvSpPr>
            <a:spLocks noChangeArrowheads="1"/>
          </p:cNvSpPr>
          <p:nvPr/>
        </p:nvSpPr>
        <p:spPr bwMode="auto">
          <a:xfrm>
            <a:off x="8573905" y="4287970"/>
            <a:ext cx="1022716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6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kumimoji="0" lang="en-US" altLang="zh-CN" sz="6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Entry_1"/>
          <p:cNvSpPr/>
          <p:nvPr>
            <p:custDataLst>
              <p:tags r:id="rId1"/>
            </p:custDataLst>
          </p:nvPr>
        </p:nvSpPr>
        <p:spPr>
          <a:xfrm>
            <a:off x="4089400" y="246061"/>
            <a:ext cx="4016089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8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460301" y="7618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025900" y="795933"/>
            <a:ext cx="415434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 LOREM</a:t>
            </a:r>
            <a:endParaRPr lang="zh-CN" altLang="en-US" sz="1100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460301" y="67562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455988" y="4473201"/>
            <a:ext cx="2660650" cy="6048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8745538" y="4473201"/>
            <a:ext cx="2660650" cy="6048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455988" y="1918914"/>
            <a:ext cx="14288" cy="2554288"/>
          </a:xfrm>
          <a:prstGeom prst="rect">
            <a:avLst/>
          </a:prstGeom>
          <a:solidFill>
            <a:srgbClr val="9395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6102351" y="1918914"/>
            <a:ext cx="14288" cy="2554288"/>
          </a:xfrm>
          <a:prstGeom prst="rect">
            <a:avLst/>
          </a:prstGeom>
          <a:solidFill>
            <a:srgbClr val="9395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8745538" y="1918914"/>
            <a:ext cx="14288" cy="2554288"/>
          </a:xfrm>
          <a:prstGeom prst="rect">
            <a:avLst/>
          </a:prstGeom>
          <a:solidFill>
            <a:srgbClr val="9395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808038" y="1355351"/>
            <a:ext cx="2662238" cy="6048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6102351" y="1355351"/>
            <a:ext cx="2657475" cy="6048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Rectangle 175"/>
          <p:cNvSpPr>
            <a:spLocks noChangeArrowheads="1"/>
          </p:cNvSpPr>
          <p:nvPr/>
        </p:nvSpPr>
        <p:spPr bwMode="auto">
          <a:xfrm>
            <a:off x="1773238" y="1487114"/>
            <a:ext cx="55143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201</a:t>
            </a:r>
            <a:r>
              <a:rPr kumimoji="0" lang="en-US" altLang="zh-CN" sz="2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4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76"/>
          <p:cNvSpPr>
            <a:spLocks noChangeArrowheads="1"/>
          </p:cNvSpPr>
          <p:nvPr/>
        </p:nvSpPr>
        <p:spPr bwMode="auto">
          <a:xfrm>
            <a:off x="1869249" y="2302783"/>
            <a:ext cx="335028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5100" b="0" i="0" u="none" strike="noStrike" cap="none" normalizeH="0" baseline="0">
                <a:ln>
                  <a:noFill/>
                </a:ln>
                <a:solidFill>
                  <a:srgbClr val="939598"/>
                </a:solidFill>
                <a:effectLst/>
                <a:latin typeface="Myriad Pro" panose="020B0503030403020204" pitchFamily="34" charset="0"/>
              </a:rPr>
              <a:t>1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77"/>
          <p:cNvSpPr>
            <a:spLocks noChangeArrowheads="1"/>
          </p:cNvSpPr>
          <p:nvPr/>
        </p:nvSpPr>
        <p:spPr bwMode="auto">
          <a:xfrm>
            <a:off x="4397376" y="4638301"/>
            <a:ext cx="55143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201</a:t>
            </a:r>
            <a:r>
              <a:rPr kumimoji="0" lang="en-US" altLang="zh-CN" sz="2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5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78"/>
          <p:cNvSpPr>
            <a:spLocks noChangeArrowheads="1"/>
          </p:cNvSpPr>
          <p:nvPr/>
        </p:nvSpPr>
        <p:spPr bwMode="auto">
          <a:xfrm>
            <a:off x="7078663" y="1487114"/>
            <a:ext cx="55143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201</a:t>
            </a:r>
            <a:r>
              <a:rPr kumimoji="0" lang="en-US" altLang="zh-CN" sz="2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6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179"/>
          <p:cNvSpPr>
            <a:spLocks noChangeArrowheads="1"/>
          </p:cNvSpPr>
          <p:nvPr/>
        </p:nvSpPr>
        <p:spPr bwMode="auto">
          <a:xfrm>
            <a:off x="9780588" y="4638301"/>
            <a:ext cx="55143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201</a:t>
            </a:r>
            <a:r>
              <a:rPr kumimoji="0" lang="en-US" altLang="zh-CN" sz="2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7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Freeform 390"/>
          <p:cNvSpPr>
            <a:spLocks noEditPoints="1"/>
          </p:cNvSpPr>
          <p:nvPr/>
        </p:nvSpPr>
        <p:spPr bwMode="auto">
          <a:xfrm>
            <a:off x="1428751" y="2084011"/>
            <a:ext cx="1216025" cy="1222375"/>
          </a:xfrm>
          <a:custGeom>
            <a:avLst/>
            <a:gdLst>
              <a:gd name="T0" fmla="*/ 162 w 324"/>
              <a:gd name="T1" fmla="*/ 325 h 325"/>
              <a:gd name="T2" fmla="*/ 0 w 324"/>
              <a:gd name="T3" fmla="*/ 162 h 325"/>
              <a:gd name="T4" fmla="*/ 162 w 324"/>
              <a:gd name="T5" fmla="*/ 0 h 325"/>
              <a:gd name="T6" fmla="*/ 324 w 324"/>
              <a:gd name="T7" fmla="*/ 162 h 325"/>
              <a:gd name="T8" fmla="*/ 162 w 324"/>
              <a:gd name="T9" fmla="*/ 325 h 325"/>
              <a:gd name="T10" fmla="*/ 162 w 324"/>
              <a:gd name="T11" fmla="*/ 8 h 325"/>
              <a:gd name="T12" fmla="*/ 8 w 324"/>
              <a:gd name="T13" fmla="*/ 162 h 325"/>
              <a:gd name="T14" fmla="*/ 162 w 324"/>
              <a:gd name="T15" fmla="*/ 317 h 325"/>
              <a:gd name="T16" fmla="*/ 316 w 324"/>
              <a:gd name="T17" fmla="*/ 162 h 325"/>
              <a:gd name="T18" fmla="*/ 162 w 324"/>
              <a:gd name="T19" fmla="*/ 8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4" h="325">
                <a:moveTo>
                  <a:pt x="162" y="325"/>
                </a:moveTo>
                <a:cubicBezTo>
                  <a:pt x="72" y="325"/>
                  <a:pt x="0" y="252"/>
                  <a:pt x="0" y="162"/>
                </a:cubicBezTo>
                <a:cubicBezTo>
                  <a:pt x="0" y="73"/>
                  <a:pt x="72" y="0"/>
                  <a:pt x="162" y="0"/>
                </a:cubicBezTo>
                <a:cubicBezTo>
                  <a:pt x="252" y="0"/>
                  <a:pt x="324" y="73"/>
                  <a:pt x="324" y="162"/>
                </a:cubicBezTo>
                <a:cubicBezTo>
                  <a:pt x="324" y="252"/>
                  <a:pt x="252" y="325"/>
                  <a:pt x="162" y="325"/>
                </a:cubicBezTo>
                <a:close/>
                <a:moveTo>
                  <a:pt x="162" y="8"/>
                </a:moveTo>
                <a:cubicBezTo>
                  <a:pt x="77" y="8"/>
                  <a:pt x="8" y="77"/>
                  <a:pt x="8" y="162"/>
                </a:cubicBezTo>
                <a:cubicBezTo>
                  <a:pt x="8" y="247"/>
                  <a:pt x="77" y="317"/>
                  <a:pt x="162" y="317"/>
                </a:cubicBezTo>
                <a:cubicBezTo>
                  <a:pt x="247" y="317"/>
                  <a:pt x="316" y="247"/>
                  <a:pt x="316" y="162"/>
                </a:cubicBezTo>
                <a:cubicBezTo>
                  <a:pt x="316" y="77"/>
                  <a:pt x="247" y="8"/>
                  <a:pt x="162" y="8"/>
                </a:cubicBez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Rectangle 391"/>
          <p:cNvSpPr>
            <a:spLocks noChangeArrowheads="1"/>
          </p:cNvSpPr>
          <p:nvPr/>
        </p:nvSpPr>
        <p:spPr bwMode="auto">
          <a:xfrm>
            <a:off x="4618799" y="1580978"/>
            <a:ext cx="335028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5100" b="0" i="0" u="none" strike="noStrike" cap="none" normalizeH="0" baseline="0">
                <a:ln>
                  <a:noFill/>
                </a:ln>
                <a:solidFill>
                  <a:srgbClr val="939598"/>
                </a:solidFill>
                <a:effectLst/>
                <a:latin typeface="Myriad Pro" panose="020B0503030403020204" pitchFamily="34" charset="0"/>
              </a:rPr>
              <a:t>2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Freeform 392"/>
          <p:cNvSpPr>
            <a:spLocks noEditPoints="1"/>
          </p:cNvSpPr>
          <p:nvPr/>
        </p:nvSpPr>
        <p:spPr bwMode="auto">
          <a:xfrm>
            <a:off x="4176713" y="1362206"/>
            <a:ext cx="1219200" cy="1222375"/>
          </a:xfrm>
          <a:custGeom>
            <a:avLst/>
            <a:gdLst>
              <a:gd name="T0" fmla="*/ 162 w 325"/>
              <a:gd name="T1" fmla="*/ 325 h 325"/>
              <a:gd name="T2" fmla="*/ 0 w 325"/>
              <a:gd name="T3" fmla="*/ 163 h 325"/>
              <a:gd name="T4" fmla="*/ 162 w 325"/>
              <a:gd name="T5" fmla="*/ 0 h 325"/>
              <a:gd name="T6" fmla="*/ 325 w 325"/>
              <a:gd name="T7" fmla="*/ 163 h 325"/>
              <a:gd name="T8" fmla="*/ 162 w 325"/>
              <a:gd name="T9" fmla="*/ 325 h 325"/>
              <a:gd name="T10" fmla="*/ 162 w 325"/>
              <a:gd name="T11" fmla="*/ 8 h 325"/>
              <a:gd name="T12" fmla="*/ 8 w 325"/>
              <a:gd name="T13" fmla="*/ 163 h 325"/>
              <a:gd name="T14" fmla="*/ 162 w 325"/>
              <a:gd name="T15" fmla="*/ 317 h 325"/>
              <a:gd name="T16" fmla="*/ 317 w 325"/>
              <a:gd name="T17" fmla="*/ 163 h 325"/>
              <a:gd name="T18" fmla="*/ 162 w 325"/>
              <a:gd name="T19" fmla="*/ 8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5" h="325">
                <a:moveTo>
                  <a:pt x="162" y="325"/>
                </a:moveTo>
                <a:cubicBezTo>
                  <a:pt x="73" y="325"/>
                  <a:pt x="0" y="252"/>
                  <a:pt x="0" y="163"/>
                </a:cubicBezTo>
                <a:cubicBezTo>
                  <a:pt x="0" y="73"/>
                  <a:pt x="73" y="0"/>
                  <a:pt x="162" y="0"/>
                </a:cubicBezTo>
                <a:cubicBezTo>
                  <a:pt x="252" y="0"/>
                  <a:pt x="325" y="73"/>
                  <a:pt x="325" y="163"/>
                </a:cubicBezTo>
                <a:cubicBezTo>
                  <a:pt x="325" y="252"/>
                  <a:pt x="252" y="325"/>
                  <a:pt x="162" y="325"/>
                </a:cubicBezTo>
                <a:close/>
                <a:moveTo>
                  <a:pt x="162" y="8"/>
                </a:moveTo>
                <a:cubicBezTo>
                  <a:pt x="77" y="8"/>
                  <a:pt x="8" y="78"/>
                  <a:pt x="8" y="163"/>
                </a:cubicBezTo>
                <a:cubicBezTo>
                  <a:pt x="8" y="248"/>
                  <a:pt x="77" y="317"/>
                  <a:pt x="162" y="317"/>
                </a:cubicBezTo>
                <a:cubicBezTo>
                  <a:pt x="247" y="317"/>
                  <a:pt x="317" y="248"/>
                  <a:pt x="317" y="163"/>
                </a:cubicBezTo>
                <a:cubicBezTo>
                  <a:pt x="317" y="78"/>
                  <a:pt x="247" y="8"/>
                  <a:pt x="162" y="8"/>
                </a:cubicBez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Rectangle 393"/>
          <p:cNvSpPr>
            <a:spLocks noChangeArrowheads="1"/>
          </p:cNvSpPr>
          <p:nvPr/>
        </p:nvSpPr>
        <p:spPr bwMode="auto">
          <a:xfrm>
            <a:off x="7235052" y="2302783"/>
            <a:ext cx="335028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5100" b="0" i="0" u="none" strike="noStrike" cap="none" normalizeH="0" baseline="0" dirty="0">
                <a:ln>
                  <a:noFill/>
                </a:ln>
                <a:solidFill>
                  <a:srgbClr val="939598"/>
                </a:solidFill>
                <a:effectLst/>
                <a:latin typeface="Myriad Pro" panose="020B0503030403020204" pitchFamily="34" charset="0"/>
              </a:rPr>
              <a:t>3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Freeform 394"/>
          <p:cNvSpPr>
            <a:spLocks noEditPoints="1"/>
          </p:cNvSpPr>
          <p:nvPr/>
        </p:nvSpPr>
        <p:spPr bwMode="auto">
          <a:xfrm>
            <a:off x="6818313" y="2084011"/>
            <a:ext cx="1220788" cy="1222375"/>
          </a:xfrm>
          <a:custGeom>
            <a:avLst/>
            <a:gdLst>
              <a:gd name="T0" fmla="*/ 162 w 325"/>
              <a:gd name="T1" fmla="*/ 325 h 325"/>
              <a:gd name="T2" fmla="*/ 0 w 325"/>
              <a:gd name="T3" fmla="*/ 162 h 325"/>
              <a:gd name="T4" fmla="*/ 162 w 325"/>
              <a:gd name="T5" fmla="*/ 0 h 325"/>
              <a:gd name="T6" fmla="*/ 325 w 325"/>
              <a:gd name="T7" fmla="*/ 162 h 325"/>
              <a:gd name="T8" fmla="*/ 162 w 325"/>
              <a:gd name="T9" fmla="*/ 325 h 325"/>
              <a:gd name="T10" fmla="*/ 162 w 325"/>
              <a:gd name="T11" fmla="*/ 8 h 325"/>
              <a:gd name="T12" fmla="*/ 8 w 325"/>
              <a:gd name="T13" fmla="*/ 162 h 325"/>
              <a:gd name="T14" fmla="*/ 162 w 325"/>
              <a:gd name="T15" fmla="*/ 317 h 325"/>
              <a:gd name="T16" fmla="*/ 317 w 325"/>
              <a:gd name="T17" fmla="*/ 162 h 325"/>
              <a:gd name="T18" fmla="*/ 162 w 325"/>
              <a:gd name="T19" fmla="*/ 8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5" h="325">
                <a:moveTo>
                  <a:pt x="162" y="325"/>
                </a:moveTo>
                <a:cubicBezTo>
                  <a:pt x="73" y="325"/>
                  <a:pt x="0" y="252"/>
                  <a:pt x="0" y="162"/>
                </a:cubicBezTo>
                <a:cubicBezTo>
                  <a:pt x="0" y="73"/>
                  <a:pt x="73" y="0"/>
                  <a:pt x="162" y="0"/>
                </a:cubicBezTo>
                <a:cubicBezTo>
                  <a:pt x="252" y="0"/>
                  <a:pt x="325" y="73"/>
                  <a:pt x="325" y="162"/>
                </a:cubicBezTo>
                <a:cubicBezTo>
                  <a:pt x="325" y="252"/>
                  <a:pt x="252" y="325"/>
                  <a:pt x="162" y="325"/>
                </a:cubicBezTo>
                <a:close/>
                <a:moveTo>
                  <a:pt x="162" y="8"/>
                </a:moveTo>
                <a:cubicBezTo>
                  <a:pt x="77" y="8"/>
                  <a:pt x="8" y="77"/>
                  <a:pt x="8" y="162"/>
                </a:cubicBezTo>
                <a:cubicBezTo>
                  <a:pt x="8" y="247"/>
                  <a:pt x="77" y="317"/>
                  <a:pt x="162" y="317"/>
                </a:cubicBezTo>
                <a:cubicBezTo>
                  <a:pt x="248" y="317"/>
                  <a:pt x="317" y="247"/>
                  <a:pt x="317" y="162"/>
                </a:cubicBezTo>
                <a:cubicBezTo>
                  <a:pt x="317" y="77"/>
                  <a:pt x="248" y="8"/>
                  <a:pt x="162" y="8"/>
                </a:cubicBez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Rectangle 395"/>
          <p:cNvSpPr>
            <a:spLocks noChangeArrowheads="1"/>
          </p:cNvSpPr>
          <p:nvPr/>
        </p:nvSpPr>
        <p:spPr bwMode="auto">
          <a:xfrm>
            <a:off x="9908349" y="1580978"/>
            <a:ext cx="335028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5100" b="0" i="0" u="none" strike="noStrike" cap="none" normalizeH="0" baseline="0">
                <a:ln>
                  <a:noFill/>
                </a:ln>
                <a:solidFill>
                  <a:srgbClr val="939598"/>
                </a:solidFill>
                <a:effectLst/>
                <a:latin typeface="Myriad Pro" panose="020B0503030403020204" pitchFamily="34" charset="0"/>
              </a:rPr>
              <a:t>4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Freeform 396"/>
          <p:cNvSpPr>
            <a:spLocks noEditPoints="1"/>
          </p:cNvSpPr>
          <p:nvPr/>
        </p:nvSpPr>
        <p:spPr bwMode="auto">
          <a:xfrm>
            <a:off x="9466263" y="1364587"/>
            <a:ext cx="1219200" cy="1217613"/>
          </a:xfrm>
          <a:custGeom>
            <a:avLst/>
            <a:gdLst>
              <a:gd name="T0" fmla="*/ 163 w 325"/>
              <a:gd name="T1" fmla="*/ 324 h 324"/>
              <a:gd name="T2" fmla="*/ 0 w 325"/>
              <a:gd name="T3" fmla="*/ 162 h 324"/>
              <a:gd name="T4" fmla="*/ 163 w 325"/>
              <a:gd name="T5" fmla="*/ 0 h 324"/>
              <a:gd name="T6" fmla="*/ 325 w 325"/>
              <a:gd name="T7" fmla="*/ 162 h 324"/>
              <a:gd name="T8" fmla="*/ 163 w 325"/>
              <a:gd name="T9" fmla="*/ 324 h 324"/>
              <a:gd name="T10" fmla="*/ 163 w 325"/>
              <a:gd name="T11" fmla="*/ 8 h 324"/>
              <a:gd name="T12" fmla="*/ 8 w 325"/>
              <a:gd name="T13" fmla="*/ 162 h 324"/>
              <a:gd name="T14" fmla="*/ 163 w 325"/>
              <a:gd name="T15" fmla="*/ 316 h 324"/>
              <a:gd name="T16" fmla="*/ 317 w 325"/>
              <a:gd name="T17" fmla="*/ 162 h 324"/>
              <a:gd name="T18" fmla="*/ 163 w 325"/>
              <a:gd name="T19" fmla="*/ 8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5" h="324">
                <a:moveTo>
                  <a:pt x="163" y="324"/>
                </a:moveTo>
                <a:cubicBezTo>
                  <a:pt x="73" y="324"/>
                  <a:pt x="0" y="251"/>
                  <a:pt x="0" y="162"/>
                </a:cubicBezTo>
                <a:cubicBezTo>
                  <a:pt x="0" y="72"/>
                  <a:pt x="73" y="0"/>
                  <a:pt x="163" y="0"/>
                </a:cubicBezTo>
                <a:cubicBezTo>
                  <a:pt x="252" y="0"/>
                  <a:pt x="325" y="72"/>
                  <a:pt x="325" y="162"/>
                </a:cubicBezTo>
                <a:cubicBezTo>
                  <a:pt x="325" y="251"/>
                  <a:pt x="252" y="324"/>
                  <a:pt x="163" y="324"/>
                </a:cubicBezTo>
                <a:close/>
                <a:moveTo>
                  <a:pt x="163" y="8"/>
                </a:moveTo>
                <a:cubicBezTo>
                  <a:pt x="78" y="8"/>
                  <a:pt x="8" y="77"/>
                  <a:pt x="8" y="162"/>
                </a:cubicBezTo>
                <a:cubicBezTo>
                  <a:pt x="8" y="247"/>
                  <a:pt x="78" y="316"/>
                  <a:pt x="163" y="316"/>
                </a:cubicBezTo>
                <a:cubicBezTo>
                  <a:pt x="248" y="316"/>
                  <a:pt x="317" y="247"/>
                  <a:pt x="317" y="162"/>
                </a:cubicBezTo>
                <a:cubicBezTo>
                  <a:pt x="317" y="77"/>
                  <a:pt x="248" y="8"/>
                  <a:pt x="163" y="8"/>
                </a:cubicBez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矩形 124"/>
          <p:cNvSpPr>
            <a:spLocks noChangeArrowheads="1"/>
          </p:cNvSpPr>
          <p:nvPr/>
        </p:nvSpPr>
        <p:spPr bwMode="auto">
          <a:xfrm>
            <a:off x="804671" y="5458025"/>
            <a:ext cx="1059814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rgbClr val="262423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极致简约风潮流所向，通用设计，完美兼容，打造最实用，最具个性的演示方案，让你的演示卓越非凡。极致简约风潮流所向，通用设计，完美兼容，打造最实用，最具个性的演示方案，让你的演示卓越非凡。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911424" y="3808788"/>
            <a:ext cx="2347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1036776" y="3377595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575720" y="3134488"/>
            <a:ext cx="23896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3768263" y="2703295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2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226537" y="3775502"/>
            <a:ext cx="24115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6430061" y="3344309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3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8882540" y="3134488"/>
            <a:ext cx="23953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9067369" y="2703295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4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Entry_1"/>
          <p:cNvSpPr/>
          <p:nvPr>
            <p:custDataLst>
              <p:tags r:id="rId1"/>
            </p:custDataLst>
          </p:nvPr>
        </p:nvSpPr>
        <p:spPr>
          <a:xfrm>
            <a:off x="4089400" y="246061"/>
            <a:ext cx="4016089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8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460301" y="7618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025900" y="795933"/>
            <a:ext cx="415434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 LOREM</a:t>
            </a:r>
            <a:endParaRPr lang="zh-CN" altLang="en-US" sz="1100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460301" y="67562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50"/>
          <p:cNvSpPr>
            <a:spLocks noChangeArrowheads="1"/>
          </p:cNvSpPr>
          <p:nvPr/>
        </p:nvSpPr>
        <p:spPr bwMode="auto">
          <a:xfrm>
            <a:off x="1454150" y="3768668"/>
            <a:ext cx="9286875" cy="85725"/>
          </a:xfrm>
          <a:prstGeom prst="rect">
            <a:avLst/>
          </a:prstGeom>
          <a:solidFill>
            <a:srgbClr val="DC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251"/>
          <p:cNvSpPr/>
          <p:nvPr/>
        </p:nvSpPr>
        <p:spPr bwMode="auto">
          <a:xfrm>
            <a:off x="1917700" y="3778193"/>
            <a:ext cx="1812925" cy="2300288"/>
          </a:xfrm>
          <a:custGeom>
            <a:avLst/>
            <a:gdLst>
              <a:gd name="T0" fmla="*/ 893 w 1142"/>
              <a:gd name="T1" fmla="*/ 0 h 1449"/>
              <a:gd name="T2" fmla="*/ 0 w 1142"/>
              <a:gd name="T3" fmla="*/ 0 h 1449"/>
              <a:gd name="T4" fmla="*/ 0 w 1142"/>
              <a:gd name="T5" fmla="*/ 1449 h 1449"/>
              <a:gd name="T6" fmla="*/ 1142 w 1142"/>
              <a:gd name="T7" fmla="*/ 1449 h 1449"/>
              <a:gd name="T8" fmla="*/ 1142 w 1142"/>
              <a:gd name="T9" fmla="*/ 252 h 1449"/>
              <a:gd name="T10" fmla="*/ 893 w 1142"/>
              <a:gd name="T11" fmla="*/ 0 h 1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42" h="1449">
                <a:moveTo>
                  <a:pt x="893" y="0"/>
                </a:moveTo>
                <a:lnTo>
                  <a:pt x="0" y="0"/>
                </a:lnTo>
                <a:lnTo>
                  <a:pt x="0" y="1449"/>
                </a:lnTo>
                <a:lnTo>
                  <a:pt x="1142" y="1449"/>
                </a:lnTo>
                <a:lnTo>
                  <a:pt x="1142" y="252"/>
                </a:lnTo>
                <a:lnTo>
                  <a:pt x="89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252"/>
          <p:cNvSpPr/>
          <p:nvPr/>
        </p:nvSpPr>
        <p:spPr bwMode="auto">
          <a:xfrm>
            <a:off x="3335338" y="3778193"/>
            <a:ext cx="395288" cy="400050"/>
          </a:xfrm>
          <a:custGeom>
            <a:avLst/>
            <a:gdLst>
              <a:gd name="T0" fmla="*/ 0 w 249"/>
              <a:gd name="T1" fmla="*/ 252 h 252"/>
              <a:gd name="T2" fmla="*/ 249 w 249"/>
              <a:gd name="T3" fmla="*/ 252 h 252"/>
              <a:gd name="T4" fmla="*/ 0 w 249"/>
              <a:gd name="T5" fmla="*/ 0 h 252"/>
              <a:gd name="T6" fmla="*/ 0 w 249"/>
              <a:gd name="T7" fmla="*/ 252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9" h="252">
                <a:moveTo>
                  <a:pt x="0" y="252"/>
                </a:moveTo>
                <a:lnTo>
                  <a:pt x="249" y="252"/>
                </a:lnTo>
                <a:lnTo>
                  <a:pt x="0" y="0"/>
                </a:lnTo>
                <a:lnTo>
                  <a:pt x="0" y="252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253"/>
          <p:cNvSpPr/>
          <p:nvPr/>
        </p:nvSpPr>
        <p:spPr bwMode="auto">
          <a:xfrm>
            <a:off x="4071938" y="1554105"/>
            <a:ext cx="1814513" cy="2300288"/>
          </a:xfrm>
          <a:custGeom>
            <a:avLst/>
            <a:gdLst>
              <a:gd name="T0" fmla="*/ 893 w 1143"/>
              <a:gd name="T1" fmla="*/ 0 h 1449"/>
              <a:gd name="T2" fmla="*/ 0 w 1143"/>
              <a:gd name="T3" fmla="*/ 0 h 1449"/>
              <a:gd name="T4" fmla="*/ 0 w 1143"/>
              <a:gd name="T5" fmla="*/ 1449 h 1449"/>
              <a:gd name="T6" fmla="*/ 1143 w 1143"/>
              <a:gd name="T7" fmla="*/ 1449 h 1449"/>
              <a:gd name="T8" fmla="*/ 1143 w 1143"/>
              <a:gd name="T9" fmla="*/ 250 h 1449"/>
              <a:gd name="T10" fmla="*/ 893 w 1143"/>
              <a:gd name="T11" fmla="*/ 0 h 1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43" h="1449">
                <a:moveTo>
                  <a:pt x="893" y="0"/>
                </a:moveTo>
                <a:lnTo>
                  <a:pt x="0" y="0"/>
                </a:lnTo>
                <a:lnTo>
                  <a:pt x="0" y="1449"/>
                </a:lnTo>
                <a:lnTo>
                  <a:pt x="1143" y="1449"/>
                </a:lnTo>
                <a:lnTo>
                  <a:pt x="1143" y="250"/>
                </a:lnTo>
                <a:lnTo>
                  <a:pt x="89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254"/>
          <p:cNvSpPr/>
          <p:nvPr/>
        </p:nvSpPr>
        <p:spPr bwMode="auto">
          <a:xfrm>
            <a:off x="5489575" y="1554105"/>
            <a:ext cx="396875" cy="396875"/>
          </a:xfrm>
          <a:custGeom>
            <a:avLst/>
            <a:gdLst>
              <a:gd name="T0" fmla="*/ 0 w 250"/>
              <a:gd name="T1" fmla="*/ 250 h 250"/>
              <a:gd name="T2" fmla="*/ 250 w 250"/>
              <a:gd name="T3" fmla="*/ 250 h 250"/>
              <a:gd name="T4" fmla="*/ 0 w 250"/>
              <a:gd name="T5" fmla="*/ 0 h 250"/>
              <a:gd name="T6" fmla="*/ 0 w 250"/>
              <a:gd name="T7" fmla="*/ 250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0" h="250">
                <a:moveTo>
                  <a:pt x="0" y="250"/>
                </a:moveTo>
                <a:lnTo>
                  <a:pt x="250" y="250"/>
                </a:lnTo>
                <a:lnTo>
                  <a:pt x="0" y="0"/>
                </a:lnTo>
                <a:lnTo>
                  <a:pt x="0" y="25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255"/>
          <p:cNvSpPr/>
          <p:nvPr/>
        </p:nvSpPr>
        <p:spPr bwMode="auto">
          <a:xfrm>
            <a:off x="6348413" y="3768668"/>
            <a:ext cx="1814513" cy="2300288"/>
          </a:xfrm>
          <a:custGeom>
            <a:avLst/>
            <a:gdLst>
              <a:gd name="T0" fmla="*/ 893 w 1143"/>
              <a:gd name="T1" fmla="*/ 0 h 1449"/>
              <a:gd name="T2" fmla="*/ 0 w 1143"/>
              <a:gd name="T3" fmla="*/ 0 h 1449"/>
              <a:gd name="T4" fmla="*/ 0 w 1143"/>
              <a:gd name="T5" fmla="*/ 1449 h 1449"/>
              <a:gd name="T6" fmla="*/ 1143 w 1143"/>
              <a:gd name="T7" fmla="*/ 1449 h 1449"/>
              <a:gd name="T8" fmla="*/ 1143 w 1143"/>
              <a:gd name="T9" fmla="*/ 250 h 1449"/>
              <a:gd name="T10" fmla="*/ 893 w 1143"/>
              <a:gd name="T11" fmla="*/ 0 h 1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43" h="1449">
                <a:moveTo>
                  <a:pt x="893" y="0"/>
                </a:moveTo>
                <a:lnTo>
                  <a:pt x="0" y="0"/>
                </a:lnTo>
                <a:lnTo>
                  <a:pt x="0" y="1449"/>
                </a:lnTo>
                <a:lnTo>
                  <a:pt x="1143" y="1449"/>
                </a:lnTo>
                <a:lnTo>
                  <a:pt x="1143" y="250"/>
                </a:lnTo>
                <a:lnTo>
                  <a:pt x="89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256"/>
          <p:cNvSpPr/>
          <p:nvPr/>
        </p:nvSpPr>
        <p:spPr bwMode="auto">
          <a:xfrm>
            <a:off x="7766050" y="3768668"/>
            <a:ext cx="396875" cy="396875"/>
          </a:xfrm>
          <a:custGeom>
            <a:avLst/>
            <a:gdLst>
              <a:gd name="T0" fmla="*/ 0 w 250"/>
              <a:gd name="T1" fmla="*/ 250 h 250"/>
              <a:gd name="T2" fmla="*/ 250 w 250"/>
              <a:gd name="T3" fmla="*/ 250 h 250"/>
              <a:gd name="T4" fmla="*/ 0 w 250"/>
              <a:gd name="T5" fmla="*/ 0 h 250"/>
              <a:gd name="T6" fmla="*/ 0 w 250"/>
              <a:gd name="T7" fmla="*/ 250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0" h="250">
                <a:moveTo>
                  <a:pt x="0" y="250"/>
                </a:moveTo>
                <a:lnTo>
                  <a:pt x="250" y="250"/>
                </a:lnTo>
                <a:lnTo>
                  <a:pt x="0" y="0"/>
                </a:lnTo>
                <a:lnTo>
                  <a:pt x="0" y="25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257"/>
          <p:cNvSpPr/>
          <p:nvPr/>
        </p:nvSpPr>
        <p:spPr bwMode="auto">
          <a:xfrm>
            <a:off x="8382000" y="1554105"/>
            <a:ext cx="1812925" cy="2300288"/>
          </a:xfrm>
          <a:custGeom>
            <a:avLst/>
            <a:gdLst>
              <a:gd name="T0" fmla="*/ 893 w 1142"/>
              <a:gd name="T1" fmla="*/ 0 h 1449"/>
              <a:gd name="T2" fmla="*/ 0 w 1142"/>
              <a:gd name="T3" fmla="*/ 0 h 1449"/>
              <a:gd name="T4" fmla="*/ 0 w 1142"/>
              <a:gd name="T5" fmla="*/ 1449 h 1449"/>
              <a:gd name="T6" fmla="*/ 1142 w 1142"/>
              <a:gd name="T7" fmla="*/ 1449 h 1449"/>
              <a:gd name="T8" fmla="*/ 1142 w 1142"/>
              <a:gd name="T9" fmla="*/ 250 h 1449"/>
              <a:gd name="T10" fmla="*/ 893 w 1142"/>
              <a:gd name="T11" fmla="*/ 0 h 1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42" h="1449">
                <a:moveTo>
                  <a:pt x="893" y="0"/>
                </a:moveTo>
                <a:lnTo>
                  <a:pt x="0" y="0"/>
                </a:lnTo>
                <a:lnTo>
                  <a:pt x="0" y="1449"/>
                </a:lnTo>
                <a:lnTo>
                  <a:pt x="1142" y="1449"/>
                </a:lnTo>
                <a:lnTo>
                  <a:pt x="1142" y="250"/>
                </a:lnTo>
                <a:lnTo>
                  <a:pt x="89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258"/>
          <p:cNvSpPr/>
          <p:nvPr/>
        </p:nvSpPr>
        <p:spPr bwMode="auto">
          <a:xfrm>
            <a:off x="9799638" y="1554105"/>
            <a:ext cx="395288" cy="396875"/>
          </a:xfrm>
          <a:custGeom>
            <a:avLst/>
            <a:gdLst>
              <a:gd name="T0" fmla="*/ 0 w 249"/>
              <a:gd name="T1" fmla="*/ 250 h 250"/>
              <a:gd name="T2" fmla="*/ 249 w 249"/>
              <a:gd name="T3" fmla="*/ 250 h 250"/>
              <a:gd name="T4" fmla="*/ 0 w 249"/>
              <a:gd name="T5" fmla="*/ 0 h 250"/>
              <a:gd name="T6" fmla="*/ 0 w 249"/>
              <a:gd name="T7" fmla="*/ 250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9" h="250">
                <a:moveTo>
                  <a:pt x="0" y="250"/>
                </a:moveTo>
                <a:lnTo>
                  <a:pt x="249" y="250"/>
                </a:lnTo>
                <a:lnTo>
                  <a:pt x="0" y="0"/>
                </a:lnTo>
                <a:lnTo>
                  <a:pt x="0" y="25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259"/>
          <p:cNvSpPr>
            <a:spLocks noEditPoints="1"/>
          </p:cNvSpPr>
          <p:nvPr/>
        </p:nvSpPr>
        <p:spPr bwMode="auto">
          <a:xfrm>
            <a:off x="2557463" y="4654493"/>
            <a:ext cx="506413" cy="731838"/>
          </a:xfrm>
          <a:custGeom>
            <a:avLst/>
            <a:gdLst>
              <a:gd name="T0" fmla="*/ 126 w 153"/>
              <a:gd name="T1" fmla="*/ 123 h 221"/>
              <a:gd name="T2" fmla="*/ 133 w 153"/>
              <a:gd name="T3" fmla="*/ 100 h 221"/>
              <a:gd name="T4" fmla="*/ 133 w 153"/>
              <a:gd name="T5" fmla="*/ 39 h 221"/>
              <a:gd name="T6" fmla="*/ 94 w 153"/>
              <a:gd name="T7" fmla="*/ 0 h 221"/>
              <a:gd name="T8" fmla="*/ 59 w 153"/>
              <a:gd name="T9" fmla="*/ 0 h 221"/>
              <a:gd name="T10" fmla="*/ 20 w 153"/>
              <a:gd name="T11" fmla="*/ 39 h 221"/>
              <a:gd name="T12" fmla="*/ 20 w 153"/>
              <a:gd name="T13" fmla="*/ 100 h 221"/>
              <a:gd name="T14" fmla="*/ 28 w 153"/>
              <a:gd name="T15" fmla="*/ 123 h 221"/>
              <a:gd name="T16" fmla="*/ 0 w 153"/>
              <a:gd name="T17" fmla="*/ 162 h 221"/>
              <a:gd name="T18" fmla="*/ 0 w 153"/>
              <a:gd name="T19" fmla="*/ 217 h 221"/>
              <a:gd name="T20" fmla="*/ 5 w 153"/>
              <a:gd name="T21" fmla="*/ 221 h 221"/>
              <a:gd name="T22" fmla="*/ 148 w 153"/>
              <a:gd name="T23" fmla="*/ 221 h 221"/>
              <a:gd name="T24" fmla="*/ 153 w 153"/>
              <a:gd name="T25" fmla="*/ 217 h 221"/>
              <a:gd name="T26" fmla="*/ 153 w 153"/>
              <a:gd name="T27" fmla="*/ 162 h 221"/>
              <a:gd name="T28" fmla="*/ 126 w 153"/>
              <a:gd name="T29" fmla="*/ 123 h 221"/>
              <a:gd name="T30" fmla="*/ 144 w 153"/>
              <a:gd name="T31" fmla="*/ 212 h 221"/>
              <a:gd name="T32" fmla="*/ 9 w 153"/>
              <a:gd name="T33" fmla="*/ 212 h 221"/>
              <a:gd name="T34" fmla="*/ 9 w 153"/>
              <a:gd name="T35" fmla="*/ 162 h 221"/>
              <a:gd name="T36" fmla="*/ 32 w 153"/>
              <a:gd name="T37" fmla="*/ 131 h 221"/>
              <a:gd name="T38" fmla="*/ 37 w 153"/>
              <a:gd name="T39" fmla="*/ 131 h 221"/>
              <a:gd name="T40" fmla="*/ 41 w 153"/>
              <a:gd name="T41" fmla="*/ 128 h 221"/>
              <a:gd name="T42" fmla="*/ 40 w 153"/>
              <a:gd name="T43" fmla="*/ 124 h 221"/>
              <a:gd name="T44" fmla="*/ 29 w 153"/>
              <a:gd name="T45" fmla="*/ 100 h 221"/>
              <a:gd name="T46" fmla="*/ 29 w 153"/>
              <a:gd name="T47" fmla="*/ 39 h 221"/>
              <a:gd name="T48" fmla="*/ 59 w 153"/>
              <a:gd name="T49" fmla="*/ 9 h 221"/>
              <a:gd name="T50" fmla="*/ 94 w 153"/>
              <a:gd name="T51" fmla="*/ 9 h 221"/>
              <a:gd name="T52" fmla="*/ 124 w 153"/>
              <a:gd name="T53" fmla="*/ 39 h 221"/>
              <a:gd name="T54" fmla="*/ 124 w 153"/>
              <a:gd name="T55" fmla="*/ 100 h 221"/>
              <a:gd name="T56" fmla="*/ 113 w 153"/>
              <a:gd name="T57" fmla="*/ 124 h 221"/>
              <a:gd name="T58" fmla="*/ 112 w 153"/>
              <a:gd name="T59" fmla="*/ 128 h 221"/>
              <a:gd name="T60" fmla="*/ 116 w 153"/>
              <a:gd name="T61" fmla="*/ 131 h 221"/>
              <a:gd name="T62" fmla="*/ 121 w 153"/>
              <a:gd name="T63" fmla="*/ 131 h 221"/>
              <a:gd name="T64" fmla="*/ 144 w 153"/>
              <a:gd name="T65" fmla="*/ 162 h 221"/>
              <a:gd name="T66" fmla="*/ 144 w 153"/>
              <a:gd name="T67" fmla="*/ 212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53" h="221">
                <a:moveTo>
                  <a:pt x="126" y="123"/>
                </a:moveTo>
                <a:cubicBezTo>
                  <a:pt x="130" y="116"/>
                  <a:pt x="133" y="108"/>
                  <a:pt x="133" y="100"/>
                </a:cubicBezTo>
                <a:cubicBezTo>
                  <a:pt x="133" y="39"/>
                  <a:pt x="133" y="39"/>
                  <a:pt x="133" y="39"/>
                </a:cubicBezTo>
                <a:cubicBezTo>
                  <a:pt x="133" y="18"/>
                  <a:pt x="115" y="0"/>
                  <a:pt x="94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38" y="0"/>
                  <a:pt x="20" y="18"/>
                  <a:pt x="20" y="39"/>
                </a:cubicBezTo>
                <a:cubicBezTo>
                  <a:pt x="20" y="100"/>
                  <a:pt x="20" y="100"/>
                  <a:pt x="20" y="100"/>
                </a:cubicBezTo>
                <a:cubicBezTo>
                  <a:pt x="20" y="108"/>
                  <a:pt x="23" y="116"/>
                  <a:pt x="28" y="123"/>
                </a:cubicBezTo>
                <a:cubicBezTo>
                  <a:pt x="12" y="126"/>
                  <a:pt x="0" y="142"/>
                  <a:pt x="0" y="162"/>
                </a:cubicBezTo>
                <a:cubicBezTo>
                  <a:pt x="0" y="217"/>
                  <a:pt x="0" y="217"/>
                  <a:pt x="0" y="217"/>
                </a:cubicBezTo>
                <a:cubicBezTo>
                  <a:pt x="0" y="219"/>
                  <a:pt x="2" y="221"/>
                  <a:pt x="5" y="221"/>
                </a:cubicBezTo>
                <a:cubicBezTo>
                  <a:pt x="148" y="221"/>
                  <a:pt x="148" y="221"/>
                  <a:pt x="148" y="221"/>
                </a:cubicBezTo>
                <a:cubicBezTo>
                  <a:pt x="151" y="221"/>
                  <a:pt x="153" y="219"/>
                  <a:pt x="153" y="217"/>
                </a:cubicBezTo>
                <a:cubicBezTo>
                  <a:pt x="153" y="162"/>
                  <a:pt x="153" y="162"/>
                  <a:pt x="153" y="162"/>
                </a:cubicBezTo>
                <a:cubicBezTo>
                  <a:pt x="153" y="142"/>
                  <a:pt x="141" y="126"/>
                  <a:pt x="126" y="123"/>
                </a:cubicBezTo>
                <a:close/>
                <a:moveTo>
                  <a:pt x="144" y="212"/>
                </a:moveTo>
                <a:cubicBezTo>
                  <a:pt x="9" y="212"/>
                  <a:pt x="9" y="212"/>
                  <a:pt x="9" y="212"/>
                </a:cubicBezTo>
                <a:cubicBezTo>
                  <a:pt x="9" y="162"/>
                  <a:pt x="9" y="162"/>
                  <a:pt x="9" y="162"/>
                </a:cubicBezTo>
                <a:cubicBezTo>
                  <a:pt x="9" y="145"/>
                  <a:pt x="19" y="131"/>
                  <a:pt x="32" y="131"/>
                </a:cubicBezTo>
                <a:cubicBezTo>
                  <a:pt x="37" y="131"/>
                  <a:pt x="37" y="131"/>
                  <a:pt x="37" y="131"/>
                </a:cubicBezTo>
                <a:cubicBezTo>
                  <a:pt x="39" y="131"/>
                  <a:pt x="41" y="130"/>
                  <a:pt x="41" y="128"/>
                </a:cubicBezTo>
                <a:cubicBezTo>
                  <a:pt x="42" y="127"/>
                  <a:pt x="41" y="125"/>
                  <a:pt x="40" y="124"/>
                </a:cubicBezTo>
                <a:cubicBezTo>
                  <a:pt x="33" y="118"/>
                  <a:pt x="29" y="109"/>
                  <a:pt x="29" y="100"/>
                </a:cubicBezTo>
                <a:cubicBezTo>
                  <a:pt x="29" y="39"/>
                  <a:pt x="29" y="39"/>
                  <a:pt x="29" y="39"/>
                </a:cubicBezTo>
                <a:cubicBezTo>
                  <a:pt x="29" y="23"/>
                  <a:pt x="42" y="9"/>
                  <a:pt x="59" y="9"/>
                </a:cubicBezTo>
                <a:cubicBezTo>
                  <a:pt x="94" y="9"/>
                  <a:pt x="94" y="9"/>
                  <a:pt x="94" y="9"/>
                </a:cubicBezTo>
                <a:cubicBezTo>
                  <a:pt x="111" y="9"/>
                  <a:pt x="124" y="23"/>
                  <a:pt x="124" y="39"/>
                </a:cubicBezTo>
                <a:cubicBezTo>
                  <a:pt x="124" y="100"/>
                  <a:pt x="124" y="100"/>
                  <a:pt x="124" y="100"/>
                </a:cubicBezTo>
                <a:cubicBezTo>
                  <a:pt x="124" y="109"/>
                  <a:pt x="120" y="118"/>
                  <a:pt x="113" y="124"/>
                </a:cubicBezTo>
                <a:cubicBezTo>
                  <a:pt x="112" y="125"/>
                  <a:pt x="111" y="127"/>
                  <a:pt x="112" y="128"/>
                </a:cubicBezTo>
                <a:cubicBezTo>
                  <a:pt x="113" y="130"/>
                  <a:pt x="114" y="131"/>
                  <a:pt x="116" y="131"/>
                </a:cubicBezTo>
                <a:cubicBezTo>
                  <a:pt x="121" y="131"/>
                  <a:pt x="121" y="131"/>
                  <a:pt x="121" y="131"/>
                </a:cubicBezTo>
                <a:cubicBezTo>
                  <a:pt x="134" y="131"/>
                  <a:pt x="144" y="145"/>
                  <a:pt x="144" y="162"/>
                </a:cubicBezTo>
                <a:lnTo>
                  <a:pt x="144" y="21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260"/>
          <p:cNvSpPr>
            <a:spLocks noEditPoints="1"/>
          </p:cNvSpPr>
          <p:nvPr/>
        </p:nvSpPr>
        <p:spPr bwMode="auto">
          <a:xfrm>
            <a:off x="4557713" y="2368493"/>
            <a:ext cx="839788" cy="781050"/>
          </a:xfrm>
          <a:custGeom>
            <a:avLst/>
            <a:gdLst>
              <a:gd name="T0" fmla="*/ 242 w 254"/>
              <a:gd name="T1" fmla="*/ 0 h 236"/>
              <a:gd name="T2" fmla="*/ 12 w 254"/>
              <a:gd name="T3" fmla="*/ 0 h 236"/>
              <a:gd name="T4" fmla="*/ 0 w 254"/>
              <a:gd name="T5" fmla="*/ 12 h 236"/>
              <a:gd name="T6" fmla="*/ 0 w 254"/>
              <a:gd name="T7" fmla="*/ 130 h 236"/>
              <a:gd name="T8" fmla="*/ 0 w 254"/>
              <a:gd name="T9" fmla="*/ 182 h 236"/>
              <a:gd name="T10" fmla="*/ 12 w 254"/>
              <a:gd name="T11" fmla="*/ 194 h 236"/>
              <a:gd name="T12" fmla="*/ 97 w 254"/>
              <a:gd name="T13" fmla="*/ 194 h 236"/>
              <a:gd name="T14" fmla="*/ 97 w 254"/>
              <a:gd name="T15" fmla="*/ 226 h 236"/>
              <a:gd name="T16" fmla="*/ 83 w 254"/>
              <a:gd name="T17" fmla="*/ 226 h 236"/>
              <a:gd name="T18" fmla="*/ 83 w 254"/>
              <a:gd name="T19" fmla="*/ 236 h 236"/>
              <a:gd name="T20" fmla="*/ 102 w 254"/>
              <a:gd name="T21" fmla="*/ 236 h 236"/>
              <a:gd name="T22" fmla="*/ 152 w 254"/>
              <a:gd name="T23" fmla="*/ 236 h 236"/>
              <a:gd name="T24" fmla="*/ 172 w 254"/>
              <a:gd name="T25" fmla="*/ 236 h 236"/>
              <a:gd name="T26" fmla="*/ 172 w 254"/>
              <a:gd name="T27" fmla="*/ 226 h 236"/>
              <a:gd name="T28" fmla="*/ 157 w 254"/>
              <a:gd name="T29" fmla="*/ 226 h 236"/>
              <a:gd name="T30" fmla="*/ 157 w 254"/>
              <a:gd name="T31" fmla="*/ 194 h 236"/>
              <a:gd name="T32" fmla="*/ 242 w 254"/>
              <a:gd name="T33" fmla="*/ 194 h 236"/>
              <a:gd name="T34" fmla="*/ 254 w 254"/>
              <a:gd name="T35" fmla="*/ 182 h 236"/>
              <a:gd name="T36" fmla="*/ 254 w 254"/>
              <a:gd name="T37" fmla="*/ 130 h 236"/>
              <a:gd name="T38" fmla="*/ 254 w 254"/>
              <a:gd name="T39" fmla="*/ 12 h 236"/>
              <a:gd name="T40" fmla="*/ 242 w 254"/>
              <a:gd name="T41" fmla="*/ 0 h 236"/>
              <a:gd name="T42" fmla="*/ 11 w 254"/>
              <a:gd name="T43" fmla="*/ 12 h 236"/>
              <a:gd name="T44" fmla="*/ 12 w 254"/>
              <a:gd name="T45" fmla="*/ 10 h 236"/>
              <a:gd name="T46" fmla="*/ 242 w 254"/>
              <a:gd name="T47" fmla="*/ 10 h 236"/>
              <a:gd name="T48" fmla="*/ 244 w 254"/>
              <a:gd name="T49" fmla="*/ 12 h 236"/>
              <a:gd name="T50" fmla="*/ 244 w 254"/>
              <a:gd name="T51" fmla="*/ 125 h 236"/>
              <a:gd name="T52" fmla="*/ 11 w 254"/>
              <a:gd name="T53" fmla="*/ 125 h 236"/>
              <a:gd name="T54" fmla="*/ 11 w 254"/>
              <a:gd name="T55" fmla="*/ 12 h 236"/>
              <a:gd name="T56" fmla="*/ 147 w 254"/>
              <a:gd name="T57" fmla="*/ 226 h 236"/>
              <a:gd name="T58" fmla="*/ 107 w 254"/>
              <a:gd name="T59" fmla="*/ 226 h 236"/>
              <a:gd name="T60" fmla="*/ 107 w 254"/>
              <a:gd name="T61" fmla="*/ 194 h 236"/>
              <a:gd name="T62" fmla="*/ 147 w 254"/>
              <a:gd name="T63" fmla="*/ 194 h 236"/>
              <a:gd name="T64" fmla="*/ 147 w 254"/>
              <a:gd name="T65" fmla="*/ 226 h 236"/>
              <a:gd name="T66" fmla="*/ 244 w 254"/>
              <a:gd name="T67" fmla="*/ 182 h 236"/>
              <a:gd name="T68" fmla="*/ 242 w 254"/>
              <a:gd name="T69" fmla="*/ 183 h 236"/>
              <a:gd name="T70" fmla="*/ 152 w 254"/>
              <a:gd name="T71" fmla="*/ 183 h 236"/>
              <a:gd name="T72" fmla="*/ 102 w 254"/>
              <a:gd name="T73" fmla="*/ 183 h 236"/>
              <a:gd name="T74" fmla="*/ 12 w 254"/>
              <a:gd name="T75" fmla="*/ 183 h 236"/>
              <a:gd name="T76" fmla="*/ 11 w 254"/>
              <a:gd name="T77" fmla="*/ 182 h 236"/>
              <a:gd name="T78" fmla="*/ 11 w 254"/>
              <a:gd name="T79" fmla="*/ 135 h 236"/>
              <a:gd name="T80" fmla="*/ 244 w 254"/>
              <a:gd name="T81" fmla="*/ 135 h 236"/>
              <a:gd name="T82" fmla="*/ 244 w 254"/>
              <a:gd name="T83" fmla="*/ 18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54" h="236">
                <a:moveTo>
                  <a:pt x="242" y="0"/>
                </a:moveTo>
                <a:cubicBezTo>
                  <a:pt x="12" y="0"/>
                  <a:pt x="12" y="0"/>
                  <a:pt x="12" y="0"/>
                </a:cubicBezTo>
                <a:cubicBezTo>
                  <a:pt x="6" y="0"/>
                  <a:pt x="0" y="5"/>
                  <a:pt x="0" y="12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82"/>
                  <a:pt x="0" y="182"/>
                  <a:pt x="0" y="182"/>
                </a:cubicBezTo>
                <a:cubicBezTo>
                  <a:pt x="0" y="188"/>
                  <a:pt x="6" y="194"/>
                  <a:pt x="12" y="194"/>
                </a:cubicBezTo>
                <a:cubicBezTo>
                  <a:pt x="97" y="194"/>
                  <a:pt x="97" y="194"/>
                  <a:pt x="97" y="194"/>
                </a:cubicBezTo>
                <a:cubicBezTo>
                  <a:pt x="97" y="226"/>
                  <a:pt x="97" y="226"/>
                  <a:pt x="97" y="226"/>
                </a:cubicBezTo>
                <a:cubicBezTo>
                  <a:pt x="83" y="226"/>
                  <a:pt x="83" y="226"/>
                  <a:pt x="83" y="226"/>
                </a:cubicBezTo>
                <a:cubicBezTo>
                  <a:pt x="83" y="236"/>
                  <a:pt x="83" y="236"/>
                  <a:pt x="83" y="236"/>
                </a:cubicBezTo>
                <a:cubicBezTo>
                  <a:pt x="102" y="236"/>
                  <a:pt x="102" y="236"/>
                  <a:pt x="102" y="236"/>
                </a:cubicBezTo>
                <a:cubicBezTo>
                  <a:pt x="152" y="236"/>
                  <a:pt x="152" y="236"/>
                  <a:pt x="152" y="236"/>
                </a:cubicBezTo>
                <a:cubicBezTo>
                  <a:pt x="172" y="236"/>
                  <a:pt x="172" y="236"/>
                  <a:pt x="172" y="236"/>
                </a:cubicBezTo>
                <a:cubicBezTo>
                  <a:pt x="172" y="226"/>
                  <a:pt x="172" y="226"/>
                  <a:pt x="172" y="226"/>
                </a:cubicBezTo>
                <a:cubicBezTo>
                  <a:pt x="157" y="226"/>
                  <a:pt x="157" y="226"/>
                  <a:pt x="157" y="226"/>
                </a:cubicBezTo>
                <a:cubicBezTo>
                  <a:pt x="157" y="194"/>
                  <a:pt x="157" y="194"/>
                  <a:pt x="157" y="194"/>
                </a:cubicBezTo>
                <a:cubicBezTo>
                  <a:pt x="242" y="194"/>
                  <a:pt x="242" y="194"/>
                  <a:pt x="242" y="194"/>
                </a:cubicBezTo>
                <a:cubicBezTo>
                  <a:pt x="249" y="194"/>
                  <a:pt x="254" y="188"/>
                  <a:pt x="254" y="182"/>
                </a:cubicBezTo>
                <a:cubicBezTo>
                  <a:pt x="254" y="130"/>
                  <a:pt x="254" y="130"/>
                  <a:pt x="254" y="130"/>
                </a:cubicBezTo>
                <a:cubicBezTo>
                  <a:pt x="254" y="12"/>
                  <a:pt x="254" y="12"/>
                  <a:pt x="254" y="12"/>
                </a:cubicBezTo>
                <a:cubicBezTo>
                  <a:pt x="254" y="5"/>
                  <a:pt x="249" y="0"/>
                  <a:pt x="242" y="0"/>
                </a:cubicBezTo>
                <a:close/>
                <a:moveTo>
                  <a:pt x="11" y="12"/>
                </a:moveTo>
                <a:cubicBezTo>
                  <a:pt x="11" y="11"/>
                  <a:pt x="11" y="10"/>
                  <a:pt x="12" y="10"/>
                </a:cubicBezTo>
                <a:cubicBezTo>
                  <a:pt x="242" y="10"/>
                  <a:pt x="242" y="10"/>
                  <a:pt x="242" y="10"/>
                </a:cubicBezTo>
                <a:cubicBezTo>
                  <a:pt x="243" y="10"/>
                  <a:pt x="244" y="11"/>
                  <a:pt x="244" y="12"/>
                </a:cubicBezTo>
                <a:cubicBezTo>
                  <a:pt x="244" y="125"/>
                  <a:pt x="244" y="125"/>
                  <a:pt x="244" y="125"/>
                </a:cubicBezTo>
                <a:cubicBezTo>
                  <a:pt x="11" y="125"/>
                  <a:pt x="11" y="125"/>
                  <a:pt x="11" y="125"/>
                </a:cubicBezTo>
                <a:lnTo>
                  <a:pt x="11" y="12"/>
                </a:lnTo>
                <a:close/>
                <a:moveTo>
                  <a:pt x="147" y="226"/>
                </a:moveTo>
                <a:cubicBezTo>
                  <a:pt x="107" y="226"/>
                  <a:pt x="107" y="226"/>
                  <a:pt x="107" y="226"/>
                </a:cubicBezTo>
                <a:cubicBezTo>
                  <a:pt x="107" y="194"/>
                  <a:pt x="107" y="194"/>
                  <a:pt x="107" y="194"/>
                </a:cubicBezTo>
                <a:cubicBezTo>
                  <a:pt x="147" y="194"/>
                  <a:pt x="147" y="194"/>
                  <a:pt x="147" y="194"/>
                </a:cubicBezTo>
                <a:lnTo>
                  <a:pt x="147" y="226"/>
                </a:lnTo>
                <a:close/>
                <a:moveTo>
                  <a:pt x="244" y="182"/>
                </a:moveTo>
                <a:cubicBezTo>
                  <a:pt x="244" y="183"/>
                  <a:pt x="243" y="183"/>
                  <a:pt x="242" y="183"/>
                </a:cubicBezTo>
                <a:cubicBezTo>
                  <a:pt x="152" y="183"/>
                  <a:pt x="152" y="183"/>
                  <a:pt x="152" y="183"/>
                </a:cubicBezTo>
                <a:cubicBezTo>
                  <a:pt x="102" y="183"/>
                  <a:pt x="102" y="183"/>
                  <a:pt x="102" y="183"/>
                </a:cubicBezTo>
                <a:cubicBezTo>
                  <a:pt x="12" y="183"/>
                  <a:pt x="12" y="183"/>
                  <a:pt x="12" y="183"/>
                </a:cubicBezTo>
                <a:cubicBezTo>
                  <a:pt x="11" y="183"/>
                  <a:pt x="11" y="183"/>
                  <a:pt x="11" y="182"/>
                </a:cubicBezTo>
                <a:cubicBezTo>
                  <a:pt x="11" y="135"/>
                  <a:pt x="11" y="135"/>
                  <a:pt x="11" y="135"/>
                </a:cubicBezTo>
                <a:cubicBezTo>
                  <a:pt x="244" y="135"/>
                  <a:pt x="244" y="135"/>
                  <a:pt x="244" y="135"/>
                </a:cubicBezTo>
                <a:lnTo>
                  <a:pt x="244" y="18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261"/>
          <p:cNvSpPr>
            <a:spLocks noEditPoints="1"/>
          </p:cNvSpPr>
          <p:nvPr/>
        </p:nvSpPr>
        <p:spPr bwMode="auto">
          <a:xfrm>
            <a:off x="7286625" y="4549718"/>
            <a:ext cx="454025" cy="738188"/>
          </a:xfrm>
          <a:custGeom>
            <a:avLst/>
            <a:gdLst>
              <a:gd name="T0" fmla="*/ 6 w 137"/>
              <a:gd name="T1" fmla="*/ 0 h 223"/>
              <a:gd name="T2" fmla="*/ 2 w 137"/>
              <a:gd name="T3" fmla="*/ 2 h 223"/>
              <a:gd name="T4" fmla="*/ 0 w 137"/>
              <a:gd name="T5" fmla="*/ 6 h 223"/>
              <a:gd name="T6" fmla="*/ 0 w 137"/>
              <a:gd name="T7" fmla="*/ 126 h 223"/>
              <a:gd name="T8" fmla="*/ 2 w 137"/>
              <a:gd name="T9" fmla="*/ 131 h 223"/>
              <a:gd name="T10" fmla="*/ 93 w 137"/>
              <a:gd name="T11" fmla="*/ 222 h 223"/>
              <a:gd name="T12" fmla="*/ 97 w 137"/>
              <a:gd name="T13" fmla="*/ 223 h 223"/>
              <a:gd name="T14" fmla="*/ 97 w 137"/>
              <a:gd name="T15" fmla="*/ 223 h 223"/>
              <a:gd name="T16" fmla="*/ 101 w 137"/>
              <a:gd name="T17" fmla="*/ 221 h 223"/>
              <a:gd name="T18" fmla="*/ 137 w 137"/>
              <a:gd name="T19" fmla="*/ 131 h 223"/>
              <a:gd name="T20" fmla="*/ 6 w 137"/>
              <a:gd name="T21" fmla="*/ 0 h 223"/>
              <a:gd name="T22" fmla="*/ 97 w 137"/>
              <a:gd name="T23" fmla="*/ 209 h 223"/>
              <a:gd name="T24" fmla="*/ 12 w 137"/>
              <a:gd name="T25" fmla="*/ 124 h 223"/>
              <a:gd name="T26" fmla="*/ 12 w 137"/>
              <a:gd name="T27" fmla="*/ 13 h 223"/>
              <a:gd name="T28" fmla="*/ 125 w 137"/>
              <a:gd name="T29" fmla="*/ 131 h 223"/>
              <a:gd name="T30" fmla="*/ 97 w 137"/>
              <a:gd name="T31" fmla="*/ 209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37" h="223">
                <a:moveTo>
                  <a:pt x="6" y="0"/>
                </a:moveTo>
                <a:cubicBezTo>
                  <a:pt x="4" y="0"/>
                  <a:pt x="3" y="1"/>
                  <a:pt x="2" y="2"/>
                </a:cubicBezTo>
                <a:cubicBezTo>
                  <a:pt x="1" y="3"/>
                  <a:pt x="0" y="5"/>
                  <a:pt x="0" y="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28"/>
                  <a:pt x="1" y="130"/>
                  <a:pt x="2" y="131"/>
                </a:cubicBezTo>
                <a:cubicBezTo>
                  <a:pt x="93" y="222"/>
                  <a:pt x="93" y="222"/>
                  <a:pt x="93" y="222"/>
                </a:cubicBezTo>
                <a:cubicBezTo>
                  <a:pt x="94" y="223"/>
                  <a:pt x="95" y="223"/>
                  <a:pt x="97" y="223"/>
                </a:cubicBezTo>
                <a:cubicBezTo>
                  <a:pt x="97" y="223"/>
                  <a:pt x="97" y="223"/>
                  <a:pt x="97" y="223"/>
                </a:cubicBezTo>
                <a:cubicBezTo>
                  <a:pt x="99" y="223"/>
                  <a:pt x="100" y="223"/>
                  <a:pt x="101" y="221"/>
                </a:cubicBezTo>
                <a:cubicBezTo>
                  <a:pt x="124" y="197"/>
                  <a:pt x="137" y="165"/>
                  <a:pt x="137" y="131"/>
                </a:cubicBezTo>
                <a:cubicBezTo>
                  <a:pt x="137" y="59"/>
                  <a:pt x="78" y="0"/>
                  <a:pt x="6" y="0"/>
                </a:cubicBezTo>
                <a:close/>
                <a:moveTo>
                  <a:pt x="97" y="209"/>
                </a:moveTo>
                <a:cubicBezTo>
                  <a:pt x="12" y="124"/>
                  <a:pt x="12" y="124"/>
                  <a:pt x="12" y="124"/>
                </a:cubicBezTo>
                <a:cubicBezTo>
                  <a:pt x="12" y="13"/>
                  <a:pt x="12" y="13"/>
                  <a:pt x="12" y="13"/>
                </a:cubicBezTo>
                <a:cubicBezTo>
                  <a:pt x="75" y="16"/>
                  <a:pt x="125" y="68"/>
                  <a:pt x="125" y="131"/>
                </a:cubicBezTo>
                <a:cubicBezTo>
                  <a:pt x="125" y="160"/>
                  <a:pt x="115" y="187"/>
                  <a:pt x="97" y="20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262"/>
          <p:cNvSpPr>
            <a:spLocks noEditPoints="1"/>
          </p:cNvSpPr>
          <p:nvPr/>
        </p:nvSpPr>
        <p:spPr bwMode="auto">
          <a:xfrm>
            <a:off x="6775450" y="4602105"/>
            <a:ext cx="752475" cy="866775"/>
          </a:xfrm>
          <a:custGeom>
            <a:avLst/>
            <a:gdLst>
              <a:gd name="T0" fmla="*/ 137 w 228"/>
              <a:gd name="T1" fmla="*/ 124 h 262"/>
              <a:gd name="T2" fmla="*/ 137 w 228"/>
              <a:gd name="T3" fmla="*/ 6 h 262"/>
              <a:gd name="T4" fmla="*/ 131 w 228"/>
              <a:gd name="T5" fmla="*/ 0 h 262"/>
              <a:gd name="T6" fmla="*/ 0 w 228"/>
              <a:gd name="T7" fmla="*/ 131 h 262"/>
              <a:gd name="T8" fmla="*/ 131 w 228"/>
              <a:gd name="T9" fmla="*/ 262 h 262"/>
              <a:gd name="T10" fmla="*/ 226 w 228"/>
              <a:gd name="T11" fmla="*/ 221 h 262"/>
              <a:gd name="T12" fmla="*/ 226 w 228"/>
              <a:gd name="T13" fmla="*/ 213 h 262"/>
              <a:gd name="T14" fmla="*/ 137 w 228"/>
              <a:gd name="T15" fmla="*/ 124 h 262"/>
              <a:gd name="T16" fmla="*/ 125 w 228"/>
              <a:gd name="T17" fmla="*/ 126 h 262"/>
              <a:gd name="T18" fmla="*/ 125 w 228"/>
              <a:gd name="T19" fmla="*/ 250 h 262"/>
              <a:gd name="T20" fmla="*/ 12 w 228"/>
              <a:gd name="T21" fmla="*/ 131 h 262"/>
              <a:gd name="T22" fmla="*/ 125 w 228"/>
              <a:gd name="T23" fmla="*/ 13 h 262"/>
              <a:gd name="T24" fmla="*/ 125 w 228"/>
              <a:gd name="T25" fmla="*/ 126 h 262"/>
              <a:gd name="T26" fmla="*/ 137 w 228"/>
              <a:gd name="T27" fmla="*/ 250 h 262"/>
              <a:gd name="T28" fmla="*/ 137 w 228"/>
              <a:gd name="T29" fmla="*/ 141 h 262"/>
              <a:gd name="T30" fmla="*/ 213 w 228"/>
              <a:gd name="T31" fmla="*/ 217 h 262"/>
              <a:gd name="T32" fmla="*/ 137 w 228"/>
              <a:gd name="T33" fmla="*/ 250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8" h="262">
                <a:moveTo>
                  <a:pt x="137" y="124"/>
                </a:moveTo>
                <a:cubicBezTo>
                  <a:pt x="137" y="6"/>
                  <a:pt x="137" y="6"/>
                  <a:pt x="137" y="6"/>
                </a:cubicBezTo>
                <a:cubicBezTo>
                  <a:pt x="137" y="3"/>
                  <a:pt x="134" y="0"/>
                  <a:pt x="131" y="0"/>
                </a:cubicBezTo>
                <a:cubicBezTo>
                  <a:pt x="58" y="0"/>
                  <a:pt x="0" y="59"/>
                  <a:pt x="0" y="131"/>
                </a:cubicBezTo>
                <a:cubicBezTo>
                  <a:pt x="0" y="204"/>
                  <a:pt x="58" y="262"/>
                  <a:pt x="131" y="262"/>
                </a:cubicBezTo>
                <a:cubicBezTo>
                  <a:pt x="167" y="262"/>
                  <a:pt x="201" y="248"/>
                  <a:pt x="226" y="221"/>
                </a:cubicBezTo>
                <a:cubicBezTo>
                  <a:pt x="228" y="219"/>
                  <a:pt x="228" y="215"/>
                  <a:pt x="226" y="213"/>
                </a:cubicBezTo>
                <a:lnTo>
                  <a:pt x="137" y="124"/>
                </a:lnTo>
                <a:close/>
                <a:moveTo>
                  <a:pt x="125" y="126"/>
                </a:moveTo>
                <a:cubicBezTo>
                  <a:pt x="125" y="250"/>
                  <a:pt x="125" y="250"/>
                  <a:pt x="125" y="250"/>
                </a:cubicBezTo>
                <a:cubicBezTo>
                  <a:pt x="62" y="247"/>
                  <a:pt x="12" y="195"/>
                  <a:pt x="12" y="131"/>
                </a:cubicBezTo>
                <a:cubicBezTo>
                  <a:pt x="12" y="68"/>
                  <a:pt x="62" y="16"/>
                  <a:pt x="125" y="13"/>
                </a:cubicBezTo>
                <a:lnTo>
                  <a:pt x="125" y="126"/>
                </a:lnTo>
                <a:close/>
                <a:moveTo>
                  <a:pt x="137" y="250"/>
                </a:moveTo>
                <a:cubicBezTo>
                  <a:pt x="137" y="141"/>
                  <a:pt x="137" y="141"/>
                  <a:pt x="137" y="141"/>
                </a:cubicBezTo>
                <a:cubicBezTo>
                  <a:pt x="213" y="217"/>
                  <a:pt x="213" y="217"/>
                  <a:pt x="213" y="217"/>
                </a:cubicBezTo>
                <a:cubicBezTo>
                  <a:pt x="192" y="237"/>
                  <a:pt x="165" y="249"/>
                  <a:pt x="137" y="2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263"/>
          <p:cNvSpPr/>
          <p:nvPr/>
        </p:nvSpPr>
        <p:spPr bwMode="auto">
          <a:xfrm>
            <a:off x="8834438" y="2362143"/>
            <a:ext cx="889000" cy="777875"/>
          </a:xfrm>
          <a:custGeom>
            <a:avLst/>
            <a:gdLst>
              <a:gd name="T0" fmla="*/ 261 w 269"/>
              <a:gd name="T1" fmla="*/ 0 h 235"/>
              <a:gd name="T2" fmla="*/ 210 w 269"/>
              <a:gd name="T3" fmla="*/ 0 h 235"/>
              <a:gd name="T4" fmla="*/ 210 w 269"/>
              <a:gd name="T5" fmla="*/ 17 h 235"/>
              <a:gd name="T6" fmla="*/ 239 w 269"/>
              <a:gd name="T7" fmla="*/ 17 h 235"/>
              <a:gd name="T8" fmla="*/ 192 w 269"/>
              <a:gd name="T9" fmla="*/ 59 h 235"/>
              <a:gd name="T10" fmla="*/ 190 w 269"/>
              <a:gd name="T11" fmla="*/ 63 h 235"/>
              <a:gd name="T12" fmla="*/ 161 w 269"/>
              <a:gd name="T13" fmla="*/ 148 h 235"/>
              <a:gd name="T14" fmla="*/ 78 w 269"/>
              <a:gd name="T15" fmla="*/ 113 h 235"/>
              <a:gd name="T16" fmla="*/ 68 w 269"/>
              <a:gd name="T17" fmla="*/ 116 h 235"/>
              <a:gd name="T18" fmla="*/ 0 w 269"/>
              <a:gd name="T19" fmla="*/ 226 h 235"/>
              <a:gd name="T20" fmla="*/ 14 w 269"/>
              <a:gd name="T21" fmla="*/ 235 h 235"/>
              <a:gd name="T22" fmla="*/ 79 w 269"/>
              <a:gd name="T23" fmla="*/ 131 h 235"/>
              <a:gd name="T24" fmla="*/ 163 w 269"/>
              <a:gd name="T25" fmla="*/ 166 h 235"/>
              <a:gd name="T26" fmla="*/ 170 w 269"/>
              <a:gd name="T27" fmla="*/ 166 h 235"/>
              <a:gd name="T28" fmla="*/ 174 w 269"/>
              <a:gd name="T29" fmla="*/ 161 h 235"/>
              <a:gd name="T30" fmla="*/ 205 w 269"/>
              <a:gd name="T31" fmla="*/ 70 h 235"/>
              <a:gd name="T32" fmla="*/ 252 w 269"/>
              <a:gd name="T33" fmla="*/ 27 h 235"/>
              <a:gd name="T34" fmla="*/ 252 w 269"/>
              <a:gd name="T35" fmla="*/ 59 h 235"/>
              <a:gd name="T36" fmla="*/ 269 w 269"/>
              <a:gd name="T37" fmla="*/ 59 h 235"/>
              <a:gd name="T38" fmla="*/ 269 w 269"/>
              <a:gd name="T39" fmla="*/ 8 h 235"/>
              <a:gd name="T40" fmla="*/ 261 w 269"/>
              <a:gd name="T41" fmla="*/ 0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69" h="235">
                <a:moveTo>
                  <a:pt x="261" y="0"/>
                </a:moveTo>
                <a:cubicBezTo>
                  <a:pt x="210" y="0"/>
                  <a:pt x="210" y="0"/>
                  <a:pt x="210" y="0"/>
                </a:cubicBezTo>
                <a:cubicBezTo>
                  <a:pt x="210" y="17"/>
                  <a:pt x="210" y="17"/>
                  <a:pt x="210" y="17"/>
                </a:cubicBezTo>
                <a:cubicBezTo>
                  <a:pt x="239" y="17"/>
                  <a:pt x="239" y="17"/>
                  <a:pt x="239" y="17"/>
                </a:cubicBezTo>
                <a:cubicBezTo>
                  <a:pt x="192" y="59"/>
                  <a:pt x="192" y="59"/>
                  <a:pt x="192" y="59"/>
                </a:cubicBezTo>
                <a:cubicBezTo>
                  <a:pt x="191" y="60"/>
                  <a:pt x="190" y="62"/>
                  <a:pt x="190" y="63"/>
                </a:cubicBezTo>
                <a:cubicBezTo>
                  <a:pt x="161" y="148"/>
                  <a:pt x="161" y="148"/>
                  <a:pt x="161" y="148"/>
                </a:cubicBezTo>
                <a:cubicBezTo>
                  <a:pt x="78" y="113"/>
                  <a:pt x="78" y="113"/>
                  <a:pt x="78" y="113"/>
                </a:cubicBezTo>
                <a:cubicBezTo>
                  <a:pt x="75" y="112"/>
                  <a:pt x="70" y="113"/>
                  <a:pt x="68" y="116"/>
                </a:cubicBezTo>
                <a:cubicBezTo>
                  <a:pt x="0" y="226"/>
                  <a:pt x="0" y="226"/>
                  <a:pt x="0" y="226"/>
                </a:cubicBezTo>
                <a:cubicBezTo>
                  <a:pt x="14" y="235"/>
                  <a:pt x="14" y="235"/>
                  <a:pt x="14" y="235"/>
                </a:cubicBezTo>
                <a:cubicBezTo>
                  <a:pt x="79" y="131"/>
                  <a:pt x="79" y="131"/>
                  <a:pt x="79" y="131"/>
                </a:cubicBezTo>
                <a:cubicBezTo>
                  <a:pt x="163" y="166"/>
                  <a:pt x="163" y="166"/>
                  <a:pt x="163" y="166"/>
                </a:cubicBezTo>
                <a:cubicBezTo>
                  <a:pt x="165" y="167"/>
                  <a:pt x="168" y="167"/>
                  <a:pt x="170" y="166"/>
                </a:cubicBezTo>
                <a:cubicBezTo>
                  <a:pt x="172" y="165"/>
                  <a:pt x="174" y="163"/>
                  <a:pt x="174" y="161"/>
                </a:cubicBezTo>
                <a:cubicBezTo>
                  <a:pt x="205" y="70"/>
                  <a:pt x="205" y="70"/>
                  <a:pt x="205" y="70"/>
                </a:cubicBezTo>
                <a:cubicBezTo>
                  <a:pt x="252" y="27"/>
                  <a:pt x="252" y="27"/>
                  <a:pt x="252" y="27"/>
                </a:cubicBezTo>
                <a:cubicBezTo>
                  <a:pt x="252" y="59"/>
                  <a:pt x="252" y="59"/>
                  <a:pt x="252" y="59"/>
                </a:cubicBezTo>
                <a:cubicBezTo>
                  <a:pt x="269" y="59"/>
                  <a:pt x="269" y="59"/>
                  <a:pt x="269" y="59"/>
                </a:cubicBezTo>
                <a:cubicBezTo>
                  <a:pt x="269" y="8"/>
                  <a:pt x="269" y="8"/>
                  <a:pt x="269" y="8"/>
                </a:cubicBezTo>
                <a:cubicBezTo>
                  <a:pt x="269" y="4"/>
                  <a:pt x="265" y="0"/>
                  <a:pt x="26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1650496" y="2224870"/>
            <a:ext cx="2347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757706" y="1793677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846006" y="4537105"/>
            <a:ext cx="2347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953216" y="4105912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2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965752" y="2224870"/>
            <a:ext cx="2347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072962" y="1793677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3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237462" y="4537105"/>
            <a:ext cx="2347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8344672" y="4105912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4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Entry_1"/>
          <p:cNvSpPr/>
          <p:nvPr>
            <p:custDataLst>
              <p:tags r:id="rId1"/>
            </p:custDataLst>
          </p:nvPr>
        </p:nvSpPr>
        <p:spPr>
          <a:xfrm>
            <a:off x="4089400" y="246061"/>
            <a:ext cx="4016089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8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460301" y="7618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025900" y="795933"/>
            <a:ext cx="415434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 LOREM</a:t>
            </a:r>
            <a:endParaRPr lang="zh-CN" altLang="en-US" sz="1100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460301" y="67562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5"/>
          <p:cNvSpPr/>
          <p:nvPr/>
        </p:nvSpPr>
        <p:spPr bwMode="auto">
          <a:xfrm>
            <a:off x="1404181" y="4231675"/>
            <a:ext cx="3572113" cy="2626324"/>
          </a:xfrm>
          <a:custGeom>
            <a:avLst/>
            <a:gdLst>
              <a:gd name="T0" fmla="*/ 502 w 1004"/>
              <a:gd name="T1" fmla="*/ 0 h 737"/>
              <a:gd name="T2" fmla="*/ 0 w 1004"/>
              <a:gd name="T3" fmla="*/ 737 h 737"/>
              <a:gd name="T4" fmla="*/ 1004 w 1004"/>
              <a:gd name="T5" fmla="*/ 737 h 737"/>
              <a:gd name="T6" fmla="*/ 502 w 1004"/>
              <a:gd name="T7" fmla="*/ 0 h 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4" h="737">
                <a:moveTo>
                  <a:pt x="502" y="0"/>
                </a:moveTo>
                <a:cubicBezTo>
                  <a:pt x="251" y="0"/>
                  <a:pt x="251" y="737"/>
                  <a:pt x="0" y="737"/>
                </a:cubicBezTo>
                <a:cubicBezTo>
                  <a:pt x="1004" y="737"/>
                  <a:pt x="1004" y="737"/>
                  <a:pt x="1004" y="737"/>
                </a:cubicBezTo>
                <a:cubicBezTo>
                  <a:pt x="753" y="737"/>
                  <a:pt x="753" y="0"/>
                  <a:pt x="502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6"/>
          <p:cNvSpPr/>
          <p:nvPr/>
        </p:nvSpPr>
        <p:spPr bwMode="auto">
          <a:xfrm>
            <a:off x="3375878" y="4720202"/>
            <a:ext cx="3572113" cy="2137796"/>
          </a:xfrm>
          <a:custGeom>
            <a:avLst/>
            <a:gdLst>
              <a:gd name="T0" fmla="*/ 502 w 1004"/>
              <a:gd name="T1" fmla="*/ 0 h 600"/>
              <a:gd name="T2" fmla="*/ 0 w 1004"/>
              <a:gd name="T3" fmla="*/ 600 h 600"/>
              <a:gd name="T4" fmla="*/ 1004 w 1004"/>
              <a:gd name="T5" fmla="*/ 600 h 600"/>
              <a:gd name="T6" fmla="*/ 502 w 1004"/>
              <a:gd name="T7" fmla="*/ 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4" h="600">
                <a:moveTo>
                  <a:pt x="502" y="0"/>
                </a:moveTo>
                <a:cubicBezTo>
                  <a:pt x="251" y="0"/>
                  <a:pt x="251" y="600"/>
                  <a:pt x="0" y="600"/>
                </a:cubicBezTo>
                <a:cubicBezTo>
                  <a:pt x="1004" y="600"/>
                  <a:pt x="1004" y="600"/>
                  <a:pt x="1004" y="600"/>
                </a:cubicBezTo>
                <a:cubicBezTo>
                  <a:pt x="753" y="600"/>
                  <a:pt x="753" y="0"/>
                  <a:pt x="502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7"/>
          <p:cNvSpPr/>
          <p:nvPr/>
        </p:nvSpPr>
        <p:spPr bwMode="auto">
          <a:xfrm>
            <a:off x="7217658" y="5368967"/>
            <a:ext cx="3570160" cy="1489032"/>
          </a:xfrm>
          <a:custGeom>
            <a:avLst/>
            <a:gdLst>
              <a:gd name="T0" fmla="*/ 502 w 1004"/>
              <a:gd name="T1" fmla="*/ 0 h 418"/>
              <a:gd name="T2" fmla="*/ 0 w 1004"/>
              <a:gd name="T3" fmla="*/ 418 h 418"/>
              <a:gd name="T4" fmla="*/ 1004 w 1004"/>
              <a:gd name="T5" fmla="*/ 418 h 418"/>
              <a:gd name="T6" fmla="*/ 502 w 1004"/>
              <a:gd name="T7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4" h="418">
                <a:moveTo>
                  <a:pt x="502" y="0"/>
                </a:moveTo>
                <a:cubicBezTo>
                  <a:pt x="251" y="0"/>
                  <a:pt x="251" y="418"/>
                  <a:pt x="0" y="418"/>
                </a:cubicBezTo>
                <a:cubicBezTo>
                  <a:pt x="1004" y="418"/>
                  <a:pt x="1004" y="418"/>
                  <a:pt x="1004" y="418"/>
                </a:cubicBezTo>
                <a:cubicBezTo>
                  <a:pt x="753" y="418"/>
                  <a:pt x="753" y="0"/>
                  <a:pt x="502" y="0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11" name="Freeform 8"/>
          <p:cNvSpPr/>
          <p:nvPr/>
        </p:nvSpPr>
        <p:spPr bwMode="auto">
          <a:xfrm>
            <a:off x="5306540" y="3573141"/>
            <a:ext cx="3570160" cy="3284859"/>
          </a:xfrm>
          <a:custGeom>
            <a:avLst/>
            <a:gdLst>
              <a:gd name="T0" fmla="*/ 502 w 1004"/>
              <a:gd name="T1" fmla="*/ 0 h 922"/>
              <a:gd name="T2" fmla="*/ 0 w 1004"/>
              <a:gd name="T3" fmla="*/ 922 h 922"/>
              <a:gd name="T4" fmla="*/ 1004 w 1004"/>
              <a:gd name="T5" fmla="*/ 922 h 922"/>
              <a:gd name="T6" fmla="*/ 502 w 1004"/>
              <a:gd name="T7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4" h="922">
                <a:moveTo>
                  <a:pt x="502" y="0"/>
                </a:moveTo>
                <a:cubicBezTo>
                  <a:pt x="251" y="0"/>
                  <a:pt x="251" y="922"/>
                  <a:pt x="0" y="922"/>
                </a:cubicBezTo>
                <a:cubicBezTo>
                  <a:pt x="1004" y="922"/>
                  <a:pt x="1004" y="922"/>
                  <a:pt x="1004" y="922"/>
                </a:cubicBezTo>
                <a:cubicBezTo>
                  <a:pt x="753" y="922"/>
                  <a:pt x="753" y="0"/>
                  <a:pt x="502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矩形 124"/>
          <p:cNvSpPr>
            <a:spLocks noChangeArrowheads="1"/>
          </p:cNvSpPr>
          <p:nvPr/>
        </p:nvSpPr>
        <p:spPr bwMode="auto">
          <a:xfrm>
            <a:off x="2865438" y="1550852"/>
            <a:ext cx="6461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2699755" y="2329721"/>
            <a:ext cx="937973" cy="1150971"/>
            <a:chOff x="2699755" y="2329721"/>
            <a:chExt cx="937973" cy="1150971"/>
          </a:xfrm>
        </p:grpSpPr>
        <p:sp>
          <p:nvSpPr>
            <p:cNvPr id="14" name="Freeform 9"/>
            <p:cNvSpPr/>
            <p:nvPr/>
          </p:nvSpPr>
          <p:spPr bwMode="auto">
            <a:xfrm>
              <a:off x="2699755" y="2329721"/>
              <a:ext cx="937973" cy="1150971"/>
            </a:xfrm>
            <a:custGeom>
              <a:avLst/>
              <a:gdLst>
                <a:gd name="T0" fmla="*/ 264 w 264"/>
                <a:gd name="T1" fmla="*/ 132 h 323"/>
                <a:gd name="T2" fmla="*/ 132 w 264"/>
                <a:gd name="T3" fmla="*/ 0 h 323"/>
                <a:gd name="T4" fmla="*/ 0 w 264"/>
                <a:gd name="T5" fmla="*/ 132 h 323"/>
                <a:gd name="T6" fmla="*/ 101 w 264"/>
                <a:gd name="T7" fmla="*/ 261 h 323"/>
                <a:gd name="T8" fmla="*/ 132 w 264"/>
                <a:gd name="T9" fmla="*/ 323 h 323"/>
                <a:gd name="T10" fmla="*/ 163 w 264"/>
                <a:gd name="T11" fmla="*/ 261 h 323"/>
                <a:gd name="T12" fmla="*/ 264 w 264"/>
                <a:gd name="T13" fmla="*/ 132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4" h="323">
                  <a:moveTo>
                    <a:pt x="264" y="132"/>
                  </a:moveTo>
                  <a:cubicBezTo>
                    <a:pt x="264" y="59"/>
                    <a:pt x="205" y="0"/>
                    <a:pt x="132" y="0"/>
                  </a:cubicBezTo>
                  <a:cubicBezTo>
                    <a:pt x="59" y="0"/>
                    <a:pt x="0" y="59"/>
                    <a:pt x="0" y="132"/>
                  </a:cubicBezTo>
                  <a:cubicBezTo>
                    <a:pt x="0" y="194"/>
                    <a:pt x="43" y="247"/>
                    <a:pt x="101" y="261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63" y="261"/>
                    <a:pt x="163" y="261"/>
                    <a:pt x="163" y="261"/>
                  </a:cubicBezTo>
                  <a:cubicBezTo>
                    <a:pt x="221" y="247"/>
                    <a:pt x="264" y="194"/>
                    <a:pt x="264" y="1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750044" y="2564904"/>
              <a:ext cx="849905" cy="461661"/>
            </a:xfrm>
            <a:prstGeom prst="rect">
              <a:avLst/>
            </a:prstGeom>
            <a:noFill/>
          </p:spPr>
          <p:txBody>
            <a:bodyPr wrap="none" lIns="91436" tIns="45718" rIns="91436" bIns="45718" rtlCol="0">
              <a:spAutoFit/>
            </a:bodyPr>
            <a:lstStyle/>
            <a:p>
              <a:pPr defTabSz="456565"/>
              <a:r>
                <a:rPr kumimoji="1"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Impact" panose="020B0806030902050204"/>
                </a:rPr>
                <a:t>20%</a:t>
              </a:r>
              <a:endParaRPr kumimoji="1"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Impact" panose="020B0806030902050204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473292" y="2329721"/>
            <a:ext cx="939928" cy="1150971"/>
            <a:chOff x="4473292" y="2329721"/>
            <a:chExt cx="939928" cy="1150971"/>
          </a:xfrm>
        </p:grpSpPr>
        <p:sp>
          <p:nvSpPr>
            <p:cNvPr id="17" name="Freeform 10"/>
            <p:cNvSpPr/>
            <p:nvPr/>
          </p:nvSpPr>
          <p:spPr bwMode="auto">
            <a:xfrm>
              <a:off x="4473292" y="2329721"/>
              <a:ext cx="939928" cy="1150971"/>
            </a:xfrm>
            <a:custGeom>
              <a:avLst/>
              <a:gdLst>
                <a:gd name="T0" fmla="*/ 264 w 264"/>
                <a:gd name="T1" fmla="*/ 132 h 323"/>
                <a:gd name="T2" fmla="*/ 132 w 264"/>
                <a:gd name="T3" fmla="*/ 0 h 323"/>
                <a:gd name="T4" fmla="*/ 0 w 264"/>
                <a:gd name="T5" fmla="*/ 132 h 323"/>
                <a:gd name="T6" fmla="*/ 101 w 264"/>
                <a:gd name="T7" fmla="*/ 261 h 323"/>
                <a:gd name="T8" fmla="*/ 132 w 264"/>
                <a:gd name="T9" fmla="*/ 323 h 323"/>
                <a:gd name="T10" fmla="*/ 163 w 264"/>
                <a:gd name="T11" fmla="*/ 261 h 323"/>
                <a:gd name="T12" fmla="*/ 264 w 264"/>
                <a:gd name="T13" fmla="*/ 132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4" h="323">
                  <a:moveTo>
                    <a:pt x="264" y="132"/>
                  </a:moveTo>
                  <a:cubicBezTo>
                    <a:pt x="264" y="59"/>
                    <a:pt x="205" y="0"/>
                    <a:pt x="132" y="0"/>
                  </a:cubicBezTo>
                  <a:cubicBezTo>
                    <a:pt x="59" y="0"/>
                    <a:pt x="0" y="59"/>
                    <a:pt x="0" y="132"/>
                  </a:cubicBezTo>
                  <a:cubicBezTo>
                    <a:pt x="0" y="194"/>
                    <a:pt x="43" y="247"/>
                    <a:pt x="101" y="261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63" y="261"/>
                    <a:pt x="163" y="261"/>
                    <a:pt x="163" y="261"/>
                  </a:cubicBezTo>
                  <a:cubicBezTo>
                    <a:pt x="221" y="247"/>
                    <a:pt x="264" y="194"/>
                    <a:pt x="264" y="13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4527301" y="2564904"/>
              <a:ext cx="849905" cy="461661"/>
            </a:xfrm>
            <a:prstGeom prst="rect">
              <a:avLst/>
            </a:prstGeom>
            <a:noFill/>
          </p:spPr>
          <p:txBody>
            <a:bodyPr wrap="none" lIns="91436" tIns="45718" rIns="91436" bIns="45718" rtlCol="0">
              <a:spAutoFit/>
            </a:bodyPr>
            <a:lstStyle/>
            <a:p>
              <a:pPr defTabSz="456565"/>
              <a:r>
                <a:rPr kumimoji="1"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Impact" panose="020B0806030902050204"/>
                </a:rPr>
                <a:t>10%</a:t>
              </a:r>
              <a:endParaRPr kumimoji="1"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Impact" panose="020B0806030902050204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615792" y="2329721"/>
            <a:ext cx="937973" cy="1150971"/>
            <a:chOff x="6615792" y="2329721"/>
            <a:chExt cx="937973" cy="1150971"/>
          </a:xfrm>
        </p:grpSpPr>
        <p:sp>
          <p:nvSpPr>
            <p:cNvPr id="20" name="Freeform 11"/>
            <p:cNvSpPr/>
            <p:nvPr/>
          </p:nvSpPr>
          <p:spPr bwMode="auto">
            <a:xfrm>
              <a:off x="6615792" y="2329721"/>
              <a:ext cx="937973" cy="1150971"/>
            </a:xfrm>
            <a:custGeom>
              <a:avLst/>
              <a:gdLst>
                <a:gd name="T0" fmla="*/ 264 w 264"/>
                <a:gd name="T1" fmla="*/ 132 h 323"/>
                <a:gd name="T2" fmla="*/ 132 w 264"/>
                <a:gd name="T3" fmla="*/ 0 h 323"/>
                <a:gd name="T4" fmla="*/ 0 w 264"/>
                <a:gd name="T5" fmla="*/ 132 h 323"/>
                <a:gd name="T6" fmla="*/ 101 w 264"/>
                <a:gd name="T7" fmla="*/ 261 h 323"/>
                <a:gd name="T8" fmla="*/ 132 w 264"/>
                <a:gd name="T9" fmla="*/ 323 h 323"/>
                <a:gd name="T10" fmla="*/ 163 w 264"/>
                <a:gd name="T11" fmla="*/ 261 h 323"/>
                <a:gd name="T12" fmla="*/ 264 w 264"/>
                <a:gd name="T13" fmla="*/ 132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4" h="323">
                  <a:moveTo>
                    <a:pt x="264" y="132"/>
                  </a:moveTo>
                  <a:cubicBezTo>
                    <a:pt x="264" y="59"/>
                    <a:pt x="205" y="0"/>
                    <a:pt x="132" y="0"/>
                  </a:cubicBezTo>
                  <a:cubicBezTo>
                    <a:pt x="59" y="0"/>
                    <a:pt x="0" y="59"/>
                    <a:pt x="0" y="132"/>
                  </a:cubicBezTo>
                  <a:cubicBezTo>
                    <a:pt x="0" y="194"/>
                    <a:pt x="43" y="247"/>
                    <a:pt x="101" y="261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63" y="261"/>
                    <a:pt x="163" y="261"/>
                    <a:pt x="163" y="261"/>
                  </a:cubicBezTo>
                  <a:cubicBezTo>
                    <a:pt x="221" y="247"/>
                    <a:pt x="264" y="194"/>
                    <a:pt x="264" y="13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656824" y="2595384"/>
              <a:ext cx="849905" cy="461661"/>
            </a:xfrm>
            <a:prstGeom prst="rect">
              <a:avLst/>
            </a:prstGeom>
            <a:noFill/>
          </p:spPr>
          <p:txBody>
            <a:bodyPr wrap="none" lIns="91436" tIns="45718" rIns="91436" bIns="45718" rtlCol="0">
              <a:spAutoFit/>
            </a:bodyPr>
            <a:lstStyle/>
            <a:p>
              <a:pPr defTabSz="456565"/>
              <a:r>
                <a:rPr kumimoji="1"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Impact" panose="020B0806030902050204"/>
                </a:rPr>
                <a:t>30%</a:t>
              </a:r>
              <a:endParaRPr kumimoji="1"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Impact" panose="020B0806030902050204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572239" y="2382483"/>
            <a:ext cx="941881" cy="1147063"/>
            <a:chOff x="8572239" y="2382483"/>
            <a:chExt cx="941881" cy="1147063"/>
          </a:xfrm>
        </p:grpSpPr>
        <p:sp>
          <p:nvSpPr>
            <p:cNvPr id="23" name="Freeform 12"/>
            <p:cNvSpPr/>
            <p:nvPr/>
          </p:nvSpPr>
          <p:spPr bwMode="auto">
            <a:xfrm>
              <a:off x="8572239" y="2382483"/>
              <a:ext cx="941881" cy="1147063"/>
            </a:xfrm>
            <a:custGeom>
              <a:avLst/>
              <a:gdLst>
                <a:gd name="T0" fmla="*/ 265 w 265"/>
                <a:gd name="T1" fmla="*/ 132 h 322"/>
                <a:gd name="T2" fmla="*/ 133 w 265"/>
                <a:gd name="T3" fmla="*/ 0 h 322"/>
                <a:gd name="T4" fmla="*/ 0 w 265"/>
                <a:gd name="T5" fmla="*/ 132 h 322"/>
                <a:gd name="T6" fmla="*/ 101 w 265"/>
                <a:gd name="T7" fmla="*/ 260 h 322"/>
                <a:gd name="T8" fmla="*/ 133 w 265"/>
                <a:gd name="T9" fmla="*/ 322 h 322"/>
                <a:gd name="T10" fmla="*/ 164 w 265"/>
                <a:gd name="T11" fmla="*/ 260 h 322"/>
                <a:gd name="T12" fmla="*/ 265 w 265"/>
                <a:gd name="T13" fmla="*/ 13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322">
                  <a:moveTo>
                    <a:pt x="265" y="132"/>
                  </a:moveTo>
                  <a:cubicBezTo>
                    <a:pt x="265" y="59"/>
                    <a:pt x="205" y="0"/>
                    <a:pt x="133" y="0"/>
                  </a:cubicBezTo>
                  <a:cubicBezTo>
                    <a:pt x="60" y="0"/>
                    <a:pt x="0" y="59"/>
                    <a:pt x="0" y="132"/>
                  </a:cubicBezTo>
                  <a:cubicBezTo>
                    <a:pt x="0" y="194"/>
                    <a:pt x="43" y="246"/>
                    <a:pt x="101" y="260"/>
                  </a:cubicBezTo>
                  <a:cubicBezTo>
                    <a:pt x="133" y="322"/>
                    <a:pt x="133" y="322"/>
                    <a:pt x="133" y="322"/>
                  </a:cubicBezTo>
                  <a:cubicBezTo>
                    <a:pt x="164" y="260"/>
                    <a:pt x="164" y="260"/>
                    <a:pt x="164" y="260"/>
                  </a:cubicBezTo>
                  <a:cubicBezTo>
                    <a:pt x="222" y="246"/>
                    <a:pt x="265" y="194"/>
                    <a:pt x="265" y="1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717138" y="2625864"/>
              <a:ext cx="660750" cy="461661"/>
            </a:xfrm>
            <a:prstGeom prst="rect">
              <a:avLst/>
            </a:prstGeom>
            <a:noFill/>
          </p:spPr>
          <p:txBody>
            <a:bodyPr wrap="none" lIns="91436" tIns="45718" rIns="91436" bIns="45718" rtlCol="0">
              <a:spAutoFit/>
            </a:bodyPr>
            <a:lstStyle/>
            <a:p>
              <a:pPr defTabSz="456565"/>
              <a:r>
                <a:rPr kumimoji="1"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Impact" panose="020B0806030902050204"/>
                </a:rPr>
                <a:t>5%</a:t>
              </a:r>
              <a:endParaRPr kumimoji="1"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Impact" panose="020B080603090205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 animBg="1"/>
      <p:bldP spid="9" grpId="0" animBg="1"/>
      <p:bldP spid="10" grpId="0" animBg="1"/>
      <p:bldP spid="11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Entry_1"/>
          <p:cNvSpPr/>
          <p:nvPr>
            <p:custDataLst>
              <p:tags r:id="rId1"/>
            </p:custDataLst>
          </p:nvPr>
        </p:nvSpPr>
        <p:spPr>
          <a:xfrm>
            <a:off x="4089400" y="246061"/>
            <a:ext cx="4016089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8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460301" y="7618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025900" y="795933"/>
            <a:ext cx="415434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 LOREM</a:t>
            </a:r>
            <a:endParaRPr lang="zh-CN" altLang="en-US" sz="1100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460301" y="67562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5"/>
          <p:cNvSpPr>
            <a:spLocks noEditPoints="1"/>
          </p:cNvSpPr>
          <p:nvPr/>
        </p:nvSpPr>
        <p:spPr bwMode="auto">
          <a:xfrm>
            <a:off x="1966913" y="4089400"/>
            <a:ext cx="1081088" cy="1085850"/>
          </a:xfrm>
          <a:custGeom>
            <a:avLst/>
            <a:gdLst>
              <a:gd name="T0" fmla="*/ 143 w 161"/>
              <a:gd name="T1" fmla="*/ 31 h 161"/>
              <a:gd name="T2" fmla="*/ 131 w 161"/>
              <a:gd name="T3" fmla="*/ 18 h 161"/>
              <a:gd name="T4" fmla="*/ 80 w 161"/>
              <a:gd name="T5" fmla="*/ 0 h 161"/>
              <a:gd name="T6" fmla="*/ 0 w 161"/>
              <a:gd name="T7" fmla="*/ 81 h 161"/>
              <a:gd name="T8" fmla="*/ 80 w 161"/>
              <a:gd name="T9" fmla="*/ 161 h 161"/>
              <a:gd name="T10" fmla="*/ 161 w 161"/>
              <a:gd name="T11" fmla="*/ 81 h 161"/>
              <a:gd name="T12" fmla="*/ 143 w 161"/>
              <a:gd name="T13" fmla="*/ 31 h 161"/>
              <a:gd name="T14" fmla="*/ 80 w 161"/>
              <a:gd name="T15" fmla="*/ 143 h 161"/>
              <a:gd name="T16" fmla="*/ 18 w 161"/>
              <a:gd name="T17" fmla="*/ 81 h 161"/>
              <a:gd name="T18" fmla="*/ 80 w 161"/>
              <a:gd name="T19" fmla="*/ 18 h 161"/>
              <a:gd name="T20" fmla="*/ 118 w 161"/>
              <a:gd name="T21" fmla="*/ 31 h 161"/>
              <a:gd name="T22" fmla="*/ 130 w 161"/>
              <a:gd name="T23" fmla="*/ 43 h 161"/>
              <a:gd name="T24" fmla="*/ 143 w 161"/>
              <a:gd name="T25" fmla="*/ 81 h 161"/>
              <a:gd name="T26" fmla="*/ 80 w 161"/>
              <a:gd name="T27" fmla="*/ 143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61" h="161">
                <a:moveTo>
                  <a:pt x="143" y="31"/>
                </a:moveTo>
                <a:cubicBezTo>
                  <a:pt x="140" y="26"/>
                  <a:pt x="135" y="22"/>
                  <a:pt x="131" y="18"/>
                </a:cubicBezTo>
                <a:cubicBezTo>
                  <a:pt x="117" y="7"/>
                  <a:pt x="99" y="0"/>
                  <a:pt x="80" y="0"/>
                </a:cubicBezTo>
                <a:cubicBezTo>
                  <a:pt x="36" y="0"/>
                  <a:pt x="0" y="36"/>
                  <a:pt x="0" y="81"/>
                </a:cubicBezTo>
                <a:cubicBezTo>
                  <a:pt x="0" y="125"/>
                  <a:pt x="36" y="161"/>
                  <a:pt x="80" y="161"/>
                </a:cubicBezTo>
                <a:cubicBezTo>
                  <a:pt x="125" y="161"/>
                  <a:pt x="161" y="125"/>
                  <a:pt x="161" y="81"/>
                </a:cubicBezTo>
                <a:cubicBezTo>
                  <a:pt x="161" y="62"/>
                  <a:pt x="154" y="44"/>
                  <a:pt x="143" y="31"/>
                </a:cubicBezTo>
                <a:close/>
                <a:moveTo>
                  <a:pt x="80" y="143"/>
                </a:moveTo>
                <a:cubicBezTo>
                  <a:pt x="46" y="143"/>
                  <a:pt x="18" y="115"/>
                  <a:pt x="18" y="81"/>
                </a:cubicBezTo>
                <a:cubicBezTo>
                  <a:pt x="18" y="46"/>
                  <a:pt x="46" y="18"/>
                  <a:pt x="80" y="18"/>
                </a:cubicBezTo>
                <a:cubicBezTo>
                  <a:pt x="94" y="18"/>
                  <a:pt x="107" y="23"/>
                  <a:pt x="118" y="31"/>
                </a:cubicBezTo>
                <a:cubicBezTo>
                  <a:pt x="123" y="34"/>
                  <a:pt x="127" y="39"/>
                  <a:pt x="130" y="43"/>
                </a:cubicBezTo>
                <a:cubicBezTo>
                  <a:pt x="138" y="54"/>
                  <a:pt x="143" y="67"/>
                  <a:pt x="143" y="81"/>
                </a:cubicBezTo>
                <a:cubicBezTo>
                  <a:pt x="143" y="115"/>
                  <a:pt x="115" y="143"/>
                  <a:pt x="80" y="14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6"/>
          <p:cNvSpPr/>
          <p:nvPr/>
        </p:nvSpPr>
        <p:spPr bwMode="auto">
          <a:xfrm>
            <a:off x="2760663" y="2478088"/>
            <a:ext cx="1892300" cy="1901825"/>
          </a:xfrm>
          <a:custGeom>
            <a:avLst/>
            <a:gdLst>
              <a:gd name="T0" fmla="*/ 282 w 282"/>
              <a:gd name="T1" fmla="*/ 13 h 282"/>
              <a:gd name="T2" fmla="*/ 12 w 282"/>
              <a:gd name="T3" fmla="*/ 282 h 282"/>
              <a:gd name="T4" fmla="*/ 0 w 282"/>
              <a:gd name="T5" fmla="*/ 270 h 282"/>
              <a:gd name="T6" fmla="*/ 270 w 282"/>
              <a:gd name="T7" fmla="*/ 0 h 282"/>
              <a:gd name="T8" fmla="*/ 282 w 282"/>
              <a:gd name="T9" fmla="*/ 13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2" h="282">
                <a:moveTo>
                  <a:pt x="282" y="13"/>
                </a:moveTo>
                <a:cubicBezTo>
                  <a:pt x="12" y="282"/>
                  <a:pt x="12" y="282"/>
                  <a:pt x="12" y="282"/>
                </a:cubicBezTo>
                <a:cubicBezTo>
                  <a:pt x="9" y="278"/>
                  <a:pt x="5" y="273"/>
                  <a:pt x="0" y="270"/>
                </a:cubicBezTo>
                <a:cubicBezTo>
                  <a:pt x="270" y="0"/>
                  <a:pt x="270" y="0"/>
                  <a:pt x="270" y="0"/>
                </a:cubicBezTo>
                <a:cubicBezTo>
                  <a:pt x="273" y="5"/>
                  <a:pt x="277" y="9"/>
                  <a:pt x="282" y="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7"/>
          <p:cNvSpPr/>
          <p:nvPr/>
        </p:nvSpPr>
        <p:spPr bwMode="auto">
          <a:xfrm>
            <a:off x="5157788" y="2478088"/>
            <a:ext cx="1892300" cy="1901825"/>
          </a:xfrm>
          <a:custGeom>
            <a:avLst/>
            <a:gdLst>
              <a:gd name="T0" fmla="*/ 282 w 282"/>
              <a:gd name="T1" fmla="*/ 270 h 282"/>
              <a:gd name="T2" fmla="*/ 270 w 282"/>
              <a:gd name="T3" fmla="*/ 282 h 282"/>
              <a:gd name="T4" fmla="*/ 257 w 282"/>
              <a:gd name="T5" fmla="*/ 270 h 282"/>
              <a:gd name="T6" fmla="*/ 13 w 282"/>
              <a:gd name="T7" fmla="*/ 25 h 282"/>
              <a:gd name="T8" fmla="*/ 0 w 282"/>
              <a:gd name="T9" fmla="*/ 13 h 282"/>
              <a:gd name="T10" fmla="*/ 13 w 282"/>
              <a:gd name="T11" fmla="*/ 0 h 282"/>
              <a:gd name="T12" fmla="*/ 282 w 282"/>
              <a:gd name="T13" fmla="*/ 270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2" h="282">
                <a:moveTo>
                  <a:pt x="282" y="270"/>
                </a:moveTo>
                <a:cubicBezTo>
                  <a:pt x="278" y="273"/>
                  <a:pt x="273" y="278"/>
                  <a:pt x="270" y="282"/>
                </a:cubicBezTo>
                <a:cubicBezTo>
                  <a:pt x="257" y="270"/>
                  <a:pt x="257" y="270"/>
                  <a:pt x="257" y="270"/>
                </a:cubicBezTo>
                <a:cubicBezTo>
                  <a:pt x="13" y="25"/>
                  <a:pt x="13" y="25"/>
                  <a:pt x="13" y="25"/>
                </a:cubicBezTo>
                <a:cubicBezTo>
                  <a:pt x="0" y="13"/>
                  <a:pt x="0" y="13"/>
                  <a:pt x="0" y="13"/>
                </a:cubicBezTo>
                <a:cubicBezTo>
                  <a:pt x="5" y="9"/>
                  <a:pt x="9" y="5"/>
                  <a:pt x="13" y="0"/>
                </a:cubicBezTo>
                <a:lnTo>
                  <a:pt x="282" y="2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8"/>
          <p:cNvSpPr/>
          <p:nvPr/>
        </p:nvSpPr>
        <p:spPr bwMode="auto">
          <a:xfrm>
            <a:off x="7540626" y="2465388"/>
            <a:ext cx="1900238" cy="1900238"/>
          </a:xfrm>
          <a:custGeom>
            <a:avLst/>
            <a:gdLst>
              <a:gd name="T0" fmla="*/ 283 w 283"/>
              <a:gd name="T1" fmla="*/ 13 h 282"/>
              <a:gd name="T2" fmla="*/ 14 w 283"/>
              <a:gd name="T3" fmla="*/ 282 h 282"/>
              <a:gd name="T4" fmla="*/ 0 w 283"/>
              <a:gd name="T5" fmla="*/ 270 h 282"/>
              <a:gd name="T6" fmla="*/ 271 w 283"/>
              <a:gd name="T7" fmla="*/ 0 h 282"/>
              <a:gd name="T8" fmla="*/ 283 w 283"/>
              <a:gd name="T9" fmla="*/ 13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3" h="282">
                <a:moveTo>
                  <a:pt x="283" y="13"/>
                </a:moveTo>
                <a:cubicBezTo>
                  <a:pt x="14" y="282"/>
                  <a:pt x="14" y="282"/>
                  <a:pt x="14" y="282"/>
                </a:cubicBezTo>
                <a:cubicBezTo>
                  <a:pt x="10" y="278"/>
                  <a:pt x="5" y="274"/>
                  <a:pt x="0" y="27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4" y="5"/>
                  <a:pt x="278" y="9"/>
                  <a:pt x="283" y="1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9"/>
          <p:cNvSpPr>
            <a:spLocks noEditPoints="1"/>
          </p:cNvSpPr>
          <p:nvPr/>
        </p:nvSpPr>
        <p:spPr bwMode="auto">
          <a:xfrm>
            <a:off x="9166226" y="1682750"/>
            <a:ext cx="1081088" cy="1085850"/>
          </a:xfrm>
          <a:custGeom>
            <a:avLst/>
            <a:gdLst>
              <a:gd name="T0" fmla="*/ 80 w 161"/>
              <a:gd name="T1" fmla="*/ 0 h 161"/>
              <a:gd name="T2" fmla="*/ 0 w 161"/>
              <a:gd name="T3" fmla="*/ 81 h 161"/>
              <a:gd name="T4" fmla="*/ 16 w 161"/>
              <a:gd name="T5" fmla="*/ 129 h 161"/>
              <a:gd name="T6" fmla="*/ 28 w 161"/>
              <a:gd name="T7" fmla="*/ 142 h 161"/>
              <a:gd name="T8" fmla="*/ 80 w 161"/>
              <a:gd name="T9" fmla="*/ 161 h 161"/>
              <a:gd name="T10" fmla="*/ 161 w 161"/>
              <a:gd name="T11" fmla="*/ 81 h 161"/>
              <a:gd name="T12" fmla="*/ 80 w 161"/>
              <a:gd name="T13" fmla="*/ 0 h 161"/>
              <a:gd name="T14" fmla="*/ 80 w 161"/>
              <a:gd name="T15" fmla="*/ 143 h 161"/>
              <a:gd name="T16" fmla="*/ 41 w 161"/>
              <a:gd name="T17" fmla="*/ 129 h 161"/>
              <a:gd name="T18" fmla="*/ 29 w 161"/>
              <a:gd name="T19" fmla="*/ 116 h 161"/>
              <a:gd name="T20" fmla="*/ 18 w 161"/>
              <a:gd name="T21" fmla="*/ 81 h 161"/>
              <a:gd name="T22" fmla="*/ 80 w 161"/>
              <a:gd name="T23" fmla="*/ 18 h 161"/>
              <a:gd name="T24" fmla="*/ 143 w 161"/>
              <a:gd name="T25" fmla="*/ 81 h 161"/>
              <a:gd name="T26" fmla="*/ 80 w 161"/>
              <a:gd name="T27" fmla="*/ 143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61" h="161">
                <a:moveTo>
                  <a:pt x="80" y="0"/>
                </a:moveTo>
                <a:cubicBezTo>
                  <a:pt x="36" y="0"/>
                  <a:pt x="0" y="36"/>
                  <a:pt x="0" y="81"/>
                </a:cubicBezTo>
                <a:cubicBezTo>
                  <a:pt x="0" y="99"/>
                  <a:pt x="6" y="115"/>
                  <a:pt x="16" y="129"/>
                </a:cubicBezTo>
                <a:cubicBezTo>
                  <a:pt x="20" y="134"/>
                  <a:pt x="24" y="138"/>
                  <a:pt x="28" y="142"/>
                </a:cubicBezTo>
                <a:cubicBezTo>
                  <a:pt x="42" y="154"/>
                  <a:pt x="60" y="161"/>
                  <a:pt x="80" y="161"/>
                </a:cubicBezTo>
                <a:cubicBezTo>
                  <a:pt x="125" y="161"/>
                  <a:pt x="161" y="125"/>
                  <a:pt x="161" y="81"/>
                </a:cubicBezTo>
                <a:cubicBezTo>
                  <a:pt x="161" y="36"/>
                  <a:pt x="125" y="0"/>
                  <a:pt x="80" y="0"/>
                </a:cubicBezTo>
                <a:close/>
                <a:moveTo>
                  <a:pt x="80" y="143"/>
                </a:moveTo>
                <a:cubicBezTo>
                  <a:pt x="65" y="143"/>
                  <a:pt x="52" y="138"/>
                  <a:pt x="41" y="129"/>
                </a:cubicBezTo>
                <a:cubicBezTo>
                  <a:pt x="36" y="125"/>
                  <a:pt x="32" y="121"/>
                  <a:pt x="29" y="116"/>
                </a:cubicBezTo>
                <a:cubicBezTo>
                  <a:pt x="22" y="106"/>
                  <a:pt x="18" y="94"/>
                  <a:pt x="18" y="81"/>
                </a:cubicBezTo>
                <a:cubicBezTo>
                  <a:pt x="18" y="46"/>
                  <a:pt x="46" y="18"/>
                  <a:pt x="80" y="18"/>
                </a:cubicBezTo>
                <a:cubicBezTo>
                  <a:pt x="115" y="18"/>
                  <a:pt x="143" y="46"/>
                  <a:pt x="143" y="81"/>
                </a:cubicBezTo>
                <a:cubicBezTo>
                  <a:pt x="143" y="115"/>
                  <a:pt x="115" y="143"/>
                  <a:pt x="80" y="14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10"/>
          <p:cNvSpPr>
            <a:spLocks noEditPoints="1"/>
          </p:cNvSpPr>
          <p:nvPr/>
        </p:nvSpPr>
        <p:spPr bwMode="auto">
          <a:xfrm>
            <a:off x="6769101" y="4089400"/>
            <a:ext cx="1073150" cy="1085850"/>
          </a:xfrm>
          <a:custGeom>
            <a:avLst/>
            <a:gdLst>
              <a:gd name="T0" fmla="*/ 141 w 160"/>
              <a:gd name="T1" fmla="*/ 29 h 161"/>
              <a:gd name="T2" fmla="*/ 128 w 160"/>
              <a:gd name="T3" fmla="*/ 17 h 161"/>
              <a:gd name="T4" fmla="*/ 80 w 160"/>
              <a:gd name="T5" fmla="*/ 0 h 161"/>
              <a:gd name="T6" fmla="*/ 30 w 160"/>
              <a:gd name="T7" fmla="*/ 18 h 161"/>
              <a:gd name="T8" fmla="*/ 17 w 160"/>
              <a:gd name="T9" fmla="*/ 31 h 161"/>
              <a:gd name="T10" fmla="*/ 0 w 160"/>
              <a:gd name="T11" fmla="*/ 81 h 161"/>
              <a:gd name="T12" fmla="*/ 80 w 160"/>
              <a:gd name="T13" fmla="*/ 161 h 161"/>
              <a:gd name="T14" fmla="*/ 160 w 160"/>
              <a:gd name="T15" fmla="*/ 81 h 161"/>
              <a:gd name="T16" fmla="*/ 141 w 160"/>
              <a:gd name="T17" fmla="*/ 29 h 161"/>
              <a:gd name="T18" fmla="*/ 80 w 160"/>
              <a:gd name="T19" fmla="*/ 143 h 161"/>
              <a:gd name="T20" fmla="*/ 17 w 160"/>
              <a:gd name="T21" fmla="*/ 81 h 161"/>
              <a:gd name="T22" fmla="*/ 30 w 160"/>
              <a:gd name="T23" fmla="*/ 43 h 161"/>
              <a:gd name="T24" fmla="*/ 42 w 160"/>
              <a:gd name="T25" fmla="*/ 31 h 161"/>
              <a:gd name="T26" fmla="*/ 80 w 160"/>
              <a:gd name="T27" fmla="*/ 18 h 161"/>
              <a:gd name="T28" fmla="*/ 115 w 160"/>
              <a:gd name="T29" fmla="*/ 29 h 161"/>
              <a:gd name="T30" fmla="*/ 129 w 160"/>
              <a:gd name="T31" fmla="*/ 41 h 161"/>
              <a:gd name="T32" fmla="*/ 142 w 160"/>
              <a:gd name="T33" fmla="*/ 81 h 161"/>
              <a:gd name="T34" fmla="*/ 80 w 160"/>
              <a:gd name="T35" fmla="*/ 143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0" h="161">
                <a:moveTo>
                  <a:pt x="141" y="29"/>
                </a:moveTo>
                <a:cubicBezTo>
                  <a:pt x="137" y="24"/>
                  <a:pt x="133" y="20"/>
                  <a:pt x="128" y="17"/>
                </a:cubicBezTo>
                <a:cubicBezTo>
                  <a:pt x="115" y="6"/>
                  <a:pt x="98" y="0"/>
                  <a:pt x="80" y="0"/>
                </a:cubicBezTo>
                <a:cubicBezTo>
                  <a:pt x="61" y="0"/>
                  <a:pt x="44" y="7"/>
                  <a:pt x="30" y="18"/>
                </a:cubicBezTo>
                <a:cubicBezTo>
                  <a:pt x="25" y="22"/>
                  <a:pt x="21" y="26"/>
                  <a:pt x="17" y="31"/>
                </a:cubicBezTo>
                <a:cubicBezTo>
                  <a:pt x="6" y="44"/>
                  <a:pt x="0" y="62"/>
                  <a:pt x="0" y="81"/>
                </a:cubicBezTo>
                <a:cubicBezTo>
                  <a:pt x="0" y="125"/>
                  <a:pt x="36" y="161"/>
                  <a:pt x="80" y="161"/>
                </a:cubicBezTo>
                <a:cubicBezTo>
                  <a:pt x="124" y="161"/>
                  <a:pt x="160" y="125"/>
                  <a:pt x="160" y="81"/>
                </a:cubicBezTo>
                <a:cubicBezTo>
                  <a:pt x="160" y="61"/>
                  <a:pt x="153" y="43"/>
                  <a:pt x="141" y="29"/>
                </a:cubicBezTo>
                <a:close/>
                <a:moveTo>
                  <a:pt x="80" y="143"/>
                </a:moveTo>
                <a:cubicBezTo>
                  <a:pt x="45" y="143"/>
                  <a:pt x="17" y="115"/>
                  <a:pt x="17" y="81"/>
                </a:cubicBezTo>
                <a:cubicBezTo>
                  <a:pt x="17" y="67"/>
                  <a:pt x="22" y="54"/>
                  <a:pt x="30" y="43"/>
                </a:cubicBezTo>
                <a:cubicBezTo>
                  <a:pt x="33" y="39"/>
                  <a:pt x="38" y="34"/>
                  <a:pt x="42" y="31"/>
                </a:cubicBezTo>
                <a:cubicBezTo>
                  <a:pt x="53" y="23"/>
                  <a:pt x="66" y="18"/>
                  <a:pt x="80" y="18"/>
                </a:cubicBezTo>
                <a:cubicBezTo>
                  <a:pt x="93" y="18"/>
                  <a:pt x="105" y="22"/>
                  <a:pt x="115" y="29"/>
                </a:cubicBezTo>
                <a:cubicBezTo>
                  <a:pt x="120" y="33"/>
                  <a:pt x="125" y="37"/>
                  <a:pt x="129" y="41"/>
                </a:cubicBezTo>
                <a:cubicBezTo>
                  <a:pt x="137" y="52"/>
                  <a:pt x="142" y="66"/>
                  <a:pt x="142" y="81"/>
                </a:cubicBezTo>
                <a:cubicBezTo>
                  <a:pt x="142" y="115"/>
                  <a:pt x="114" y="143"/>
                  <a:pt x="80" y="14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11"/>
          <p:cNvSpPr>
            <a:spLocks noEditPoints="1"/>
          </p:cNvSpPr>
          <p:nvPr/>
        </p:nvSpPr>
        <p:spPr bwMode="auto">
          <a:xfrm>
            <a:off x="4364038" y="1682750"/>
            <a:ext cx="1081088" cy="1085850"/>
          </a:xfrm>
          <a:custGeom>
            <a:avLst/>
            <a:gdLst>
              <a:gd name="T0" fmla="*/ 81 w 161"/>
              <a:gd name="T1" fmla="*/ 0 h 161"/>
              <a:gd name="T2" fmla="*/ 0 w 161"/>
              <a:gd name="T3" fmla="*/ 81 h 161"/>
              <a:gd name="T4" fmla="*/ 18 w 161"/>
              <a:gd name="T5" fmla="*/ 131 h 161"/>
              <a:gd name="T6" fmla="*/ 31 w 161"/>
              <a:gd name="T7" fmla="*/ 143 h 161"/>
              <a:gd name="T8" fmla="*/ 81 w 161"/>
              <a:gd name="T9" fmla="*/ 161 h 161"/>
              <a:gd name="T10" fmla="*/ 131 w 161"/>
              <a:gd name="T11" fmla="*/ 143 h 161"/>
              <a:gd name="T12" fmla="*/ 143 w 161"/>
              <a:gd name="T13" fmla="*/ 131 h 161"/>
              <a:gd name="T14" fmla="*/ 161 w 161"/>
              <a:gd name="T15" fmla="*/ 81 h 161"/>
              <a:gd name="T16" fmla="*/ 81 w 161"/>
              <a:gd name="T17" fmla="*/ 0 h 161"/>
              <a:gd name="T18" fmla="*/ 118 w 161"/>
              <a:gd name="T19" fmla="*/ 131 h 161"/>
              <a:gd name="T20" fmla="*/ 81 w 161"/>
              <a:gd name="T21" fmla="*/ 143 h 161"/>
              <a:gd name="T22" fmla="*/ 43 w 161"/>
              <a:gd name="T23" fmla="*/ 131 h 161"/>
              <a:gd name="T24" fmla="*/ 31 w 161"/>
              <a:gd name="T25" fmla="*/ 118 h 161"/>
              <a:gd name="T26" fmla="*/ 18 w 161"/>
              <a:gd name="T27" fmla="*/ 81 h 161"/>
              <a:gd name="T28" fmla="*/ 81 w 161"/>
              <a:gd name="T29" fmla="*/ 18 h 161"/>
              <a:gd name="T30" fmla="*/ 143 w 161"/>
              <a:gd name="T31" fmla="*/ 81 h 161"/>
              <a:gd name="T32" fmla="*/ 131 w 161"/>
              <a:gd name="T33" fmla="*/ 118 h 161"/>
              <a:gd name="T34" fmla="*/ 118 w 161"/>
              <a:gd name="T35" fmla="*/ 131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1" h="161">
                <a:moveTo>
                  <a:pt x="81" y="0"/>
                </a:moveTo>
                <a:cubicBezTo>
                  <a:pt x="36" y="0"/>
                  <a:pt x="0" y="36"/>
                  <a:pt x="0" y="81"/>
                </a:cubicBezTo>
                <a:cubicBezTo>
                  <a:pt x="0" y="100"/>
                  <a:pt x="7" y="117"/>
                  <a:pt x="18" y="131"/>
                </a:cubicBezTo>
                <a:cubicBezTo>
                  <a:pt x="22" y="135"/>
                  <a:pt x="26" y="140"/>
                  <a:pt x="31" y="143"/>
                </a:cubicBezTo>
                <a:cubicBezTo>
                  <a:pt x="44" y="154"/>
                  <a:pt x="62" y="161"/>
                  <a:pt x="81" y="161"/>
                </a:cubicBezTo>
                <a:cubicBezTo>
                  <a:pt x="100" y="161"/>
                  <a:pt x="117" y="154"/>
                  <a:pt x="131" y="143"/>
                </a:cubicBezTo>
                <a:cubicBezTo>
                  <a:pt x="136" y="140"/>
                  <a:pt x="140" y="135"/>
                  <a:pt x="143" y="131"/>
                </a:cubicBezTo>
                <a:cubicBezTo>
                  <a:pt x="154" y="117"/>
                  <a:pt x="161" y="100"/>
                  <a:pt x="161" y="81"/>
                </a:cubicBezTo>
                <a:cubicBezTo>
                  <a:pt x="161" y="36"/>
                  <a:pt x="125" y="0"/>
                  <a:pt x="81" y="0"/>
                </a:cubicBezTo>
                <a:close/>
                <a:moveTo>
                  <a:pt x="118" y="131"/>
                </a:moveTo>
                <a:cubicBezTo>
                  <a:pt x="108" y="138"/>
                  <a:pt x="95" y="143"/>
                  <a:pt x="81" y="143"/>
                </a:cubicBezTo>
                <a:cubicBezTo>
                  <a:pt x="67" y="143"/>
                  <a:pt x="54" y="138"/>
                  <a:pt x="43" y="131"/>
                </a:cubicBezTo>
                <a:cubicBezTo>
                  <a:pt x="38" y="127"/>
                  <a:pt x="34" y="123"/>
                  <a:pt x="31" y="118"/>
                </a:cubicBezTo>
                <a:cubicBezTo>
                  <a:pt x="23" y="107"/>
                  <a:pt x="18" y="95"/>
                  <a:pt x="18" y="81"/>
                </a:cubicBezTo>
                <a:cubicBezTo>
                  <a:pt x="18" y="46"/>
                  <a:pt x="46" y="18"/>
                  <a:pt x="81" y="18"/>
                </a:cubicBezTo>
                <a:cubicBezTo>
                  <a:pt x="115" y="18"/>
                  <a:pt x="143" y="46"/>
                  <a:pt x="143" y="81"/>
                </a:cubicBezTo>
                <a:cubicBezTo>
                  <a:pt x="143" y="95"/>
                  <a:pt x="139" y="108"/>
                  <a:pt x="131" y="118"/>
                </a:cubicBezTo>
                <a:cubicBezTo>
                  <a:pt x="127" y="123"/>
                  <a:pt x="123" y="127"/>
                  <a:pt x="118" y="13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12"/>
          <p:cNvSpPr>
            <a:spLocks noEditPoints="1"/>
          </p:cNvSpPr>
          <p:nvPr/>
        </p:nvSpPr>
        <p:spPr bwMode="auto">
          <a:xfrm>
            <a:off x="2357438" y="4344988"/>
            <a:ext cx="301625" cy="554038"/>
          </a:xfrm>
          <a:custGeom>
            <a:avLst/>
            <a:gdLst>
              <a:gd name="T0" fmla="*/ 190 w 190"/>
              <a:gd name="T1" fmla="*/ 349 h 349"/>
              <a:gd name="T2" fmla="*/ 135 w 190"/>
              <a:gd name="T3" fmla="*/ 349 h 349"/>
              <a:gd name="T4" fmla="*/ 127 w 190"/>
              <a:gd name="T5" fmla="*/ 285 h 349"/>
              <a:gd name="T6" fmla="*/ 59 w 190"/>
              <a:gd name="T7" fmla="*/ 285 h 349"/>
              <a:gd name="T8" fmla="*/ 51 w 190"/>
              <a:gd name="T9" fmla="*/ 349 h 349"/>
              <a:gd name="T10" fmla="*/ 0 w 190"/>
              <a:gd name="T11" fmla="*/ 349 h 349"/>
              <a:gd name="T12" fmla="*/ 55 w 190"/>
              <a:gd name="T13" fmla="*/ 0 h 349"/>
              <a:gd name="T14" fmla="*/ 135 w 190"/>
              <a:gd name="T15" fmla="*/ 0 h 349"/>
              <a:gd name="T16" fmla="*/ 190 w 190"/>
              <a:gd name="T17" fmla="*/ 349 h 349"/>
              <a:gd name="T18" fmla="*/ 67 w 190"/>
              <a:gd name="T19" fmla="*/ 238 h 349"/>
              <a:gd name="T20" fmla="*/ 118 w 190"/>
              <a:gd name="T21" fmla="*/ 238 h 349"/>
              <a:gd name="T22" fmla="*/ 93 w 190"/>
              <a:gd name="T23" fmla="*/ 60 h 349"/>
              <a:gd name="T24" fmla="*/ 67 w 190"/>
              <a:gd name="T25" fmla="*/ 238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0" h="349">
                <a:moveTo>
                  <a:pt x="190" y="349"/>
                </a:moveTo>
                <a:lnTo>
                  <a:pt x="135" y="349"/>
                </a:lnTo>
                <a:lnTo>
                  <a:pt x="127" y="285"/>
                </a:lnTo>
                <a:lnTo>
                  <a:pt x="59" y="285"/>
                </a:lnTo>
                <a:lnTo>
                  <a:pt x="51" y="349"/>
                </a:lnTo>
                <a:lnTo>
                  <a:pt x="0" y="349"/>
                </a:lnTo>
                <a:lnTo>
                  <a:pt x="55" y="0"/>
                </a:lnTo>
                <a:lnTo>
                  <a:pt x="135" y="0"/>
                </a:lnTo>
                <a:lnTo>
                  <a:pt x="190" y="349"/>
                </a:lnTo>
                <a:close/>
                <a:moveTo>
                  <a:pt x="67" y="238"/>
                </a:moveTo>
                <a:lnTo>
                  <a:pt x="118" y="238"/>
                </a:lnTo>
                <a:lnTo>
                  <a:pt x="93" y="60"/>
                </a:lnTo>
                <a:lnTo>
                  <a:pt x="67" y="2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13"/>
          <p:cNvSpPr>
            <a:spLocks noEditPoints="1"/>
          </p:cNvSpPr>
          <p:nvPr/>
        </p:nvSpPr>
        <p:spPr bwMode="auto">
          <a:xfrm>
            <a:off x="4773613" y="1938338"/>
            <a:ext cx="276225" cy="554038"/>
          </a:xfrm>
          <a:custGeom>
            <a:avLst/>
            <a:gdLst>
              <a:gd name="T0" fmla="*/ 39 w 41"/>
              <a:gd name="T1" fmla="*/ 19 h 82"/>
              <a:gd name="T2" fmla="*/ 39 w 41"/>
              <a:gd name="T3" fmla="*/ 21 h 82"/>
              <a:gd name="T4" fmla="*/ 31 w 41"/>
              <a:gd name="T5" fmla="*/ 38 h 82"/>
              <a:gd name="T6" fmla="*/ 41 w 41"/>
              <a:gd name="T7" fmla="*/ 56 h 82"/>
              <a:gd name="T8" fmla="*/ 41 w 41"/>
              <a:gd name="T9" fmla="*/ 63 h 82"/>
              <a:gd name="T10" fmla="*/ 21 w 41"/>
              <a:gd name="T11" fmla="*/ 82 h 82"/>
              <a:gd name="T12" fmla="*/ 0 w 41"/>
              <a:gd name="T13" fmla="*/ 82 h 82"/>
              <a:gd name="T14" fmla="*/ 0 w 41"/>
              <a:gd name="T15" fmla="*/ 0 h 82"/>
              <a:gd name="T16" fmla="*/ 20 w 41"/>
              <a:gd name="T17" fmla="*/ 0 h 82"/>
              <a:gd name="T18" fmla="*/ 39 w 41"/>
              <a:gd name="T19" fmla="*/ 19 h 82"/>
              <a:gd name="T20" fmla="*/ 13 w 41"/>
              <a:gd name="T21" fmla="*/ 11 h 82"/>
              <a:gd name="T22" fmla="*/ 13 w 41"/>
              <a:gd name="T23" fmla="*/ 33 h 82"/>
              <a:gd name="T24" fmla="*/ 19 w 41"/>
              <a:gd name="T25" fmla="*/ 33 h 82"/>
              <a:gd name="T26" fmla="*/ 26 w 41"/>
              <a:gd name="T27" fmla="*/ 24 h 82"/>
              <a:gd name="T28" fmla="*/ 26 w 41"/>
              <a:gd name="T29" fmla="*/ 20 h 82"/>
              <a:gd name="T30" fmla="*/ 20 w 41"/>
              <a:gd name="T31" fmla="*/ 11 h 82"/>
              <a:gd name="T32" fmla="*/ 13 w 41"/>
              <a:gd name="T33" fmla="*/ 11 h 82"/>
              <a:gd name="T34" fmla="*/ 13 w 41"/>
              <a:gd name="T35" fmla="*/ 45 h 82"/>
              <a:gd name="T36" fmla="*/ 13 w 41"/>
              <a:gd name="T37" fmla="*/ 70 h 82"/>
              <a:gd name="T38" fmla="*/ 21 w 41"/>
              <a:gd name="T39" fmla="*/ 70 h 82"/>
              <a:gd name="T40" fmla="*/ 28 w 41"/>
              <a:gd name="T41" fmla="*/ 62 h 82"/>
              <a:gd name="T42" fmla="*/ 28 w 41"/>
              <a:gd name="T43" fmla="*/ 55 h 82"/>
              <a:gd name="T44" fmla="*/ 19 w 41"/>
              <a:gd name="T45" fmla="*/ 45 h 82"/>
              <a:gd name="T46" fmla="*/ 13 w 41"/>
              <a:gd name="T47" fmla="*/ 45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1" h="82">
                <a:moveTo>
                  <a:pt x="39" y="19"/>
                </a:moveTo>
                <a:cubicBezTo>
                  <a:pt x="39" y="21"/>
                  <a:pt x="39" y="21"/>
                  <a:pt x="39" y="21"/>
                </a:cubicBezTo>
                <a:cubicBezTo>
                  <a:pt x="39" y="30"/>
                  <a:pt x="37" y="35"/>
                  <a:pt x="31" y="38"/>
                </a:cubicBezTo>
                <a:cubicBezTo>
                  <a:pt x="38" y="41"/>
                  <a:pt x="41" y="47"/>
                  <a:pt x="41" y="56"/>
                </a:cubicBezTo>
                <a:cubicBezTo>
                  <a:pt x="41" y="63"/>
                  <a:pt x="41" y="63"/>
                  <a:pt x="41" y="63"/>
                </a:cubicBezTo>
                <a:cubicBezTo>
                  <a:pt x="41" y="75"/>
                  <a:pt x="34" y="82"/>
                  <a:pt x="21" y="82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0"/>
                  <a:pt x="0" y="0"/>
                  <a:pt x="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33" y="0"/>
                  <a:pt x="39" y="6"/>
                  <a:pt x="39" y="19"/>
                </a:cubicBezTo>
                <a:close/>
                <a:moveTo>
                  <a:pt x="13" y="11"/>
                </a:moveTo>
                <a:cubicBezTo>
                  <a:pt x="13" y="33"/>
                  <a:pt x="13" y="33"/>
                  <a:pt x="13" y="33"/>
                </a:cubicBezTo>
                <a:cubicBezTo>
                  <a:pt x="19" y="33"/>
                  <a:pt x="19" y="33"/>
                  <a:pt x="19" y="33"/>
                </a:cubicBezTo>
                <a:cubicBezTo>
                  <a:pt x="23" y="33"/>
                  <a:pt x="26" y="31"/>
                  <a:pt x="26" y="24"/>
                </a:cubicBezTo>
                <a:cubicBezTo>
                  <a:pt x="26" y="20"/>
                  <a:pt x="26" y="20"/>
                  <a:pt x="26" y="20"/>
                </a:cubicBezTo>
                <a:cubicBezTo>
                  <a:pt x="26" y="14"/>
                  <a:pt x="24" y="11"/>
                  <a:pt x="20" y="11"/>
                </a:cubicBezTo>
                <a:lnTo>
                  <a:pt x="13" y="11"/>
                </a:lnTo>
                <a:close/>
                <a:moveTo>
                  <a:pt x="13" y="45"/>
                </a:moveTo>
                <a:cubicBezTo>
                  <a:pt x="13" y="70"/>
                  <a:pt x="13" y="70"/>
                  <a:pt x="13" y="70"/>
                </a:cubicBezTo>
                <a:cubicBezTo>
                  <a:pt x="21" y="70"/>
                  <a:pt x="21" y="70"/>
                  <a:pt x="21" y="70"/>
                </a:cubicBezTo>
                <a:cubicBezTo>
                  <a:pt x="25" y="70"/>
                  <a:pt x="28" y="68"/>
                  <a:pt x="28" y="62"/>
                </a:cubicBezTo>
                <a:cubicBezTo>
                  <a:pt x="28" y="55"/>
                  <a:pt x="28" y="55"/>
                  <a:pt x="28" y="55"/>
                </a:cubicBezTo>
                <a:cubicBezTo>
                  <a:pt x="28" y="47"/>
                  <a:pt x="25" y="45"/>
                  <a:pt x="19" y="45"/>
                </a:cubicBezTo>
                <a:lnTo>
                  <a:pt x="13" y="4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14"/>
          <p:cNvSpPr/>
          <p:nvPr/>
        </p:nvSpPr>
        <p:spPr bwMode="auto">
          <a:xfrm>
            <a:off x="7178676" y="4338638"/>
            <a:ext cx="261938" cy="566738"/>
          </a:xfrm>
          <a:custGeom>
            <a:avLst/>
            <a:gdLst>
              <a:gd name="T0" fmla="*/ 39 w 39"/>
              <a:gd name="T1" fmla="*/ 53 h 84"/>
              <a:gd name="T2" fmla="*/ 39 w 39"/>
              <a:gd name="T3" fmla="*/ 64 h 84"/>
              <a:gd name="T4" fmla="*/ 19 w 39"/>
              <a:gd name="T5" fmla="*/ 84 h 84"/>
              <a:gd name="T6" fmla="*/ 0 w 39"/>
              <a:gd name="T7" fmla="*/ 64 h 84"/>
              <a:gd name="T8" fmla="*/ 0 w 39"/>
              <a:gd name="T9" fmla="*/ 21 h 84"/>
              <a:gd name="T10" fmla="*/ 19 w 39"/>
              <a:gd name="T11" fmla="*/ 0 h 84"/>
              <a:gd name="T12" fmla="*/ 39 w 39"/>
              <a:gd name="T13" fmla="*/ 21 h 84"/>
              <a:gd name="T14" fmla="*/ 39 w 39"/>
              <a:gd name="T15" fmla="*/ 29 h 84"/>
              <a:gd name="T16" fmla="*/ 26 w 39"/>
              <a:gd name="T17" fmla="*/ 29 h 84"/>
              <a:gd name="T18" fmla="*/ 26 w 39"/>
              <a:gd name="T19" fmla="*/ 20 h 84"/>
              <a:gd name="T20" fmla="*/ 20 w 39"/>
              <a:gd name="T21" fmla="*/ 12 h 84"/>
              <a:gd name="T22" fmla="*/ 13 w 39"/>
              <a:gd name="T23" fmla="*/ 20 h 84"/>
              <a:gd name="T24" fmla="*/ 13 w 39"/>
              <a:gd name="T25" fmla="*/ 64 h 84"/>
              <a:gd name="T26" fmla="*/ 20 w 39"/>
              <a:gd name="T27" fmla="*/ 72 h 84"/>
              <a:gd name="T28" fmla="*/ 26 w 39"/>
              <a:gd name="T29" fmla="*/ 64 h 84"/>
              <a:gd name="T30" fmla="*/ 26 w 39"/>
              <a:gd name="T31" fmla="*/ 53 h 84"/>
              <a:gd name="T32" fmla="*/ 39 w 39"/>
              <a:gd name="T33" fmla="*/ 53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9" h="84">
                <a:moveTo>
                  <a:pt x="39" y="53"/>
                </a:moveTo>
                <a:cubicBezTo>
                  <a:pt x="39" y="64"/>
                  <a:pt x="39" y="64"/>
                  <a:pt x="39" y="64"/>
                </a:cubicBezTo>
                <a:cubicBezTo>
                  <a:pt x="39" y="77"/>
                  <a:pt x="32" y="84"/>
                  <a:pt x="19" y="84"/>
                </a:cubicBezTo>
                <a:cubicBezTo>
                  <a:pt x="6" y="84"/>
                  <a:pt x="0" y="77"/>
                  <a:pt x="0" y="64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7"/>
                  <a:pt x="6" y="0"/>
                  <a:pt x="19" y="0"/>
                </a:cubicBezTo>
                <a:cubicBezTo>
                  <a:pt x="32" y="0"/>
                  <a:pt x="39" y="7"/>
                  <a:pt x="39" y="21"/>
                </a:cubicBezTo>
                <a:cubicBezTo>
                  <a:pt x="39" y="29"/>
                  <a:pt x="39" y="29"/>
                  <a:pt x="39" y="29"/>
                </a:cubicBezTo>
                <a:cubicBezTo>
                  <a:pt x="26" y="29"/>
                  <a:pt x="26" y="29"/>
                  <a:pt x="26" y="29"/>
                </a:cubicBezTo>
                <a:cubicBezTo>
                  <a:pt x="26" y="20"/>
                  <a:pt x="26" y="20"/>
                  <a:pt x="26" y="20"/>
                </a:cubicBezTo>
                <a:cubicBezTo>
                  <a:pt x="26" y="14"/>
                  <a:pt x="24" y="12"/>
                  <a:pt x="20" y="12"/>
                </a:cubicBezTo>
                <a:cubicBezTo>
                  <a:pt x="15" y="12"/>
                  <a:pt x="13" y="14"/>
                  <a:pt x="13" y="20"/>
                </a:cubicBezTo>
                <a:cubicBezTo>
                  <a:pt x="13" y="64"/>
                  <a:pt x="13" y="64"/>
                  <a:pt x="13" y="64"/>
                </a:cubicBezTo>
                <a:cubicBezTo>
                  <a:pt x="13" y="70"/>
                  <a:pt x="15" y="72"/>
                  <a:pt x="20" y="72"/>
                </a:cubicBezTo>
                <a:cubicBezTo>
                  <a:pt x="24" y="72"/>
                  <a:pt x="26" y="70"/>
                  <a:pt x="26" y="64"/>
                </a:cubicBezTo>
                <a:cubicBezTo>
                  <a:pt x="26" y="53"/>
                  <a:pt x="26" y="53"/>
                  <a:pt x="26" y="53"/>
                </a:cubicBezTo>
                <a:lnTo>
                  <a:pt x="39" y="5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15"/>
          <p:cNvSpPr>
            <a:spLocks noEditPoints="1"/>
          </p:cNvSpPr>
          <p:nvPr/>
        </p:nvSpPr>
        <p:spPr bwMode="auto">
          <a:xfrm>
            <a:off x="9575801" y="1938338"/>
            <a:ext cx="268288" cy="554038"/>
          </a:xfrm>
          <a:custGeom>
            <a:avLst/>
            <a:gdLst>
              <a:gd name="T0" fmla="*/ 0 w 40"/>
              <a:gd name="T1" fmla="*/ 0 h 82"/>
              <a:gd name="T2" fmla="*/ 20 w 40"/>
              <a:gd name="T3" fmla="*/ 0 h 82"/>
              <a:gd name="T4" fmla="*/ 40 w 40"/>
              <a:gd name="T5" fmla="*/ 20 h 82"/>
              <a:gd name="T6" fmla="*/ 40 w 40"/>
              <a:gd name="T7" fmla="*/ 62 h 82"/>
              <a:gd name="T8" fmla="*/ 20 w 40"/>
              <a:gd name="T9" fmla="*/ 82 h 82"/>
              <a:gd name="T10" fmla="*/ 0 w 40"/>
              <a:gd name="T11" fmla="*/ 82 h 82"/>
              <a:gd name="T12" fmla="*/ 0 w 40"/>
              <a:gd name="T13" fmla="*/ 0 h 82"/>
              <a:gd name="T14" fmla="*/ 13 w 40"/>
              <a:gd name="T15" fmla="*/ 11 h 82"/>
              <a:gd name="T16" fmla="*/ 13 w 40"/>
              <a:gd name="T17" fmla="*/ 70 h 82"/>
              <a:gd name="T18" fmla="*/ 20 w 40"/>
              <a:gd name="T19" fmla="*/ 70 h 82"/>
              <a:gd name="T20" fmla="*/ 27 w 40"/>
              <a:gd name="T21" fmla="*/ 62 h 82"/>
              <a:gd name="T22" fmla="*/ 27 w 40"/>
              <a:gd name="T23" fmla="*/ 19 h 82"/>
              <a:gd name="T24" fmla="*/ 20 w 40"/>
              <a:gd name="T25" fmla="*/ 11 h 82"/>
              <a:gd name="T26" fmla="*/ 13 w 40"/>
              <a:gd name="T27" fmla="*/ 11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" h="82">
                <a:moveTo>
                  <a:pt x="0" y="0"/>
                </a:moveTo>
                <a:cubicBezTo>
                  <a:pt x="20" y="0"/>
                  <a:pt x="20" y="0"/>
                  <a:pt x="20" y="0"/>
                </a:cubicBezTo>
                <a:cubicBezTo>
                  <a:pt x="33" y="0"/>
                  <a:pt x="40" y="7"/>
                  <a:pt x="40" y="20"/>
                </a:cubicBezTo>
                <a:cubicBezTo>
                  <a:pt x="40" y="62"/>
                  <a:pt x="40" y="62"/>
                  <a:pt x="40" y="62"/>
                </a:cubicBezTo>
                <a:cubicBezTo>
                  <a:pt x="40" y="75"/>
                  <a:pt x="33" y="82"/>
                  <a:pt x="20" y="82"/>
                </a:cubicBezTo>
                <a:cubicBezTo>
                  <a:pt x="0" y="82"/>
                  <a:pt x="0" y="82"/>
                  <a:pt x="0" y="82"/>
                </a:cubicBezTo>
                <a:lnTo>
                  <a:pt x="0" y="0"/>
                </a:lnTo>
                <a:close/>
                <a:moveTo>
                  <a:pt x="13" y="11"/>
                </a:moveTo>
                <a:cubicBezTo>
                  <a:pt x="13" y="70"/>
                  <a:pt x="13" y="70"/>
                  <a:pt x="13" y="70"/>
                </a:cubicBezTo>
                <a:cubicBezTo>
                  <a:pt x="20" y="70"/>
                  <a:pt x="20" y="70"/>
                  <a:pt x="20" y="70"/>
                </a:cubicBezTo>
                <a:cubicBezTo>
                  <a:pt x="24" y="70"/>
                  <a:pt x="27" y="68"/>
                  <a:pt x="27" y="62"/>
                </a:cubicBezTo>
                <a:cubicBezTo>
                  <a:pt x="27" y="19"/>
                  <a:pt x="27" y="19"/>
                  <a:pt x="27" y="19"/>
                </a:cubicBezTo>
                <a:cubicBezTo>
                  <a:pt x="27" y="13"/>
                  <a:pt x="24" y="11"/>
                  <a:pt x="20" y="11"/>
                </a:cubicBezTo>
                <a:lnTo>
                  <a:pt x="13" y="1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1023"/>
          <p:cNvSpPr/>
          <p:nvPr/>
        </p:nvSpPr>
        <p:spPr bwMode="auto">
          <a:xfrm>
            <a:off x="2336801" y="3663950"/>
            <a:ext cx="342900" cy="304800"/>
          </a:xfrm>
          <a:custGeom>
            <a:avLst/>
            <a:gdLst>
              <a:gd name="T0" fmla="*/ 0 w 216"/>
              <a:gd name="T1" fmla="*/ 192 h 192"/>
              <a:gd name="T2" fmla="*/ 106 w 216"/>
              <a:gd name="T3" fmla="*/ 0 h 192"/>
              <a:gd name="T4" fmla="*/ 216 w 216"/>
              <a:gd name="T5" fmla="*/ 192 h 192"/>
              <a:gd name="T6" fmla="*/ 0 w 216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" h="192">
                <a:moveTo>
                  <a:pt x="0" y="192"/>
                </a:moveTo>
                <a:lnTo>
                  <a:pt x="106" y="0"/>
                </a:lnTo>
                <a:lnTo>
                  <a:pt x="216" y="192"/>
                </a:lnTo>
                <a:lnTo>
                  <a:pt x="0" y="19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1024"/>
          <p:cNvSpPr/>
          <p:nvPr/>
        </p:nvSpPr>
        <p:spPr bwMode="auto">
          <a:xfrm>
            <a:off x="7131051" y="3663950"/>
            <a:ext cx="349250" cy="304800"/>
          </a:xfrm>
          <a:custGeom>
            <a:avLst/>
            <a:gdLst>
              <a:gd name="T0" fmla="*/ 0 w 220"/>
              <a:gd name="T1" fmla="*/ 192 h 192"/>
              <a:gd name="T2" fmla="*/ 110 w 220"/>
              <a:gd name="T3" fmla="*/ 0 h 192"/>
              <a:gd name="T4" fmla="*/ 220 w 220"/>
              <a:gd name="T5" fmla="*/ 192 h 192"/>
              <a:gd name="T6" fmla="*/ 0 w 220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0" h="192">
                <a:moveTo>
                  <a:pt x="0" y="192"/>
                </a:moveTo>
                <a:lnTo>
                  <a:pt x="110" y="0"/>
                </a:lnTo>
                <a:lnTo>
                  <a:pt x="220" y="192"/>
                </a:lnTo>
                <a:lnTo>
                  <a:pt x="0" y="19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1025"/>
          <p:cNvSpPr/>
          <p:nvPr/>
        </p:nvSpPr>
        <p:spPr bwMode="auto">
          <a:xfrm>
            <a:off x="4733926" y="2895600"/>
            <a:ext cx="349250" cy="296863"/>
          </a:xfrm>
          <a:custGeom>
            <a:avLst/>
            <a:gdLst>
              <a:gd name="T0" fmla="*/ 220 w 220"/>
              <a:gd name="T1" fmla="*/ 0 h 187"/>
              <a:gd name="T2" fmla="*/ 110 w 220"/>
              <a:gd name="T3" fmla="*/ 187 h 187"/>
              <a:gd name="T4" fmla="*/ 0 w 220"/>
              <a:gd name="T5" fmla="*/ 0 h 187"/>
              <a:gd name="T6" fmla="*/ 220 w 220"/>
              <a:gd name="T7" fmla="*/ 0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0" h="187">
                <a:moveTo>
                  <a:pt x="220" y="0"/>
                </a:moveTo>
                <a:lnTo>
                  <a:pt x="110" y="187"/>
                </a:lnTo>
                <a:lnTo>
                  <a:pt x="0" y="0"/>
                </a:lnTo>
                <a:lnTo>
                  <a:pt x="22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1026"/>
          <p:cNvSpPr/>
          <p:nvPr/>
        </p:nvSpPr>
        <p:spPr bwMode="auto">
          <a:xfrm>
            <a:off x="9528176" y="2895600"/>
            <a:ext cx="349250" cy="296863"/>
          </a:xfrm>
          <a:custGeom>
            <a:avLst/>
            <a:gdLst>
              <a:gd name="T0" fmla="*/ 220 w 220"/>
              <a:gd name="T1" fmla="*/ 0 h 187"/>
              <a:gd name="T2" fmla="*/ 110 w 220"/>
              <a:gd name="T3" fmla="*/ 187 h 187"/>
              <a:gd name="T4" fmla="*/ 0 w 220"/>
              <a:gd name="T5" fmla="*/ 0 h 187"/>
              <a:gd name="T6" fmla="*/ 220 w 220"/>
              <a:gd name="T7" fmla="*/ 0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0" h="187">
                <a:moveTo>
                  <a:pt x="220" y="0"/>
                </a:moveTo>
                <a:lnTo>
                  <a:pt x="110" y="187"/>
                </a:lnTo>
                <a:lnTo>
                  <a:pt x="0" y="0"/>
                </a:lnTo>
                <a:lnTo>
                  <a:pt x="22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335915" y="2371821"/>
            <a:ext cx="23936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450636" y="1940628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759150" y="3845193"/>
            <a:ext cx="23936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873871" y="3414000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2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232917" y="2350049"/>
            <a:ext cx="23936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6347638" y="1918856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3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8570238" y="3823421"/>
            <a:ext cx="23936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8684959" y="3392228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4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 descr="图片包含 山, 红色&#10;&#10;已生成极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24" b="6437"/>
          <a:stretch>
            <a:fillRect/>
          </a:stretch>
        </p:blipFill>
        <p:spPr>
          <a:xfrm>
            <a:off x="0" y="4508938"/>
            <a:ext cx="12192000" cy="2349062"/>
          </a:xfrm>
          <a:prstGeom prst="rect">
            <a:avLst/>
          </a:prstGeom>
        </p:spPr>
      </p:pic>
      <p:sp>
        <p:nvSpPr>
          <p:cNvPr id="26" name="Freeform 31"/>
          <p:cNvSpPr/>
          <p:nvPr/>
        </p:nvSpPr>
        <p:spPr bwMode="auto">
          <a:xfrm>
            <a:off x="4189741" y="1031976"/>
            <a:ext cx="3812517" cy="3476962"/>
          </a:xfrm>
          <a:custGeom>
            <a:avLst/>
            <a:gdLst>
              <a:gd name="T0" fmla="*/ 113 w 226"/>
              <a:gd name="T1" fmla="*/ 206 h 206"/>
              <a:gd name="T2" fmla="*/ 0 w 226"/>
              <a:gd name="T3" fmla="*/ 56 h 206"/>
              <a:gd name="T4" fmla="*/ 59 w 226"/>
              <a:gd name="T5" fmla="*/ 0 h 206"/>
              <a:gd name="T6" fmla="*/ 113 w 226"/>
              <a:gd name="T7" fmla="*/ 43 h 206"/>
              <a:gd name="T8" fmla="*/ 167 w 226"/>
              <a:gd name="T9" fmla="*/ 0 h 206"/>
              <a:gd name="T10" fmla="*/ 226 w 226"/>
              <a:gd name="T11" fmla="*/ 56 h 206"/>
              <a:gd name="T12" fmla="*/ 113 w 226"/>
              <a:gd name="T13" fmla="*/ 206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6" h="206">
                <a:moveTo>
                  <a:pt x="113" y="206"/>
                </a:moveTo>
                <a:cubicBezTo>
                  <a:pt x="81" y="180"/>
                  <a:pt x="0" y="123"/>
                  <a:pt x="0" y="56"/>
                </a:cubicBezTo>
                <a:cubicBezTo>
                  <a:pt x="0" y="25"/>
                  <a:pt x="27" y="0"/>
                  <a:pt x="59" y="0"/>
                </a:cubicBezTo>
                <a:cubicBezTo>
                  <a:pt x="90" y="0"/>
                  <a:pt x="113" y="30"/>
                  <a:pt x="113" y="43"/>
                </a:cubicBezTo>
                <a:cubicBezTo>
                  <a:pt x="113" y="30"/>
                  <a:pt x="136" y="0"/>
                  <a:pt x="167" y="0"/>
                </a:cubicBezTo>
                <a:cubicBezTo>
                  <a:pt x="199" y="0"/>
                  <a:pt x="226" y="25"/>
                  <a:pt x="226" y="56"/>
                </a:cubicBezTo>
                <a:cubicBezTo>
                  <a:pt x="226" y="123"/>
                  <a:pt x="145" y="180"/>
                  <a:pt x="113" y="206"/>
                </a:cubicBezTo>
                <a:close/>
              </a:path>
            </a:pathLst>
          </a:custGeom>
          <a:solidFill>
            <a:srgbClr val="FF7C80">
              <a:alpha val="1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MH_Entry_1"/>
          <p:cNvSpPr/>
          <p:nvPr>
            <p:custDataLst>
              <p:tags r:id="rId1"/>
            </p:custDataLst>
          </p:nvPr>
        </p:nvSpPr>
        <p:spPr>
          <a:xfrm>
            <a:off x="4098983" y="3095214"/>
            <a:ext cx="4016089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8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28" name="MH_Number_1"/>
          <p:cNvSpPr/>
          <p:nvPr>
            <p:custDataLst>
              <p:tags r:id="rId2"/>
            </p:custDataLst>
          </p:nvPr>
        </p:nvSpPr>
        <p:spPr>
          <a:xfrm>
            <a:off x="5321243" y="1373521"/>
            <a:ext cx="1546378" cy="1545333"/>
          </a:xfrm>
          <a:prstGeom prst="ellipse">
            <a:avLst/>
          </a:prstGeom>
          <a:noFill/>
          <a:ln w="127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6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4559907" y="3610959"/>
            <a:ext cx="3044276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4328419" y="3632385"/>
            <a:ext cx="35551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consectetuer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Lorem</a:t>
            </a:r>
            <a:endParaRPr lang="zh-CN" alt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 animBg="1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Entry_1"/>
          <p:cNvSpPr/>
          <p:nvPr>
            <p:custDataLst>
              <p:tags r:id="rId1"/>
            </p:custDataLst>
          </p:nvPr>
        </p:nvSpPr>
        <p:spPr>
          <a:xfrm>
            <a:off x="4089400" y="246061"/>
            <a:ext cx="4016089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8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460301" y="7618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025900" y="795933"/>
            <a:ext cx="415434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 LOREM</a:t>
            </a:r>
            <a:endParaRPr lang="zh-CN" altLang="en-US" sz="1100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460301" y="67562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菱形 7"/>
          <p:cNvSpPr/>
          <p:nvPr/>
        </p:nvSpPr>
        <p:spPr>
          <a:xfrm>
            <a:off x="2060575" y="2008188"/>
            <a:ext cx="1366838" cy="1365250"/>
          </a:xfrm>
          <a:prstGeom prst="diamond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菱形 8"/>
          <p:cNvSpPr/>
          <p:nvPr/>
        </p:nvSpPr>
        <p:spPr>
          <a:xfrm>
            <a:off x="3568700" y="2008188"/>
            <a:ext cx="1365250" cy="1365250"/>
          </a:xfrm>
          <a:prstGeom prst="diamond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菱形 9"/>
          <p:cNvSpPr/>
          <p:nvPr/>
        </p:nvSpPr>
        <p:spPr>
          <a:xfrm>
            <a:off x="5075238" y="1670050"/>
            <a:ext cx="2041525" cy="2041525"/>
          </a:xfrm>
          <a:prstGeom prst="diamond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菱形 10"/>
          <p:cNvSpPr/>
          <p:nvPr/>
        </p:nvSpPr>
        <p:spPr>
          <a:xfrm>
            <a:off x="7258050" y="2008188"/>
            <a:ext cx="1365250" cy="1365250"/>
          </a:xfrm>
          <a:prstGeom prst="diamond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菱形 11"/>
          <p:cNvSpPr/>
          <p:nvPr/>
        </p:nvSpPr>
        <p:spPr>
          <a:xfrm>
            <a:off x="8764588" y="2008188"/>
            <a:ext cx="1366837" cy="1365250"/>
          </a:xfrm>
          <a:prstGeom prst="diamond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菱形 12"/>
          <p:cNvSpPr/>
          <p:nvPr/>
        </p:nvSpPr>
        <p:spPr>
          <a:xfrm>
            <a:off x="3236913" y="2854325"/>
            <a:ext cx="520700" cy="519113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菱形 13"/>
          <p:cNvSpPr/>
          <p:nvPr/>
        </p:nvSpPr>
        <p:spPr>
          <a:xfrm>
            <a:off x="4729163" y="2008188"/>
            <a:ext cx="520700" cy="520700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菱形 14"/>
          <p:cNvSpPr/>
          <p:nvPr/>
        </p:nvSpPr>
        <p:spPr>
          <a:xfrm>
            <a:off x="6931025" y="2851150"/>
            <a:ext cx="520700" cy="519113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菱形 15"/>
          <p:cNvSpPr/>
          <p:nvPr/>
        </p:nvSpPr>
        <p:spPr>
          <a:xfrm>
            <a:off x="8434388" y="2024063"/>
            <a:ext cx="520700" cy="520700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85"/>
          <p:cNvSpPr txBox="1"/>
          <p:nvPr/>
        </p:nvSpPr>
        <p:spPr>
          <a:xfrm>
            <a:off x="5287963" y="3838575"/>
            <a:ext cx="161607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>
                <a:latin typeface="宋体" panose="02010600030101010101" pitchFamily="2" charset="-122"/>
                <a:ea typeface="宋体" panose="02010600030101010101" pitchFamily="2" charset="-122"/>
              </a:rPr>
              <a:t>点击添加标题</a:t>
            </a:r>
          </a:p>
        </p:txBody>
      </p:sp>
      <p:sp>
        <p:nvSpPr>
          <p:cNvPr id="18" name="文本框 86"/>
          <p:cNvSpPr txBox="1"/>
          <p:nvPr/>
        </p:nvSpPr>
        <p:spPr>
          <a:xfrm>
            <a:off x="3530600" y="3540125"/>
            <a:ext cx="1439863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latin typeface="宋体" panose="02010600030101010101" pitchFamily="2" charset="-122"/>
                <a:ea typeface="宋体" panose="02010600030101010101" pitchFamily="2" charset="-122"/>
              </a:rPr>
              <a:t>点击添加标题</a:t>
            </a:r>
          </a:p>
        </p:txBody>
      </p:sp>
      <p:sp>
        <p:nvSpPr>
          <p:cNvPr id="19" name="文本框 87"/>
          <p:cNvSpPr txBox="1"/>
          <p:nvPr/>
        </p:nvSpPr>
        <p:spPr>
          <a:xfrm>
            <a:off x="2017713" y="3540125"/>
            <a:ext cx="14414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latin typeface="宋体" panose="02010600030101010101" pitchFamily="2" charset="-122"/>
                <a:ea typeface="宋体" panose="02010600030101010101" pitchFamily="2" charset="-122"/>
              </a:rPr>
              <a:t>点击添加标题</a:t>
            </a:r>
          </a:p>
        </p:txBody>
      </p:sp>
      <p:sp>
        <p:nvSpPr>
          <p:cNvPr id="20" name="文本框 88"/>
          <p:cNvSpPr txBox="1"/>
          <p:nvPr/>
        </p:nvSpPr>
        <p:spPr>
          <a:xfrm>
            <a:off x="8732838" y="3540125"/>
            <a:ext cx="14414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latin typeface="宋体" panose="02010600030101010101" pitchFamily="2" charset="-122"/>
                <a:ea typeface="宋体" panose="02010600030101010101" pitchFamily="2" charset="-122"/>
              </a:rPr>
              <a:t>点击添加标题</a:t>
            </a:r>
          </a:p>
        </p:txBody>
      </p:sp>
      <p:sp>
        <p:nvSpPr>
          <p:cNvPr id="21" name="文本框 89"/>
          <p:cNvSpPr txBox="1"/>
          <p:nvPr/>
        </p:nvSpPr>
        <p:spPr>
          <a:xfrm>
            <a:off x="7221538" y="3540125"/>
            <a:ext cx="14398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latin typeface="宋体" panose="02010600030101010101" pitchFamily="2" charset="-122"/>
                <a:ea typeface="宋体" panose="02010600030101010101" pitchFamily="2" charset="-122"/>
              </a:rPr>
              <a:t>点击添加标题</a:t>
            </a:r>
          </a:p>
        </p:txBody>
      </p:sp>
      <p:sp>
        <p:nvSpPr>
          <p:cNvPr id="22" name="KSO_Shape"/>
          <p:cNvSpPr/>
          <p:nvPr/>
        </p:nvSpPr>
        <p:spPr bwMode="auto">
          <a:xfrm>
            <a:off x="2490788" y="2392363"/>
            <a:ext cx="590550" cy="534987"/>
          </a:xfrm>
          <a:custGeom>
            <a:avLst/>
            <a:gdLst>
              <a:gd name="T0" fmla="*/ 726341 w 2395538"/>
              <a:gd name="T1" fmla="*/ 2170112 h 2170112"/>
              <a:gd name="T2" fmla="*/ 1441768 w 2395538"/>
              <a:gd name="T3" fmla="*/ 728510 h 2170112"/>
              <a:gd name="T4" fmla="*/ 1885633 w 2395538"/>
              <a:gd name="T5" fmla="*/ 1143658 h 2170112"/>
              <a:gd name="T6" fmla="*/ 1870393 w 2395538"/>
              <a:gd name="T7" fmla="*/ 1187775 h 2170112"/>
              <a:gd name="T8" fmla="*/ 1824038 w 2395538"/>
              <a:gd name="T9" fmla="*/ 1209358 h 2170112"/>
              <a:gd name="T10" fmla="*/ 1774825 w 2395538"/>
              <a:gd name="T11" fmla="*/ 1196345 h 2170112"/>
              <a:gd name="T12" fmla="*/ 87630 w 2395538"/>
              <a:gd name="T13" fmla="*/ 1207136 h 2170112"/>
              <a:gd name="T14" fmla="*/ 36195 w 2395538"/>
              <a:gd name="T15" fmla="*/ 1203010 h 2170112"/>
              <a:gd name="T16" fmla="*/ 2540 w 2395538"/>
              <a:gd name="T17" fmla="*/ 1166510 h 2170112"/>
              <a:gd name="T18" fmla="*/ 7937 w 2395538"/>
              <a:gd name="T19" fmla="*/ 1121123 h 2170112"/>
              <a:gd name="T20" fmla="*/ 1968140 w 2395538"/>
              <a:gd name="T21" fmla="*/ 219388 h 2170112"/>
              <a:gd name="T22" fmla="*/ 2114413 w 2395538"/>
              <a:gd name="T23" fmla="*/ 243789 h 2170112"/>
              <a:gd name="T24" fmla="*/ 2240697 w 2395538"/>
              <a:gd name="T25" fmla="*/ 284667 h 2170112"/>
              <a:gd name="T26" fmla="*/ 2388557 w 2395538"/>
              <a:gd name="T27" fmla="*/ 355016 h 2170112"/>
              <a:gd name="T28" fmla="*/ 2336521 w 2395538"/>
              <a:gd name="T29" fmla="*/ 373079 h 2170112"/>
              <a:gd name="T30" fmla="*/ 2250533 w 2395538"/>
              <a:gd name="T31" fmla="*/ 415225 h 2170112"/>
              <a:gd name="T32" fmla="*/ 2138845 w 2395538"/>
              <a:gd name="T33" fmla="*/ 508390 h 2170112"/>
              <a:gd name="T34" fmla="*/ 2044926 w 2395538"/>
              <a:gd name="T35" fmla="*/ 621519 h 2170112"/>
              <a:gd name="T36" fmla="*/ 1960525 w 2395538"/>
              <a:gd name="T37" fmla="*/ 747006 h 2170112"/>
              <a:gd name="T38" fmla="*/ 1902777 w 2395538"/>
              <a:gd name="T39" fmla="*/ 803412 h 2170112"/>
              <a:gd name="T40" fmla="*/ 1832020 w 2395538"/>
              <a:gd name="T41" fmla="*/ 843974 h 2170112"/>
              <a:gd name="T42" fmla="*/ 1753013 w 2395538"/>
              <a:gd name="T43" fmla="*/ 868374 h 2170112"/>
              <a:gd name="T44" fmla="*/ 1568664 w 2395538"/>
              <a:gd name="T45" fmla="*/ 707079 h 2170112"/>
              <a:gd name="T46" fmla="*/ 1657507 w 2395538"/>
              <a:gd name="T47" fmla="*/ 590147 h 2170112"/>
              <a:gd name="T48" fmla="*/ 1736514 w 2395538"/>
              <a:gd name="T49" fmla="*/ 513143 h 2170112"/>
              <a:gd name="T50" fmla="*/ 1825674 w 2395538"/>
              <a:gd name="T51" fmla="*/ 448498 h 2170112"/>
              <a:gd name="T52" fmla="*/ 1925622 w 2395538"/>
              <a:gd name="T53" fmla="*/ 399381 h 2170112"/>
              <a:gd name="T54" fmla="*/ 2033820 w 2395538"/>
              <a:gd name="T55" fmla="*/ 369910 h 2170112"/>
              <a:gd name="T56" fmla="*/ 2147095 w 2395538"/>
              <a:gd name="T57" fmla="*/ 361671 h 2170112"/>
              <a:gd name="T58" fmla="*/ 2032234 w 2395538"/>
              <a:gd name="T59" fmla="*/ 356601 h 2170112"/>
              <a:gd name="T60" fmla="*/ 1917373 w 2395538"/>
              <a:gd name="T61" fmla="*/ 373713 h 2170112"/>
              <a:gd name="T62" fmla="*/ 1806953 w 2395538"/>
              <a:gd name="T63" fmla="*/ 412690 h 2170112"/>
              <a:gd name="T64" fmla="*/ 1703832 w 2395538"/>
              <a:gd name="T65" fmla="*/ 469730 h 2170112"/>
              <a:gd name="T66" fmla="*/ 1610230 w 2395538"/>
              <a:gd name="T67" fmla="*/ 542297 h 2170112"/>
              <a:gd name="T68" fmla="*/ 1526146 w 2395538"/>
              <a:gd name="T69" fmla="*/ 625638 h 2170112"/>
              <a:gd name="T70" fmla="*/ 1409381 w 2395538"/>
              <a:gd name="T71" fmla="*/ 589196 h 2170112"/>
              <a:gd name="T72" fmla="*/ 1430322 w 2395538"/>
              <a:gd name="T73" fmla="*/ 523601 h 2170112"/>
              <a:gd name="T74" fmla="*/ 1476648 w 2395538"/>
              <a:gd name="T75" fmla="*/ 444696 h 2170112"/>
              <a:gd name="T76" fmla="*/ 1541376 w 2395538"/>
              <a:gd name="T77" fmla="*/ 367375 h 2170112"/>
              <a:gd name="T78" fmla="*/ 1611816 w 2395538"/>
              <a:gd name="T79" fmla="*/ 308117 h 2170112"/>
              <a:gd name="T80" fmla="*/ 1686381 w 2395538"/>
              <a:gd name="T81" fmla="*/ 265337 h 2170112"/>
              <a:gd name="T82" fmla="*/ 1763166 w 2395538"/>
              <a:gd name="T83" fmla="*/ 237134 h 2170112"/>
              <a:gd name="T84" fmla="*/ 1910075 w 2395538"/>
              <a:gd name="T85" fmla="*/ 217487 h 2170112"/>
              <a:gd name="T86" fmla="*/ 1198124 w 2395538"/>
              <a:gd name="T87" fmla="*/ 20298 h 2170112"/>
              <a:gd name="T88" fmla="*/ 1336237 w 2395538"/>
              <a:gd name="T89" fmla="*/ 78653 h 2170112"/>
              <a:gd name="T90" fmla="*/ 1406886 w 2395538"/>
              <a:gd name="T91" fmla="*/ 127177 h 2170112"/>
              <a:gd name="T92" fmla="*/ 1468305 w 2395538"/>
              <a:gd name="T93" fmla="*/ 191241 h 2170112"/>
              <a:gd name="T94" fmla="*/ 1512540 w 2395538"/>
              <a:gd name="T95" fmla="*/ 273066 h 2170112"/>
              <a:gd name="T96" fmla="*/ 1474351 w 2395538"/>
              <a:gd name="T97" fmla="*/ 374554 h 2170112"/>
              <a:gd name="T98" fmla="*/ 1420252 w 2395538"/>
              <a:gd name="T99" fmla="*/ 385654 h 2170112"/>
              <a:gd name="T100" fmla="*/ 1384927 w 2395538"/>
              <a:gd name="T101" fmla="*/ 273700 h 2170112"/>
              <a:gd name="T102" fmla="*/ 1348012 w 2395538"/>
              <a:gd name="T103" fmla="*/ 208050 h 2170112"/>
              <a:gd name="T104" fmla="*/ 1299640 w 2395538"/>
              <a:gd name="T105" fmla="*/ 150963 h 2170112"/>
              <a:gd name="T106" fmla="*/ 1242040 w 2395538"/>
              <a:gd name="T107" fmla="*/ 104659 h 2170112"/>
              <a:gd name="T108" fmla="*/ 1280546 w 2395538"/>
              <a:gd name="T109" fmla="*/ 143986 h 2170112"/>
              <a:gd name="T110" fmla="*/ 1323508 w 2395538"/>
              <a:gd name="T111" fmla="*/ 202024 h 2170112"/>
              <a:gd name="T112" fmla="*/ 1356923 w 2395538"/>
              <a:gd name="T113" fmla="*/ 274969 h 2170112"/>
              <a:gd name="T114" fmla="*/ 1381108 w 2395538"/>
              <a:gd name="T115" fmla="*/ 413880 h 2170112"/>
              <a:gd name="T116" fmla="*/ 1369652 w 2395538"/>
              <a:gd name="T117" fmla="*/ 554378 h 2170112"/>
              <a:gd name="T118" fmla="*/ 1166937 w 2395538"/>
              <a:gd name="T119" fmla="*/ 363136 h 2170112"/>
              <a:gd name="T120" fmla="*/ 1178711 w 2395538"/>
              <a:gd name="T121" fmla="*/ 227079 h 2170112"/>
              <a:gd name="T122" fmla="*/ 1172028 w 2395538"/>
              <a:gd name="T123" fmla="*/ 132568 h 2170112"/>
              <a:gd name="T124" fmla="*/ 1144342 w 2395538"/>
              <a:gd name="T125" fmla="*/ 45670 h 2170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95538" h="2170112">
                <a:moveTo>
                  <a:pt x="940433" y="595312"/>
                </a:moveTo>
                <a:lnTo>
                  <a:pt x="1643062" y="1217102"/>
                </a:lnTo>
                <a:lnTo>
                  <a:pt x="1643062" y="2170112"/>
                </a:lnTo>
                <a:lnTo>
                  <a:pt x="1433735" y="2170112"/>
                </a:lnTo>
                <a:lnTo>
                  <a:pt x="1159290" y="2170112"/>
                </a:lnTo>
                <a:lnTo>
                  <a:pt x="1159290" y="1557214"/>
                </a:lnTo>
                <a:lnTo>
                  <a:pt x="726341" y="1557214"/>
                </a:lnTo>
                <a:lnTo>
                  <a:pt x="726341" y="2170112"/>
                </a:lnTo>
                <a:lnTo>
                  <a:pt x="612307" y="2170112"/>
                </a:lnTo>
                <a:lnTo>
                  <a:pt x="242887" y="2170112"/>
                </a:lnTo>
                <a:lnTo>
                  <a:pt x="242887" y="1655658"/>
                </a:lnTo>
                <a:lnTo>
                  <a:pt x="242887" y="1217102"/>
                </a:lnTo>
                <a:lnTo>
                  <a:pt x="940433" y="595312"/>
                </a:lnTo>
                <a:close/>
                <a:moveTo>
                  <a:pt x="942657" y="284162"/>
                </a:moveTo>
                <a:lnTo>
                  <a:pt x="1252855" y="559975"/>
                </a:lnTo>
                <a:lnTo>
                  <a:pt x="1441768" y="728510"/>
                </a:lnTo>
                <a:lnTo>
                  <a:pt x="1865630" y="1106523"/>
                </a:lnTo>
                <a:lnTo>
                  <a:pt x="1870393" y="1110966"/>
                </a:lnTo>
                <a:lnTo>
                  <a:pt x="1874520" y="1115727"/>
                </a:lnTo>
                <a:lnTo>
                  <a:pt x="1878013" y="1121123"/>
                </a:lnTo>
                <a:lnTo>
                  <a:pt x="1880553" y="1126519"/>
                </a:lnTo>
                <a:lnTo>
                  <a:pt x="1882775" y="1132232"/>
                </a:lnTo>
                <a:lnTo>
                  <a:pt x="1884680" y="1137627"/>
                </a:lnTo>
                <a:lnTo>
                  <a:pt x="1885633" y="1143658"/>
                </a:lnTo>
                <a:lnTo>
                  <a:pt x="1885950" y="1149053"/>
                </a:lnTo>
                <a:lnTo>
                  <a:pt x="1885633" y="1155084"/>
                </a:lnTo>
                <a:lnTo>
                  <a:pt x="1884680" y="1160797"/>
                </a:lnTo>
                <a:lnTo>
                  <a:pt x="1882775" y="1166510"/>
                </a:lnTo>
                <a:lnTo>
                  <a:pt x="1880553" y="1171906"/>
                </a:lnTo>
                <a:lnTo>
                  <a:pt x="1878013" y="1177619"/>
                </a:lnTo>
                <a:lnTo>
                  <a:pt x="1874520" y="1182697"/>
                </a:lnTo>
                <a:lnTo>
                  <a:pt x="1870393" y="1187775"/>
                </a:lnTo>
                <a:lnTo>
                  <a:pt x="1865630" y="1192219"/>
                </a:lnTo>
                <a:lnTo>
                  <a:pt x="1860550" y="1196345"/>
                </a:lnTo>
                <a:lnTo>
                  <a:pt x="1855153" y="1200153"/>
                </a:lnTo>
                <a:lnTo>
                  <a:pt x="1849438" y="1203010"/>
                </a:lnTo>
                <a:lnTo>
                  <a:pt x="1843405" y="1205549"/>
                </a:lnTo>
                <a:lnTo>
                  <a:pt x="1836738" y="1207453"/>
                </a:lnTo>
                <a:lnTo>
                  <a:pt x="1830705" y="1208723"/>
                </a:lnTo>
                <a:lnTo>
                  <a:pt x="1824038" y="1209358"/>
                </a:lnTo>
                <a:lnTo>
                  <a:pt x="1817688" y="1209675"/>
                </a:lnTo>
                <a:lnTo>
                  <a:pt x="1811020" y="1209358"/>
                </a:lnTo>
                <a:lnTo>
                  <a:pt x="1804670" y="1208723"/>
                </a:lnTo>
                <a:lnTo>
                  <a:pt x="1798320" y="1207453"/>
                </a:lnTo>
                <a:lnTo>
                  <a:pt x="1792288" y="1205549"/>
                </a:lnTo>
                <a:lnTo>
                  <a:pt x="1785938" y="1203010"/>
                </a:lnTo>
                <a:lnTo>
                  <a:pt x="1780223" y="1200153"/>
                </a:lnTo>
                <a:lnTo>
                  <a:pt x="1774825" y="1196345"/>
                </a:lnTo>
                <a:lnTo>
                  <a:pt x="1769745" y="1192219"/>
                </a:lnTo>
                <a:lnTo>
                  <a:pt x="942657" y="455553"/>
                </a:lnTo>
                <a:lnTo>
                  <a:pt x="116205" y="1192219"/>
                </a:lnTo>
                <a:lnTo>
                  <a:pt x="111125" y="1196345"/>
                </a:lnTo>
                <a:lnTo>
                  <a:pt x="105410" y="1200153"/>
                </a:lnTo>
                <a:lnTo>
                  <a:pt x="99695" y="1203010"/>
                </a:lnTo>
                <a:lnTo>
                  <a:pt x="93662" y="1205549"/>
                </a:lnTo>
                <a:lnTo>
                  <a:pt x="87630" y="1207136"/>
                </a:lnTo>
                <a:lnTo>
                  <a:pt x="80962" y="1208723"/>
                </a:lnTo>
                <a:lnTo>
                  <a:pt x="74930" y="1209358"/>
                </a:lnTo>
                <a:lnTo>
                  <a:pt x="68262" y="1209675"/>
                </a:lnTo>
                <a:lnTo>
                  <a:pt x="61277" y="1209358"/>
                </a:lnTo>
                <a:lnTo>
                  <a:pt x="55245" y="1208723"/>
                </a:lnTo>
                <a:lnTo>
                  <a:pt x="48577" y="1207136"/>
                </a:lnTo>
                <a:lnTo>
                  <a:pt x="42545" y="1205549"/>
                </a:lnTo>
                <a:lnTo>
                  <a:pt x="36195" y="1203010"/>
                </a:lnTo>
                <a:lnTo>
                  <a:pt x="30797" y="1200153"/>
                </a:lnTo>
                <a:lnTo>
                  <a:pt x="25082" y="1196345"/>
                </a:lnTo>
                <a:lnTo>
                  <a:pt x="20002" y="1192219"/>
                </a:lnTo>
                <a:lnTo>
                  <a:pt x="15240" y="1187775"/>
                </a:lnTo>
                <a:lnTo>
                  <a:pt x="11112" y="1182697"/>
                </a:lnTo>
                <a:lnTo>
                  <a:pt x="7937" y="1177619"/>
                </a:lnTo>
                <a:lnTo>
                  <a:pt x="5080" y="1171906"/>
                </a:lnTo>
                <a:lnTo>
                  <a:pt x="2540" y="1166510"/>
                </a:lnTo>
                <a:lnTo>
                  <a:pt x="1270" y="1160797"/>
                </a:lnTo>
                <a:lnTo>
                  <a:pt x="317" y="1155084"/>
                </a:lnTo>
                <a:lnTo>
                  <a:pt x="0" y="1149053"/>
                </a:lnTo>
                <a:lnTo>
                  <a:pt x="317" y="1143658"/>
                </a:lnTo>
                <a:lnTo>
                  <a:pt x="1270" y="1137627"/>
                </a:lnTo>
                <a:lnTo>
                  <a:pt x="2540" y="1131914"/>
                </a:lnTo>
                <a:lnTo>
                  <a:pt x="5080" y="1126201"/>
                </a:lnTo>
                <a:lnTo>
                  <a:pt x="7937" y="1121123"/>
                </a:lnTo>
                <a:lnTo>
                  <a:pt x="11112" y="1115727"/>
                </a:lnTo>
                <a:lnTo>
                  <a:pt x="15240" y="1110966"/>
                </a:lnTo>
                <a:lnTo>
                  <a:pt x="20002" y="1106523"/>
                </a:lnTo>
                <a:lnTo>
                  <a:pt x="942657" y="284162"/>
                </a:lnTo>
                <a:close/>
                <a:moveTo>
                  <a:pt x="1910075" y="217487"/>
                </a:moveTo>
                <a:lnTo>
                  <a:pt x="1929430" y="217487"/>
                </a:lnTo>
                <a:lnTo>
                  <a:pt x="1948785" y="218121"/>
                </a:lnTo>
                <a:lnTo>
                  <a:pt x="1968140" y="219388"/>
                </a:lnTo>
                <a:lnTo>
                  <a:pt x="1986860" y="220973"/>
                </a:lnTo>
                <a:lnTo>
                  <a:pt x="2005898" y="222874"/>
                </a:lnTo>
                <a:lnTo>
                  <a:pt x="2024301" y="225726"/>
                </a:lnTo>
                <a:lnTo>
                  <a:pt x="2043022" y="228578"/>
                </a:lnTo>
                <a:lnTo>
                  <a:pt x="2061425" y="231747"/>
                </a:lnTo>
                <a:lnTo>
                  <a:pt x="2079193" y="235550"/>
                </a:lnTo>
                <a:lnTo>
                  <a:pt x="2097279" y="239669"/>
                </a:lnTo>
                <a:lnTo>
                  <a:pt x="2114413" y="243789"/>
                </a:lnTo>
                <a:lnTo>
                  <a:pt x="2131865" y="248542"/>
                </a:lnTo>
                <a:lnTo>
                  <a:pt x="2148364" y="252979"/>
                </a:lnTo>
                <a:lnTo>
                  <a:pt x="2164546" y="258049"/>
                </a:lnTo>
                <a:lnTo>
                  <a:pt x="2181046" y="263119"/>
                </a:lnTo>
                <a:lnTo>
                  <a:pt x="2196593" y="268189"/>
                </a:lnTo>
                <a:lnTo>
                  <a:pt x="2211506" y="273893"/>
                </a:lnTo>
                <a:lnTo>
                  <a:pt x="2226419" y="278963"/>
                </a:lnTo>
                <a:lnTo>
                  <a:pt x="2240697" y="284667"/>
                </a:lnTo>
                <a:lnTo>
                  <a:pt x="2267668" y="295758"/>
                </a:lnTo>
                <a:lnTo>
                  <a:pt x="2292734" y="306216"/>
                </a:lnTo>
                <a:lnTo>
                  <a:pt x="2315579" y="316673"/>
                </a:lnTo>
                <a:lnTo>
                  <a:pt x="2335886" y="326496"/>
                </a:lnTo>
                <a:lnTo>
                  <a:pt x="2353338" y="335686"/>
                </a:lnTo>
                <a:lnTo>
                  <a:pt x="2368251" y="343608"/>
                </a:lnTo>
                <a:lnTo>
                  <a:pt x="2379991" y="349946"/>
                </a:lnTo>
                <a:lnTo>
                  <a:pt x="2388557" y="355016"/>
                </a:lnTo>
                <a:lnTo>
                  <a:pt x="2395538" y="359136"/>
                </a:lnTo>
                <a:lnTo>
                  <a:pt x="2386971" y="360403"/>
                </a:lnTo>
                <a:lnTo>
                  <a:pt x="2378721" y="361988"/>
                </a:lnTo>
                <a:lnTo>
                  <a:pt x="2370154" y="363572"/>
                </a:lnTo>
                <a:lnTo>
                  <a:pt x="2361587" y="365791"/>
                </a:lnTo>
                <a:lnTo>
                  <a:pt x="2353020" y="368009"/>
                </a:lnTo>
                <a:lnTo>
                  <a:pt x="2345088" y="370544"/>
                </a:lnTo>
                <a:lnTo>
                  <a:pt x="2336521" y="373079"/>
                </a:lnTo>
                <a:lnTo>
                  <a:pt x="2328271" y="375614"/>
                </a:lnTo>
                <a:lnTo>
                  <a:pt x="2320656" y="379100"/>
                </a:lnTo>
                <a:lnTo>
                  <a:pt x="2312406" y="382269"/>
                </a:lnTo>
                <a:lnTo>
                  <a:pt x="2304157" y="385755"/>
                </a:lnTo>
                <a:lnTo>
                  <a:pt x="2296541" y="389557"/>
                </a:lnTo>
                <a:lnTo>
                  <a:pt x="2280677" y="397162"/>
                </a:lnTo>
                <a:lnTo>
                  <a:pt x="2265446" y="405718"/>
                </a:lnTo>
                <a:lnTo>
                  <a:pt x="2250533" y="415225"/>
                </a:lnTo>
                <a:lnTo>
                  <a:pt x="2235303" y="425049"/>
                </a:lnTo>
                <a:lnTo>
                  <a:pt x="2220708" y="435189"/>
                </a:lnTo>
                <a:lnTo>
                  <a:pt x="2206429" y="446280"/>
                </a:lnTo>
                <a:lnTo>
                  <a:pt x="2192468" y="457688"/>
                </a:lnTo>
                <a:lnTo>
                  <a:pt x="2178825" y="469730"/>
                </a:lnTo>
                <a:lnTo>
                  <a:pt x="2164863" y="482088"/>
                </a:lnTo>
                <a:lnTo>
                  <a:pt x="2151854" y="495081"/>
                </a:lnTo>
                <a:lnTo>
                  <a:pt x="2138845" y="508390"/>
                </a:lnTo>
                <a:lnTo>
                  <a:pt x="2126153" y="521699"/>
                </a:lnTo>
                <a:lnTo>
                  <a:pt x="2113779" y="535325"/>
                </a:lnTo>
                <a:lnTo>
                  <a:pt x="2101721" y="549268"/>
                </a:lnTo>
                <a:lnTo>
                  <a:pt x="2089664" y="563528"/>
                </a:lnTo>
                <a:lnTo>
                  <a:pt x="2078242" y="578105"/>
                </a:lnTo>
                <a:lnTo>
                  <a:pt x="2066819" y="592682"/>
                </a:lnTo>
                <a:lnTo>
                  <a:pt x="2055714" y="607259"/>
                </a:lnTo>
                <a:lnTo>
                  <a:pt x="2044926" y="621519"/>
                </a:lnTo>
                <a:lnTo>
                  <a:pt x="2034455" y="636413"/>
                </a:lnTo>
                <a:lnTo>
                  <a:pt x="2024301" y="650989"/>
                </a:lnTo>
                <a:lnTo>
                  <a:pt x="2014782" y="665566"/>
                </a:lnTo>
                <a:lnTo>
                  <a:pt x="1995745" y="694403"/>
                </a:lnTo>
                <a:lnTo>
                  <a:pt x="1977976" y="722289"/>
                </a:lnTo>
                <a:lnTo>
                  <a:pt x="1972582" y="730845"/>
                </a:lnTo>
                <a:lnTo>
                  <a:pt x="1966553" y="739084"/>
                </a:lnTo>
                <a:lnTo>
                  <a:pt x="1960525" y="747006"/>
                </a:lnTo>
                <a:lnTo>
                  <a:pt x="1954179" y="755245"/>
                </a:lnTo>
                <a:lnTo>
                  <a:pt x="1947833" y="762534"/>
                </a:lnTo>
                <a:lnTo>
                  <a:pt x="1940852" y="770139"/>
                </a:lnTo>
                <a:lnTo>
                  <a:pt x="1933872" y="777111"/>
                </a:lnTo>
                <a:lnTo>
                  <a:pt x="1926257" y="784082"/>
                </a:lnTo>
                <a:lnTo>
                  <a:pt x="1918642" y="790737"/>
                </a:lnTo>
                <a:lnTo>
                  <a:pt x="1911027" y="797075"/>
                </a:lnTo>
                <a:lnTo>
                  <a:pt x="1902777" y="803412"/>
                </a:lnTo>
                <a:lnTo>
                  <a:pt x="1894527" y="809116"/>
                </a:lnTo>
                <a:lnTo>
                  <a:pt x="1886277" y="815137"/>
                </a:lnTo>
                <a:lnTo>
                  <a:pt x="1877710" y="820524"/>
                </a:lnTo>
                <a:lnTo>
                  <a:pt x="1868826" y="825911"/>
                </a:lnTo>
                <a:lnTo>
                  <a:pt x="1859625" y="830665"/>
                </a:lnTo>
                <a:lnTo>
                  <a:pt x="1850740" y="835735"/>
                </a:lnTo>
                <a:lnTo>
                  <a:pt x="1841539" y="839854"/>
                </a:lnTo>
                <a:lnTo>
                  <a:pt x="1832020" y="843974"/>
                </a:lnTo>
                <a:lnTo>
                  <a:pt x="1822501" y="848410"/>
                </a:lnTo>
                <a:lnTo>
                  <a:pt x="1812665" y="851896"/>
                </a:lnTo>
                <a:lnTo>
                  <a:pt x="1803146" y="855065"/>
                </a:lnTo>
                <a:lnTo>
                  <a:pt x="1793310" y="858551"/>
                </a:lnTo>
                <a:lnTo>
                  <a:pt x="1783473" y="861403"/>
                </a:lnTo>
                <a:lnTo>
                  <a:pt x="1773320" y="863938"/>
                </a:lnTo>
                <a:lnTo>
                  <a:pt x="1763166" y="866156"/>
                </a:lnTo>
                <a:lnTo>
                  <a:pt x="1753013" y="868374"/>
                </a:lnTo>
                <a:lnTo>
                  <a:pt x="1742542" y="870276"/>
                </a:lnTo>
                <a:lnTo>
                  <a:pt x="1732706" y="871860"/>
                </a:lnTo>
                <a:lnTo>
                  <a:pt x="1722235" y="873128"/>
                </a:lnTo>
                <a:lnTo>
                  <a:pt x="1711764" y="874078"/>
                </a:lnTo>
                <a:lnTo>
                  <a:pt x="1701611" y="874712"/>
                </a:lnTo>
                <a:lnTo>
                  <a:pt x="1548674" y="738450"/>
                </a:lnTo>
                <a:lnTo>
                  <a:pt x="1558510" y="722923"/>
                </a:lnTo>
                <a:lnTo>
                  <a:pt x="1568664" y="707079"/>
                </a:lnTo>
                <a:lnTo>
                  <a:pt x="1578500" y="691234"/>
                </a:lnTo>
                <a:lnTo>
                  <a:pt x="1589288" y="676024"/>
                </a:lnTo>
                <a:lnTo>
                  <a:pt x="1605470" y="653841"/>
                </a:lnTo>
                <a:lnTo>
                  <a:pt x="1622287" y="631976"/>
                </a:lnTo>
                <a:lnTo>
                  <a:pt x="1630854" y="621202"/>
                </a:lnTo>
                <a:lnTo>
                  <a:pt x="1639738" y="610745"/>
                </a:lnTo>
                <a:lnTo>
                  <a:pt x="1648305" y="600604"/>
                </a:lnTo>
                <a:lnTo>
                  <a:pt x="1657507" y="590147"/>
                </a:lnTo>
                <a:lnTo>
                  <a:pt x="1667026" y="580007"/>
                </a:lnTo>
                <a:lnTo>
                  <a:pt x="1676545" y="569866"/>
                </a:lnTo>
                <a:lnTo>
                  <a:pt x="1686063" y="560043"/>
                </a:lnTo>
                <a:lnTo>
                  <a:pt x="1695582" y="550219"/>
                </a:lnTo>
                <a:lnTo>
                  <a:pt x="1705418" y="540396"/>
                </a:lnTo>
                <a:lnTo>
                  <a:pt x="1715572" y="531523"/>
                </a:lnTo>
                <a:lnTo>
                  <a:pt x="1726043" y="522016"/>
                </a:lnTo>
                <a:lnTo>
                  <a:pt x="1736514" y="513143"/>
                </a:lnTo>
                <a:lnTo>
                  <a:pt x="1746984" y="503954"/>
                </a:lnTo>
                <a:lnTo>
                  <a:pt x="1757772" y="495714"/>
                </a:lnTo>
                <a:lnTo>
                  <a:pt x="1768878" y="487158"/>
                </a:lnTo>
                <a:lnTo>
                  <a:pt x="1779983" y="478919"/>
                </a:lnTo>
                <a:lnTo>
                  <a:pt x="1791089" y="470680"/>
                </a:lnTo>
                <a:lnTo>
                  <a:pt x="1802194" y="463075"/>
                </a:lnTo>
                <a:lnTo>
                  <a:pt x="1813934" y="455470"/>
                </a:lnTo>
                <a:lnTo>
                  <a:pt x="1825674" y="448498"/>
                </a:lnTo>
                <a:lnTo>
                  <a:pt x="1838048" y="441210"/>
                </a:lnTo>
                <a:lnTo>
                  <a:pt x="1850106" y="434238"/>
                </a:lnTo>
                <a:lnTo>
                  <a:pt x="1862163" y="427901"/>
                </a:lnTo>
                <a:lnTo>
                  <a:pt x="1874537" y="421563"/>
                </a:lnTo>
                <a:lnTo>
                  <a:pt x="1887229" y="415859"/>
                </a:lnTo>
                <a:lnTo>
                  <a:pt x="1899921" y="409838"/>
                </a:lnTo>
                <a:lnTo>
                  <a:pt x="1912613" y="404451"/>
                </a:lnTo>
                <a:lnTo>
                  <a:pt x="1925622" y="399381"/>
                </a:lnTo>
                <a:lnTo>
                  <a:pt x="1938631" y="394627"/>
                </a:lnTo>
                <a:lnTo>
                  <a:pt x="1951958" y="390191"/>
                </a:lnTo>
                <a:lnTo>
                  <a:pt x="1965284" y="385755"/>
                </a:lnTo>
                <a:lnTo>
                  <a:pt x="1978928" y="382269"/>
                </a:lnTo>
                <a:lnTo>
                  <a:pt x="1992572" y="378783"/>
                </a:lnTo>
                <a:lnTo>
                  <a:pt x="2006215" y="375297"/>
                </a:lnTo>
                <a:lnTo>
                  <a:pt x="2019859" y="372445"/>
                </a:lnTo>
                <a:lnTo>
                  <a:pt x="2033820" y="369910"/>
                </a:lnTo>
                <a:lnTo>
                  <a:pt x="2047781" y="368009"/>
                </a:lnTo>
                <a:lnTo>
                  <a:pt x="2062059" y="366107"/>
                </a:lnTo>
                <a:lnTo>
                  <a:pt x="2076021" y="364206"/>
                </a:lnTo>
                <a:lnTo>
                  <a:pt x="2089981" y="362938"/>
                </a:lnTo>
                <a:lnTo>
                  <a:pt x="2104260" y="362305"/>
                </a:lnTo>
                <a:lnTo>
                  <a:pt x="2118538" y="361671"/>
                </a:lnTo>
                <a:lnTo>
                  <a:pt x="2132817" y="361354"/>
                </a:lnTo>
                <a:lnTo>
                  <a:pt x="2147095" y="361671"/>
                </a:lnTo>
                <a:lnTo>
                  <a:pt x="2133134" y="359770"/>
                </a:lnTo>
                <a:lnTo>
                  <a:pt x="2118538" y="358502"/>
                </a:lnTo>
                <a:lnTo>
                  <a:pt x="2104260" y="357235"/>
                </a:lnTo>
                <a:lnTo>
                  <a:pt x="2089981" y="356601"/>
                </a:lnTo>
                <a:lnTo>
                  <a:pt x="2075703" y="355967"/>
                </a:lnTo>
                <a:lnTo>
                  <a:pt x="2061425" y="355967"/>
                </a:lnTo>
                <a:lnTo>
                  <a:pt x="2046829" y="355967"/>
                </a:lnTo>
                <a:lnTo>
                  <a:pt x="2032234" y="356601"/>
                </a:lnTo>
                <a:lnTo>
                  <a:pt x="2017955" y="357552"/>
                </a:lnTo>
                <a:lnTo>
                  <a:pt x="2003677" y="358819"/>
                </a:lnTo>
                <a:lnTo>
                  <a:pt x="1989081" y="360403"/>
                </a:lnTo>
                <a:lnTo>
                  <a:pt x="1974803" y="362305"/>
                </a:lnTo>
                <a:lnTo>
                  <a:pt x="1960525" y="364523"/>
                </a:lnTo>
                <a:lnTo>
                  <a:pt x="1946246" y="367375"/>
                </a:lnTo>
                <a:lnTo>
                  <a:pt x="1931968" y="370227"/>
                </a:lnTo>
                <a:lnTo>
                  <a:pt x="1917373" y="373713"/>
                </a:lnTo>
                <a:lnTo>
                  <a:pt x="1903411" y="377515"/>
                </a:lnTo>
                <a:lnTo>
                  <a:pt x="1889450" y="381318"/>
                </a:lnTo>
                <a:lnTo>
                  <a:pt x="1875489" y="385755"/>
                </a:lnTo>
                <a:lnTo>
                  <a:pt x="1861528" y="390508"/>
                </a:lnTo>
                <a:lnTo>
                  <a:pt x="1847567" y="395578"/>
                </a:lnTo>
                <a:lnTo>
                  <a:pt x="1833924" y="400965"/>
                </a:lnTo>
                <a:lnTo>
                  <a:pt x="1820280" y="406669"/>
                </a:lnTo>
                <a:lnTo>
                  <a:pt x="1806953" y="412690"/>
                </a:lnTo>
                <a:lnTo>
                  <a:pt x="1793627" y="418711"/>
                </a:lnTo>
                <a:lnTo>
                  <a:pt x="1780618" y="425366"/>
                </a:lnTo>
                <a:lnTo>
                  <a:pt x="1766974" y="432020"/>
                </a:lnTo>
                <a:lnTo>
                  <a:pt x="1754282" y="438992"/>
                </a:lnTo>
                <a:lnTo>
                  <a:pt x="1741273" y="446280"/>
                </a:lnTo>
                <a:lnTo>
                  <a:pt x="1728898" y="453885"/>
                </a:lnTo>
                <a:lnTo>
                  <a:pt x="1716207" y="461808"/>
                </a:lnTo>
                <a:lnTo>
                  <a:pt x="1703832" y="469730"/>
                </a:lnTo>
                <a:lnTo>
                  <a:pt x="1691775" y="478286"/>
                </a:lnTo>
                <a:lnTo>
                  <a:pt x="1679717" y="486842"/>
                </a:lnTo>
                <a:lnTo>
                  <a:pt x="1667660" y="495398"/>
                </a:lnTo>
                <a:lnTo>
                  <a:pt x="1655920" y="504270"/>
                </a:lnTo>
                <a:lnTo>
                  <a:pt x="1644180" y="513460"/>
                </a:lnTo>
                <a:lnTo>
                  <a:pt x="1632758" y="522967"/>
                </a:lnTo>
                <a:lnTo>
                  <a:pt x="1621335" y="532473"/>
                </a:lnTo>
                <a:lnTo>
                  <a:pt x="1610230" y="542297"/>
                </a:lnTo>
                <a:lnTo>
                  <a:pt x="1599124" y="551804"/>
                </a:lnTo>
                <a:lnTo>
                  <a:pt x="1588336" y="561944"/>
                </a:lnTo>
                <a:lnTo>
                  <a:pt x="1577548" y="572084"/>
                </a:lnTo>
                <a:lnTo>
                  <a:pt x="1566760" y="582542"/>
                </a:lnTo>
                <a:lnTo>
                  <a:pt x="1556606" y="592999"/>
                </a:lnTo>
                <a:lnTo>
                  <a:pt x="1546136" y="603773"/>
                </a:lnTo>
                <a:lnTo>
                  <a:pt x="1535982" y="614547"/>
                </a:lnTo>
                <a:lnTo>
                  <a:pt x="1526146" y="625638"/>
                </a:lnTo>
                <a:lnTo>
                  <a:pt x="1514406" y="638631"/>
                </a:lnTo>
                <a:lnTo>
                  <a:pt x="1503301" y="651623"/>
                </a:lnTo>
                <a:lnTo>
                  <a:pt x="1492195" y="664932"/>
                </a:lnTo>
                <a:lnTo>
                  <a:pt x="1481407" y="678559"/>
                </a:lnTo>
                <a:lnTo>
                  <a:pt x="1406525" y="612012"/>
                </a:lnTo>
                <a:lnTo>
                  <a:pt x="1407160" y="604407"/>
                </a:lnTo>
                <a:lnTo>
                  <a:pt x="1408112" y="596802"/>
                </a:lnTo>
                <a:lnTo>
                  <a:pt x="1409381" y="589196"/>
                </a:lnTo>
                <a:lnTo>
                  <a:pt x="1410967" y="581274"/>
                </a:lnTo>
                <a:lnTo>
                  <a:pt x="1412554" y="573352"/>
                </a:lnTo>
                <a:lnTo>
                  <a:pt x="1415092" y="565430"/>
                </a:lnTo>
                <a:lnTo>
                  <a:pt x="1417313" y="557191"/>
                </a:lnTo>
                <a:lnTo>
                  <a:pt x="1420169" y="548952"/>
                </a:lnTo>
                <a:lnTo>
                  <a:pt x="1423025" y="540396"/>
                </a:lnTo>
                <a:lnTo>
                  <a:pt x="1426198" y="532157"/>
                </a:lnTo>
                <a:lnTo>
                  <a:pt x="1430322" y="523601"/>
                </a:lnTo>
                <a:lnTo>
                  <a:pt x="1434130" y="514728"/>
                </a:lnTo>
                <a:lnTo>
                  <a:pt x="1438572" y="505855"/>
                </a:lnTo>
                <a:lnTo>
                  <a:pt x="1443332" y="497299"/>
                </a:lnTo>
                <a:lnTo>
                  <a:pt x="1448408" y="488109"/>
                </a:lnTo>
                <a:lnTo>
                  <a:pt x="1453802" y="478919"/>
                </a:lnTo>
                <a:lnTo>
                  <a:pt x="1461100" y="467195"/>
                </a:lnTo>
                <a:lnTo>
                  <a:pt x="1469033" y="455787"/>
                </a:lnTo>
                <a:lnTo>
                  <a:pt x="1476648" y="444696"/>
                </a:lnTo>
                <a:lnTo>
                  <a:pt x="1484263" y="433921"/>
                </a:lnTo>
                <a:lnTo>
                  <a:pt x="1492195" y="423464"/>
                </a:lnTo>
                <a:lnTo>
                  <a:pt x="1500128" y="413641"/>
                </a:lnTo>
                <a:lnTo>
                  <a:pt x="1508060" y="403817"/>
                </a:lnTo>
                <a:lnTo>
                  <a:pt x="1516310" y="393994"/>
                </a:lnTo>
                <a:lnTo>
                  <a:pt x="1524877" y="384804"/>
                </a:lnTo>
                <a:lnTo>
                  <a:pt x="1533127" y="375614"/>
                </a:lnTo>
                <a:lnTo>
                  <a:pt x="1541376" y="367375"/>
                </a:lnTo>
                <a:lnTo>
                  <a:pt x="1549943" y="358819"/>
                </a:lnTo>
                <a:lnTo>
                  <a:pt x="1558828" y="350580"/>
                </a:lnTo>
                <a:lnTo>
                  <a:pt x="1567077" y="342975"/>
                </a:lnTo>
                <a:lnTo>
                  <a:pt x="1575962" y="335369"/>
                </a:lnTo>
                <a:lnTo>
                  <a:pt x="1584846" y="328081"/>
                </a:lnTo>
                <a:lnTo>
                  <a:pt x="1594047" y="321109"/>
                </a:lnTo>
                <a:lnTo>
                  <a:pt x="1602932" y="314455"/>
                </a:lnTo>
                <a:lnTo>
                  <a:pt x="1611816" y="308117"/>
                </a:lnTo>
                <a:lnTo>
                  <a:pt x="1621018" y="301779"/>
                </a:lnTo>
                <a:lnTo>
                  <a:pt x="1630219" y="296075"/>
                </a:lnTo>
                <a:lnTo>
                  <a:pt x="1639421" y="290054"/>
                </a:lnTo>
                <a:lnTo>
                  <a:pt x="1648622" y="284667"/>
                </a:lnTo>
                <a:lnTo>
                  <a:pt x="1657824" y="279280"/>
                </a:lnTo>
                <a:lnTo>
                  <a:pt x="1667343" y="274527"/>
                </a:lnTo>
                <a:lnTo>
                  <a:pt x="1676862" y="269457"/>
                </a:lnTo>
                <a:lnTo>
                  <a:pt x="1686381" y="265337"/>
                </a:lnTo>
                <a:lnTo>
                  <a:pt x="1695582" y="261218"/>
                </a:lnTo>
                <a:lnTo>
                  <a:pt x="1705101" y="256781"/>
                </a:lnTo>
                <a:lnTo>
                  <a:pt x="1714937" y="252979"/>
                </a:lnTo>
                <a:lnTo>
                  <a:pt x="1724456" y="249493"/>
                </a:lnTo>
                <a:lnTo>
                  <a:pt x="1734292" y="246007"/>
                </a:lnTo>
                <a:lnTo>
                  <a:pt x="1743494" y="242838"/>
                </a:lnTo>
                <a:lnTo>
                  <a:pt x="1753330" y="239986"/>
                </a:lnTo>
                <a:lnTo>
                  <a:pt x="1763166" y="237134"/>
                </a:lnTo>
                <a:lnTo>
                  <a:pt x="1773003" y="234599"/>
                </a:lnTo>
                <a:lnTo>
                  <a:pt x="1792675" y="230163"/>
                </a:lnTo>
                <a:lnTo>
                  <a:pt x="1812030" y="226360"/>
                </a:lnTo>
                <a:lnTo>
                  <a:pt x="1831702" y="222874"/>
                </a:lnTo>
                <a:lnTo>
                  <a:pt x="1851375" y="220656"/>
                </a:lnTo>
                <a:lnTo>
                  <a:pt x="1870730" y="219072"/>
                </a:lnTo>
                <a:lnTo>
                  <a:pt x="1890402" y="217804"/>
                </a:lnTo>
                <a:lnTo>
                  <a:pt x="1910075" y="217487"/>
                </a:lnTo>
                <a:close/>
                <a:moveTo>
                  <a:pt x="1112837" y="0"/>
                </a:moveTo>
                <a:lnTo>
                  <a:pt x="1116656" y="634"/>
                </a:lnTo>
                <a:lnTo>
                  <a:pt x="1128112" y="2854"/>
                </a:lnTo>
                <a:lnTo>
                  <a:pt x="1146570" y="6660"/>
                </a:lnTo>
                <a:lnTo>
                  <a:pt x="1157708" y="9197"/>
                </a:lnTo>
                <a:lnTo>
                  <a:pt x="1170119" y="12369"/>
                </a:lnTo>
                <a:lnTo>
                  <a:pt x="1183485" y="16175"/>
                </a:lnTo>
                <a:lnTo>
                  <a:pt x="1198124" y="20298"/>
                </a:lnTo>
                <a:lnTo>
                  <a:pt x="1213399" y="25372"/>
                </a:lnTo>
                <a:lnTo>
                  <a:pt x="1229629" y="30763"/>
                </a:lnTo>
                <a:lnTo>
                  <a:pt x="1246495" y="37106"/>
                </a:lnTo>
                <a:lnTo>
                  <a:pt x="1263998" y="43767"/>
                </a:lnTo>
                <a:lnTo>
                  <a:pt x="1281501" y="51378"/>
                </a:lnTo>
                <a:lnTo>
                  <a:pt x="1299640" y="59307"/>
                </a:lnTo>
                <a:lnTo>
                  <a:pt x="1317780" y="68504"/>
                </a:lnTo>
                <a:lnTo>
                  <a:pt x="1336237" y="78653"/>
                </a:lnTo>
                <a:lnTo>
                  <a:pt x="1345148" y="84045"/>
                </a:lnTo>
                <a:lnTo>
                  <a:pt x="1354058" y="89436"/>
                </a:lnTo>
                <a:lnTo>
                  <a:pt x="1363287" y="95462"/>
                </a:lnTo>
                <a:lnTo>
                  <a:pt x="1372198" y="101171"/>
                </a:lnTo>
                <a:lnTo>
                  <a:pt x="1381108" y="107514"/>
                </a:lnTo>
                <a:lnTo>
                  <a:pt x="1389701" y="113540"/>
                </a:lnTo>
                <a:lnTo>
                  <a:pt x="1398293" y="120517"/>
                </a:lnTo>
                <a:lnTo>
                  <a:pt x="1406886" y="127177"/>
                </a:lnTo>
                <a:lnTo>
                  <a:pt x="1415160" y="134471"/>
                </a:lnTo>
                <a:lnTo>
                  <a:pt x="1423116" y="141449"/>
                </a:lnTo>
                <a:lnTo>
                  <a:pt x="1431390" y="149377"/>
                </a:lnTo>
                <a:lnTo>
                  <a:pt x="1439346" y="157306"/>
                </a:lnTo>
                <a:lnTo>
                  <a:pt x="1446665" y="165552"/>
                </a:lnTo>
                <a:lnTo>
                  <a:pt x="1454303" y="173798"/>
                </a:lnTo>
                <a:lnTo>
                  <a:pt x="1461304" y="182361"/>
                </a:lnTo>
                <a:lnTo>
                  <a:pt x="1468305" y="191241"/>
                </a:lnTo>
                <a:lnTo>
                  <a:pt x="1474988" y="200756"/>
                </a:lnTo>
                <a:lnTo>
                  <a:pt x="1481034" y="209953"/>
                </a:lnTo>
                <a:lnTo>
                  <a:pt x="1487399" y="219785"/>
                </a:lnTo>
                <a:lnTo>
                  <a:pt x="1492809" y="229616"/>
                </a:lnTo>
                <a:lnTo>
                  <a:pt x="1498537" y="240082"/>
                </a:lnTo>
                <a:lnTo>
                  <a:pt x="1503311" y="250865"/>
                </a:lnTo>
                <a:lnTo>
                  <a:pt x="1508084" y="261648"/>
                </a:lnTo>
                <a:lnTo>
                  <a:pt x="1512540" y="273066"/>
                </a:lnTo>
                <a:lnTo>
                  <a:pt x="1516358" y="284483"/>
                </a:lnTo>
                <a:lnTo>
                  <a:pt x="1519859" y="296218"/>
                </a:lnTo>
                <a:lnTo>
                  <a:pt x="1523041" y="308269"/>
                </a:lnTo>
                <a:lnTo>
                  <a:pt x="1525587" y="320955"/>
                </a:lnTo>
                <a:lnTo>
                  <a:pt x="1512540" y="333641"/>
                </a:lnTo>
                <a:lnTo>
                  <a:pt x="1499492" y="346645"/>
                </a:lnTo>
                <a:lnTo>
                  <a:pt x="1486763" y="360599"/>
                </a:lnTo>
                <a:lnTo>
                  <a:pt x="1474351" y="374554"/>
                </a:lnTo>
                <a:lnTo>
                  <a:pt x="1462259" y="389777"/>
                </a:lnTo>
                <a:lnTo>
                  <a:pt x="1450484" y="405000"/>
                </a:lnTo>
                <a:lnTo>
                  <a:pt x="1439027" y="420540"/>
                </a:lnTo>
                <a:lnTo>
                  <a:pt x="1427889" y="437032"/>
                </a:lnTo>
                <a:lnTo>
                  <a:pt x="1426616" y="424346"/>
                </a:lnTo>
                <a:lnTo>
                  <a:pt x="1424389" y="411343"/>
                </a:lnTo>
                <a:lnTo>
                  <a:pt x="1422479" y="398340"/>
                </a:lnTo>
                <a:lnTo>
                  <a:pt x="1420252" y="385654"/>
                </a:lnTo>
                <a:lnTo>
                  <a:pt x="1417706" y="373285"/>
                </a:lnTo>
                <a:lnTo>
                  <a:pt x="1414842" y="360599"/>
                </a:lnTo>
                <a:lnTo>
                  <a:pt x="1411341" y="348230"/>
                </a:lnTo>
                <a:lnTo>
                  <a:pt x="1408159" y="335544"/>
                </a:lnTo>
                <a:lnTo>
                  <a:pt x="1402112" y="317467"/>
                </a:lnTo>
                <a:lnTo>
                  <a:pt x="1396065" y="299706"/>
                </a:lnTo>
                <a:lnTo>
                  <a:pt x="1388746" y="281946"/>
                </a:lnTo>
                <a:lnTo>
                  <a:pt x="1384927" y="273700"/>
                </a:lnTo>
                <a:lnTo>
                  <a:pt x="1381108" y="265137"/>
                </a:lnTo>
                <a:lnTo>
                  <a:pt x="1376653" y="256574"/>
                </a:lnTo>
                <a:lnTo>
                  <a:pt x="1372516" y="248328"/>
                </a:lnTo>
                <a:lnTo>
                  <a:pt x="1368061" y="240082"/>
                </a:lnTo>
                <a:lnTo>
                  <a:pt x="1363287" y="231836"/>
                </a:lnTo>
                <a:lnTo>
                  <a:pt x="1358514" y="223591"/>
                </a:lnTo>
                <a:lnTo>
                  <a:pt x="1353104" y="215979"/>
                </a:lnTo>
                <a:lnTo>
                  <a:pt x="1348012" y="208050"/>
                </a:lnTo>
                <a:lnTo>
                  <a:pt x="1342284" y="200121"/>
                </a:lnTo>
                <a:lnTo>
                  <a:pt x="1336874" y="192827"/>
                </a:lnTo>
                <a:lnTo>
                  <a:pt x="1330827" y="185215"/>
                </a:lnTo>
                <a:lnTo>
                  <a:pt x="1325099" y="178238"/>
                </a:lnTo>
                <a:lnTo>
                  <a:pt x="1319053" y="171261"/>
                </a:lnTo>
                <a:lnTo>
                  <a:pt x="1312688" y="164284"/>
                </a:lnTo>
                <a:lnTo>
                  <a:pt x="1306323" y="157623"/>
                </a:lnTo>
                <a:lnTo>
                  <a:pt x="1299640" y="150963"/>
                </a:lnTo>
                <a:lnTo>
                  <a:pt x="1292957" y="144620"/>
                </a:lnTo>
                <a:lnTo>
                  <a:pt x="1286274" y="138277"/>
                </a:lnTo>
                <a:lnTo>
                  <a:pt x="1278955" y="132251"/>
                </a:lnTo>
                <a:lnTo>
                  <a:pt x="1271636" y="126225"/>
                </a:lnTo>
                <a:lnTo>
                  <a:pt x="1264635" y="120834"/>
                </a:lnTo>
                <a:lnTo>
                  <a:pt x="1257315" y="115125"/>
                </a:lnTo>
                <a:lnTo>
                  <a:pt x="1249996" y="110051"/>
                </a:lnTo>
                <a:lnTo>
                  <a:pt x="1242040" y="104659"/>
                </a:lnTo>
                <a:lnTo>
                  <a:pt x="1234402" y="99902"/>
                </a:lnTo>
                <a:lnTo>
                  <a:pt x="1241403" y="105611"/>
                </a:lnTo>
                <a:lnTo>
                  <a:pt x="1248086" y="111637"/>
                </a:lnTo>
                <a:lnTo>
                  <a:pt x="1255088" y="117663"/>
                </a:lnTo>
                <a:lnTo>
                  <a:pt x="1262089" y="124006"/>
                </a:lnTo>
                <a:lnTo>
                  <a:pt x="1268135" y="130666"/>
                </a:lnTo>
                <a:lnTo>
                  <a:pt x="1274818" y="137009"/>
                </a:lnTo>
                <a:lnTo>
                  <a:pt x="1280546" y="143986"/>
                </a:lnTo>
                <a:lnTo>
                  <a:pt x="1286911" y="150646"/>
                </a:lnTo>
                <a:lnTo>
                  <a:pt x="1292321" y="157623"/>
                </a:lnTo>
                <a:lnTo>
                  <a:pt x="1298367" y="164601"/>
                </a:lnTo>
                <a:lnTo>
                  <a:pt x="1303459" y="171895"/>
                </a:lnTo>
                <a:lnTo>
                  <a:pt x="1308869" y="179190"/>
                </a:lnTo>
                <a:lnTo>
                  <a:pt x="1313961" y="186484"/>
                </a:lnTo>
                <a:lnTo>
                  <a:pt x="1318734" y="194095"/>
                </a:lnTo>
                <a:lnTo>
                  <a:pt x="1323508" y="202024"/>
                </a:lnTo>
                <a:lnTo>
                  <a:pt x="1327963" y="209636"/>
                </a:lnTo>
                <a:lnTo>
                  <a:pt x="1332418" y="217565"/>
                </a:lnTo>
                <a:lnTo>
                  <a:pt x="1336237" y="225493"/>
                </a:lnTo>
                <a:lnTo>
                  <a:pt x="1340056" y="233422"/>
                </a:lnTo>
                <a:lnTo>
                  <a:pt x="1344193" y="241668"/>
                </a:lnTo>
                <a:lnTo>
                  <a:pt x="1347376" y="249914"/>
                </a:lnTo>
                <a:lnTo>
                  <a:pt x="1350558" y="257843"/>
                </a:lnTo>
                <a:lnTo>
                  <a:pt x="1356923" y="274969"/>
                </a:lnTo>
                <a:lnTo>
                  <a:pt x="1362333" y="291778"/>
                </a:lnTo>
                <a:lnTo>
                  <a:pt x="1366788" y="308904"/>
                </a:lnTo>
                <a:lnTo>
                  <a:pt x="1370925" y="326030"/>
                </a:lnTo>
                <a:lnTo>
                  <a:pt x="1374107" y="343790"/>
                </a:lnTo>
                <a:lnTo>
                  <a:pt x="1376653" y="360916"/>
                </a:lnTo>
                <a:lnTo>
                  <a:pt x="1378562" y="378677"/>
                </a:lnTo>
                <a:lnTo>
                  <a:pt x="1380472" y="396120"/>
                </a:lnTo>
                <a:lnTo>
                  <a:pt x="1381108" y="413880"/>
                </a:lnTo>
                <a:lnTo>
                  <a:pt x="1381427" y="431641"/>
                </a:lnTo>
                <a:lnTo>
                  <a:pt x="1381108" y="449401"/>
                </a:lnTo>
                <a:lnTo>
                  <a:pt x="1380472" y="466844"/>
                </a:lnTo>
                <a:lnTo>
                  <a:pt x="1378881" y="484605"/>
                </a:lnTo>
                <a:lnTo>
                  <a:pt x="1377290" y="502048"/>
                </a:lnTo>
                <a:lnTo>
                  <a:pt x="1375380" y="519491"/>
                </a:lnTo>
                <a:lnTo>
                  <a:pt x="1372516" y="536934"/>
                </a:lnTo>
                <a:lnTo>
                  <a:pt x="1369652" y="554378"/>
                </a:lnTo>
                <a:lnTo>
                  <a:pt x="1367106" y="564843"/>
                </a:lnTo>
                <a:lnTo>
                  <a:pt x="1364878" y="574675"/>
                </a:lnTo>
                <a:lnTo>
                  <a:pt x="1334646" y="547717"/>
                </a:lnTo>
                <a:lnTo>
                  <a:pt x="1168210" y="399609"/>
                </a:lnTo>
                <a:lnTo>
                  <a:pt x="1166618" y="387557"/>
                </a:lnTo>
                <a:lnTo>
                  <a:pt x="1166300" y="375188"/>
                </a:lnTo>
                <a:lnTo>
                  <a:pt x="1166618" y="369479"/>
                </a:lnTo>
                <a:lnTo>
                  <a:pt x="1166937" y="363136"/>
                </a:lnTo>
                <a:lnTo>
                  <a:pt x="1167573" y="357110"/>
                </a:lnTo>
                <a:lnTo>
                  <a:pt x="1168528" y="350767"/>
                </a:lnTo>
                <a:lnTo>
                  <a:pt x="1171074" y="330153"/>
                </a:lnTo>
                <a:lnTo>
                  <a:pt x="1173620" y="308269"/>
                </a:lnTo>
                <a:lnTo>
                  <a:pt x="1175847" y="285435"/>
                </a:lnTo>
                <a:lnTo>
                  <a:pt x="1177438" y="262283"/>
                </a:lnTo>
                <a:lnTo>
                  <a:pt x="1178393" y="238814"/>
                </a:lnTo>
                <a:lnTo>
                  <a:pt x="1178711" y="227079"/>
                </a:lnTo>
                <a:lnTo>
                  <a:pt x="1178711" y="215027"/>
                </a:lnTo>
                <a:lnTo>
                  <a:pt x="1178393" y="203293"/>
                </a:lnTo>
                <a:lnTo>
                  <a:pt x="1178075" y="191241"/>
                </a:lnTo>
                <a:lnTo>
                  <a:pt x="1177438" y="179507"/>
                </a:lnTo>
                <a:lnTo>
                  <a:pt x="1176484" y="167772"/>
                </a:lnTo>
                <a:lnTo>
                  <a:pt x="1175211" y="155720"/>
                </a:lnTo>
                <a:lnTo>
                  <a:pt x="1173938" y="144303"/>
                </a:lnTo>
                <a:lnTo>
                  <a:pt x="1172028" y="132568"/>
                </a:lnTo>
                <a:lnTo>
                  <a:pt x="1169801" y="121151"/>
                </a:lnTo>
                <a:lnTo>
                  <a:pt x="1167573" y="109734"/>
                </a:lnTo>
                <a:lnTo>
                  <a:pt x="1164391" y="98633"/>
                </a:lnTo>
                <a:lnTo>
                  <a:pt x="1161208" y="87533"/>
                </a:lnTo>
                <a:lnTo>
                  <a:pt x="1157708" y="76750"/>
                </a:lnTo>
                <a:lnTo>
                  <a:pt x="1153571" y="66284"/>
                </a:lnTo>
                <a:lnTo>
                  <a:pt x="1149115" y="55818"/>
                </a:lnTo>
                <a:lnTo>
                  <a:pt x="1144342" y="45670"/>
                </a:lnTo>
                <a:lnTo>
                  <a:pt x="1138932" y="35838"/>
                </a:lnTo>
                <a:lnTo>
                  <a:pt x="1133204" y="26641"/>
                </a:lnTo>
                <a:lnTo>
                  <a:pt x="1126839" y="17443"/>
                </a:lnTo>
                <a:lnTo>
                  <a:pt x="1119838" y="8563"/>
                </a:lnTo>
                <a:lnTo>
                  <a:pt x="111283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KSO_Shape"/>
          <p:cNvSpPr/>
          <p:nvPr/>
        </p:nvSpPr>
        <p:spPr bwMode="auto">
          <a:xfrm>
            <a:off x="4059238" y="2428875"/>
            <a:ext cx="384175" cy="523875"/>
          </a:xfrm>
          <a:custGeom>
            <a:avLst/>
            <a:gdLst>
              <a:gd name="T0" fmla="*/ 821150 w 1122363"/>
              <a:gd name="T1" fmla="*/ 1319439 h 1531938"/>
              <a:gd name="T2" fmla="*/ 818610 w 1122363"/>
              <a:gd name="T3" fmla="*/ 1374324 h 1531938"/>
              <a:gd name="T4" fmla="*/ 763001 w 1122363"/>
              <a:gd name="T5" fmla="*/ 1407818 h 1531938"/>
              <a:gd name="T6" fmla="*/ 617712 w 1122363"/>
              <a:gd name="T7" fmla="*/ 1069756 h 1531938"/>
              <a:gd name="T8" fmla="*/ 595045 w 1122363"/>
              <a:gd name="T9" fmla="*/ 1020228 h 1531938"/>
              <a:gd name="T10" fmla="*/ 616862 w 1122363"/>
              <a:gd name="T11" fmla="*/ 985788 h 1531938"/>
              <a:gd name="T12" fmla="*/ 638822 w 1122363"/>
              <a:gd name="T13" fmla="*/ 861065 h 1531938"/>
              <a:gd name="T14" fmla="*/ 533011 w 1122363"/>
              <a:gd name="T15" fmla="*/ 900272 h 1531938"/>
              <a:gd name="T16" fmla="*/ 472344 w 1122363"/>
              <a:gd name="T17" fmla="*/ 959225 h 1531938"/>
              <a:gd name="T18" fmla="*/ 447514 w 1122363"/>
              <a:gd name="T19" fmla="*/ 1068950 h 1531938"/>
              <a:gd name="T20" fmla="*/ 483631 w 1122363"/>
              <a:gd name="T21" fmla="*/ 1155544 h 1531938"/>
              <a:gd name="T22" fmla="*/ 563202 w 1122363"/>
              <a:gd name="T23" fmla="*/ 1213369 h 1531938"/>
              <a:gd name="T24" fmla="*/ 641644 w 1122363"/>
              <a:gd name="T25" fmla="*/ 1407149 h 1531938"/>
              <a:gd name="T26" fmla="*/ 522288 w 1122363"/>
              <a:gd name="T27" fmla="*/ 1360326 h 1531938"/>
              <a:gd name="T28" fmla="*/ 562920 w 1122363"/>
              <a:gd name="T29" fmla="*/ 1503052 h 1531938"/>
              <a:gd name="T30" fmla="*/ 767489 w 1122363"/>
              <a:gd name="T31" fmla="*/ 1526182 h 1531938"/>
              <a:gd name="T32" fmla="*/ 873019 w 1122363"/>
              <a:gd name="T33" fmla="*/ 1493462 h 1531938"/>
              <a:gd name="T34" fmla="*/ 940739 w 1122363"/>
              <a:gd name="T35" fmla="*/ 1437049 h 1531938"/>
              <a:gd name="T36" fmla="*/ 975445 w 1122363"/>
              <a:gd name="T37" fmla="*/ 1352710 h 1531938"/>
              <a:gd name="T38" fmla="*/ 957387 w 1122363"/>
              <a:gd name="T39" fmla="*/ 1244960 h 1531938"/>
              <a:gd name="T40" fmla="*/ 862579 w 1122363"/>
              <a:gd name="T41" fmla="*/ 1159211 h 1531938"/>
              <a:gd name="T42" fmla="*/ 777366 w 1122363"/>
              <a:gd name="T43" fmla="*/ 984893 h 1531938"/>
              <a:gd name="T44" fmla="*/ 941021 w 1122363"/>
              <a:gd name="T45" fmla="*/ 1068103 h 1531938"/>
              <a:gd name="T46" fmla="*/ 812918 w 1122363"/>
              <a:gd name="T47" fmla="*/ 868963 h 1531938"/>
              <a:gd name="T48" fmla="*/ 768618 w 1122363"/>
              <a:gd name="T49" fmla="*/ 464758 h 1531938"/>
              <a:gd name="T50" fmla="*/ 956258 w 1122363"/>
              <a:gd name="T51" fmla="*/ 515531 h 1531938"/>
              <a:gd name="T52" fmla="*/ 1106652 w 1122363"/>
              <a:gd name="T53" fmla="*/ 632589 h 1531938"/>
              <a:gd name="T54" fmla="*/ 1227702 w 1122363"/>
              <a:gd name="T55" fmla="*/ 820164 h 1531938"/>
              <a:gd name="T56" fmla="*/ 1327023 w 1122363"/>
              <a:gd name="T57" fmla="*/ 1081925 h 1531938"/>
              <a:gd name="T58" fmla="*/ 1396717 w 1122363"/>
              <a:gd name="T59" fmla="*/ 1393892 h 1531938"/>
              <a:gd name="T60" fmla="*/ 1355239 w 1122363"/>
              <a:gd name="T61" fmla="*/ 1597827 h 1531938"/>
              <a:gd name="T62" fmla="*/ 1228829 w 1122363"/>
              <a:gd name="T63" fmla="*/ 1750144 h 1531938"/>
              <a:gd name="T64" fmla="*/ 1040908 w 1122363"/>
              <a:gd name="T65" fmla="*/ 1850561 h 1531938"/>
              <a:gd name="T66" fmla="*/ 813764 w 1122363"/>
              <a:gd name="T67" fmla="*/ 1899358 h 1531938"/>
              <a:gd name="T68" fmla="*/ 571385 w 1122363"/>
              <a:gd name="T69" fmla="*/ 1896538 h 1531938"/>
              <a:gd name="T70" fmla="*/ 341985 w 1122363"/>
              <a:gd name="T71" fmla="*/ 1837867 h 1531938"/>
              <a:gd name="T72" fmla="*/ 152933 w 1122363"/>
              <a:gd name="T73" fmla="*/ 1725604 h 1531938"/>
              <a:gd name="T74" fmla="*/ 31320 w 1122363"/>
              <a:gd name="T75" fmla="*/ 1563133 h 1531938"/>
              <a:gd name="T76" fmla="*/ 3668 w 1122363"/>
              <a:gd name="T77" fmla="*/ 1352710 h 1531938"/>
              <a:gd name="T78" fmla="*/ 126691 w 1122363"/>
              <a:gd name="T79" fmla="*/ 958096 h 1531938"/>
              <a:gd name="T80" fmla="*/ 230811 w 1122363"/>
              <a:gd name="T81" fmla="*/ 743160 h 1531938"/>
              <a:gd name="T82" fmla="*/ 362301 w 1122363"/>
              <a:gd name="T83" fmla="*/ 582099 h 1531938"/>
              <a:gd name="T84" fmla="*/ 534421 w 1122363"/>
              <a:gd name="T85" fmla="*/ 485632 h 1531938"/>
              <a:gd name="T86" fmla="*/ 596426 w 1122363"/>
              <a:gd name="T87" fmla="*/ 1978 h 1531938"/>
              <a:gd name="T88" fmla="*/ 686940 w 1122363"/>
              <a:gd name="T89" fmla="*/ 37299 h 1531938"/>
              <a:gd name="T90" fmla="*/ 778299 w 1122363"/>
              <a:gd name="T91" fmla="*/ 32213 h 1531938"/>
              <a:gd name="T92" fmla="*/ 882912 w 1122363"/>
              <a:gd name="T93" fmla="*/ 282 h 1531938"/>
              <a:gd name="T94" fmla="*/ 944383 w 1122363"/>
              <a:gd name="T95" fmla="*/ 34192 h 1531938"/>
              <a:gd name="T96" fmla="*/ 991755 w 1122363"/>
              <a:gd name="T97" fmla="*/ 157394 h 1531938"/>
              <a:gd name="T98" fmla="*/ 1048714 w 1122363"/>
              <a:gd name="T99" fmla="*/ 165023 h 1531938"/>
              <a:gd name="T100" fmla="*/ 1092702 w 1122363"/>
              <a:gd name="T101" fmla="*/ 159655 h 1531938"/>
              <a:gd name="T102" fmla="*/ 1063377 w 1122363"/>
              <a:gd name="T103" fmla="*/ 261663 h 1531938"/>
              <a:gd name="T104" fmla="*/ 978784 w 1122363"/>
              <a:gd name="T105" fmla="*/ 348130 h 1531938"/>
              <a:gd name="T106" fmla="*/ 836387 w 1122363"/>
              <a:gd name="T107" fmla="*/ 422166 h 1531938"/>
              <a:gd name="T108" fmla="*/ 657614 w 1122363"/>
              <a:gd name="T109" fmla="*/ 404646 h 1531938"/>
              <a:gd name="T110" fmla="*/ 554694 w 1122363"/>
              <a:gd name="T111" fmla="*/ 419340 h 1531938"/>
              <a:gd name="T112" fmla="*/ 313322 w 1122363"/>
              <a:gd name="T113" fmla="*/ 219560 h 1531938"/>
              <a:gd name="T114" fmla="*/ 410321 w 1122363"/>
              <a:gd name="T115" fmla="*/ 170392 h 1531938"/>
              <a:gd name="T116" fmla="*/ 485327 w 1122363"/>
              <a:gd name="T117" fmla="*/ 159089 h 1531938"/>
              <a:gd name="T118" fmla="*/ 519164 w 1122363"/>
              <a:gd name="T119" fmla="*/ 54537 h 1531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22363" h="1531938">
                <a:moveTo>
                  <a:pt x="600075" y="1019175"/>
                </a:moveTo>
                <a:lnTo>
                  <a:pt x="608240" y="1022344"/>
                </a:lnTo>
                <a:lnTo>
                  <a:pt x="615950" y="1025965"/>
                </a:lnTo>
                <a:lnTo>
                  <a:pt x="622981" y="1029134"/>
                </a:lnTo>
                <a:lnTo>
                  <a:pt x="629331" y="1032303"/>
                </a:lnTo>
                <a:lnTo>
                  <a:pt x="635227" y="1035925"/>
                </a:lnTo>
                <a:lnTo>
                  <a:pt x="640443" y="1039093"/>
                </a:lnTo>
                <a:lnTo>
                  <a:pt x="644979" y="1042488"/>
                </a:lnTo>
                <a:lnTo>
                  <a:pt x="649061" y="1045884"/>
                </a:lnTo>
                <a:lnTo>
                  <a:pt x="652236" y="1049505"/>
                </a:lnTo>
                <a:lnTo>
                  <a:pt x="655411" y="1053127"/>
                </a:lnTo>
                <a:lnTo>
                  <a:pt x="657906" y="1056974"/>
                </a:lnTo>
                <a:lnTo>
                  <a:pt x="659720" y="1061049"/>
                </a:lnTo>
                <a:lnTo>
                  <a:pt x="661534" y="1065576"/>
                </a:lnTo>
                <a:lnTo>
                  <a:pt x="662668" y="1070329"/>
                </a:lnTo>
                <a:lnTo>
                  <a:pt x="663348" y="1074856"/>
                </a:lnTo>
                <a:lnTo>
                  <a:pt x="663575" y="1080062"/>
                </a:lnTo>
                <a:lnTo>
                  <a:pt x="663575" y="1083230"/>
                </a:lnTo>
                <a:lnTo>
                  <a:pt x="663348" y="1086626"/>
                </a:lnTo>
                <a:lnTo>
                  <a:pt x="662895" y="1089568"/>
                </a:lnTo>
                <a:lnTo>
                  <a:pt x="662441" y="1092510"/>
                </a:lnTo>
                <a:lnTo>
                  <a:pt x="661761" y="1095227"/>
                </a:lnTo>
                <a:lnTo>
                  <a:pt x="660854" y="1097716"/>
                </a:lnTo>
                <a:lnTo>
                  <a:pt x="659947" y="1100432"/>
                </a:lnTo>
                <a:lnTo>
                  <a:pt x="659040" y="1102922"/>
                </a:lnTo>
                <a:lnTo>
                  <a:pt x="657679" y="1105186"/>
                </a:lnTo>
                <a:lnTo>
                  <a:pt x="656545" y="1107449"/>
                </a:lnTo>
                <a:lnTo>
                  <a:pt x="654957" y="1109486"/>
                </a:lnTo>
                <a:lnTo>
                  <a:pt x="653143" y="1111523"/>
                </a:lnTo>
                <a:lnTo>
                  <a:pt x="651556" y="1113334"/>
                </a:lnTo>
                <a:lnTo>
                  <a:pt x="649515" y="1115145"/>
                </a:lnTo>
                <a:lnTo>
                  <a:pt x="647473" y="1116729"/>
                </a:lnTo>
                <a:lnTo>
                  <a:pt x="645206" y="1118087"/>
                </a:lnTo>
                <a:lnTo>
                  <a:pt x="640670" y="1120803"/>
                </a:lnTo>
                <a:lnTo>
                  <a:pt x="635681" y="1123520"/>
                </a:lnTo>
                <a:lnTo>
                  <a:pt x="630238" y="1126009"/>
                </a:lnTo>
                <a:lnTo>
                  <a:pt x="625022" y="1128046"/>
                </a:lnTo>
                <a:lnTo>
                  <a:pt x="619125" y="1130310"/>
                </a:lnTo>
                <a:lnTo>
                  <a:pt x="613002" y="1132121"/>
                </a:lnTo>
                <a:lnTo>
                  <a:pt x="606652" y="1133705"/>
                </a:lnTo>
                <a:lnTo>
                  <a:pt x="600075" y="1135063"/>
                </a:lnTo>
                <a:lnTo>
                  <a:pt x="600075" y="1019175"/>
                </a:lnTo>
                <a:close/>
                <a:moveTo>
                  <a:pt x="538162" y="779462"/>
                </a:moveTo>
                <a:lnTo>
                  <a:pt x="538162" y="877887"/>
                </a:lnTo>
                <a:lnTo>
                  <a:pt x="529967" y="875827"/>
                </a:lnTo>
                <a:lnTo>
                  <a:pt x="522227" y="873538"/>
                </a:lnTo>
                <a:lnTo>
                  <a:pt x="515398" y="870791"/>
                </a:lnTo>
                <a:lnTo>
                  <a:pt x="509024" y="868273"/>
                </a:lnTo>
                <a:lnTo>
                  <a:pt x="503333" y="865298"/>
                </a:lnTo>
                <a:lnTo>
                  <a:pt x="500829" y="863467"/>
                </a:lnTo>
                <a:lnTo>
                  <a:pt x="498553" y="861864"/>
                </a:lnTo>
                <a:lnTo>
                  <a:pt x="496276" y="860262"/>
                </a:lnTo>
                <a:lnTo>
                  <a:pt x="494227" y="858431"/>
                </a:lnTo>
                <a:lnTo>
                  <a:pt x="492406" y="856600"/>
                </a:lnTo>
                <a:lnTo>
                  <a:pt x="490813" y="854540"/>
                </a:lnTo>
                <a:lnTo>
                  <a:pt x="487626" y="850877"/>
                </a:lnTo>
                <a:lnTo>
                  <a:pt x="485122" y="846986"/>
                </a:lnTo>
                <a:lnTo>
                  <a:pt x="482618" y="843324"/>
                </a:lnTo>
                <a:lnTo>
                  <a:pt x="481024" y="839662"/>
                </a:lnTo>
                <a:lnTo>
                  <a:pt x="479658" y="835999"/>
                </a:lnTo>
                <a:lnTo>
                  <a:pt x="478520" y="832337"/>
                </a:lnTo>
                <a:lnTo>
                  <a:pt x="478065" y="828903"/>
                </a:lnTo>
                <a:lnTo>
                  <a:pt x="477837" y="825241"/>
                </a:lnTo>
                <a:lnTo>
                  <a:pt x="477837" y="822952"/>
                </a:lnTo>
                <a:lnTo>
                  <a:pt x="478065" y="820434"/>
                </a:lnTo>
                <a:lnTo>
                  <a:pt x="478520" y="817916"/>
                </a:lnTo>
                <a:lnTo>
                  <a:pt x="478975" y="815627"/>
                </a:lnTo>
                <a:lnTo>
                  <a:pt x="479431" y="813339"/>
                </a:lnTo>
                <a:lnTo>
                  <a:pt x="480341" y="810821"/>
                </a:lnTo>
                <a:lnTo>
                  <a:pt x="481252" y="808761"/>
                </a:lnTo>
                <a:lnTo>
                  <a:pt x="482162" y="806701"/>
                </a:lnTo>
                <a:lnTo>
                  <a:pt x="483528" y="804869"/>
                </a:lnTo>
                <a:lnTo>
                  <a:pt x="484894" y="802809"/>
                </a:lnTo>
                <a:lnTo>
                  <a:pt x="486260" y="800978"/>
                </a:lnTo>
                <a:lnTo>
                  <a:pt x="487853" y="799147"/>
                </a:lnTo>
                <a:lnTo>
                  <a:pt x="489447" y="797545"/>
                </a:lnTo>
                <a:lnTo>
                  <a:pt x="491496" y="795714"/>
                </a:lnTo>
                <a:lnTo>
                  <a:pt x="495593" y="792738"/>
                </a:lnTo>
                <a:lnTo>
                  <a:pt x="500146" y="789991"/>
                </a:lnTo>
                <a:lnTo>
                  <a:pt x="504699" y="787244"/>
                </a:lnTo>
                <a:lnTo>
                  <a:pt x="509935" y="785184"/>
                </a:lnTo>
                <a:lnTo>
                  <a:pt x="515170" y="783582"/>
                </a:lnTo>
                <a:lnTo>
                  <a:pt x="520634" y="781980"/>
                </a:lnTo>
                <a:lnTo>
                  <a:pt x="526097" y="780835"/>
                </a:lnTo>
                <a:lnTo>
                  <a:pt x="532016" y="779920"/>
                </a:lnTo>
                <a:lnTo>
                  <a:pt x="538162" y="779462"/>
                </a:lnTo>
                <a:close/>
                <a:moveTo>
                  <a:pt x="538626" y="654332"/>
                </a:moveTo>
                <a:lnTo>
                  <a:pt x="538626" y="688810"/>
                </a:lnTo>
                <a:lnTo>
                  <a:pt x="530011" y="689945"/>
                </a:lnTo>
                <a:lnTo>
                  <a:pt x="521624" y="691079"/>
                </a:lnTo>
                <a:lnTo>
                  <a:pt x="513236" y="692440"/>
                </a:lnTo>
                <a:lnTo>
                  <a:pt x="505302" y="694028"/>
                </a:lnTo>
                <a:lnTo>
                  <a:pt x="497594" y="695842"/>
                </a:lnTo>
                <a:lnTo>
                  <a:pt x="490113" y="697657"/>
                </a:lnTo>
                <a:lnTo>
                  <a:pt x="482859" y="699471"/>
                </a:lnTo>
                <a:lnTo>
                  <a:pt x="475831" y="701740"/>
                </a:lnTo>
                <a:lnTo>
                  <a:pt x="469257" y="704008"/>
                </a:lnTo>
                <a:lnTo>
                  <a:pt x="462683" y="706276"/>
                </a:lnTo>
                <a:lnTo>
                  <a:pt x="456336" y="708998"/>
                </a:lnTo>
                <a:lnTo>
                  <a:pt x="450215" y="711720"/>
                </a:lnTo>
                <a:lnTo>
                  <a:pt x="444321" y="714442"/>
                </a:lnTo>
                <a:lnTo>
                  <a:pt x="438654" y="717618"/>
                </a:lnTo>
                <a:lnTo>
                  <a:pt x="433440" y="720567"/>
                </a:lnTo>
                <a:lnTo>
                  <a:pt x="428226" y="723969"/>
                </a:lnTo>
                <a:lnTo>
                  <a:pt x="423238" y="727372"/>
                </a:lnTo>
                <a:lnTo>
                  <a:pt x="418478" y="731001"/>
                </a:lnTo>
                <a:lnTo>
                  <a:pt x="413944" y="734403"/>
                </a:lnTo>
                <a:lnTo>
                  <a:pt x="409410" y="738033"/>
                </a:lnTo>
                <a:lnTo>
                  <a:pt x="405556" y="741435"/>
                </a:lnTo>
                <a:lnTo>
                  <a:pt x="401476" y="744837"/>
                </a:lnTo>
                <a:lnTo>
                  <a:pt x="397849" y="748694"/>
                </a:lnTo>
                <a:lnTo>
                  <a:pt x="394221" y="752323"/>
                </a:lnTo>
                <a:lnTo>
                  <a:pt x="391048" y="755952"/>
                </a:lnTo>
                <a:lnTo>
                  <a:pt x="387874" y="760035"/>
                </a:lnTo>
                <a:lnTo>
                  <a:pt x="384927" y="763664"/>
                </a:lnTo>
                <a:lnTo>
                  <a:pt x="382207" y="767520"/>
                </a:lnTo>
                <a:lnTo>
                  <a:pt x="379486" y="771377"/>
                </a:lnTo>
                <a:lnTo>
                  <a:pt x="377219" y="775460"/>
                </a:lnTo>
                <a:lnTo>
                  <a:pt x="375179" y="779316"/>
                </a:lnTo>
                <a:lnTo>
                  <a:pt x="373366" y="783399"/>
                </a:lnTo>
                <a:lnTo>
                  <a:pt x="369738" y="791338"/>
                </a:lnTo>
                <a:lnTo>
                  <a:pt x="367018" y="799277"/>
                </a:lnTo>
                <a:lnTo>
                  <a:pt x="364298" y="806989"/>
                </a:lnTo>
                <a:lnTo>
                  <a:pt x="362258" y="814701"/>
                </a:lnTo>
                <a:lnTo>
                  <a:pt x="360671" y="822187"/>
                </a:lnTo>
                <a:lnTo>
                  <a:pt x="359537" y="829672"/>
                </a:lnTo>
                <a:lnTo>
                  <a:pt x="358857" y="836931"/>
                </a:lnTo>
                <a:lnTo>
                  <a:pt x="358630" y="844189"/>
                </a:lnTo>
                <a:lnTo>
                  <a:pt x="358857" y="851901"/>
                </a:lnTo>
                <a:lnTo>
                  <a:pt x="359537" y="859614"/>
                </a:lnTo>
                <a:lnTo>
                  <a:pt x="360444" y="867326"/>
                </a:lnTo>
                <a:lnTo>
                  <a:pt x="362031" y="874811"/>
                </a:lnTo>
                <a:lnTo>
                  <a:pt x="363844" y="882297"/>
                </a:lnTo>
                <a:lnTo>
                  <a:pt x="366111" y="889782"/>
                </a:lnTo>
                <a:lnTo>
                  <a:pt x="368832" y="897267"/>
                </a:lnTo>
                <a:lnTo>
                  <a:pt x="371779" y="904526"/>
                </a:lnTo>
                <a:lnTo>
                  <a:pt x="373592" y="907928"/>
                </a:lnTo>
                <a:lnTo>
                  <a:pt x="375633" y="911558"/>
                </a:lnTo>
                <a:lnTo>
                  <a:pt x="377673" y="915187"/>
                </a:lnTo>
                <a:lnTo>
                  <a:pt x="379940" y="918816"/>
                </a:lnTo>
                <a:lnTo>
                  <a:pt x="382660" y="922219"/>
                </a:lnTo>
                <a:lnTo>
                  <a:pt x="385380" y="925848"/>
                </a:lnTo>
                <a:lnTo>
                  <a:pt x="388554" y="929250"/>
                </a:lnTo>
                <a:lnTo>
                  <a:pt x="391501" y="932880"/>
                </a:lnTo>
                <a:lnTo>
                  <a:pt x="395128" y="936282"/>
                </a:lnTo>
                <a:lnTo>
                  <a:pt x="398529" y="939685"/>
                </a:lnTo>
                <a:lnTo>
                  <a:pt x="402609" y="943087"/>
                </a:lnTo>
                <a:lnTo>
                  <a:pt x="406463" y="946489"/>
                </a:lnTo>
                <a:lnTo>
                  <a:pt x="410770" y="949892"/>
                </a:lnTo>
                <a:lnTo>
                  <a:pt x="415077" y="953294"/>
                </a:lnTo>
                <a:lnTo>
                  <a:pt x="424372" y="959646"/>
                </a:lnTo>
                <a:lnTo>
                  <a:pt x="429586" y="963048"/>
                </a:lnTo>
                <a:lnTo>
                  <a:pt x="434800" y="966224"/>
                </a:lnTo>
                <a:lnTo>
                  <a:pt x="440467" y="969626"/>
                </a:lnTo>
                <a:lnTo>
                  <a:pt x="446361" y="972575"/>
                </a:lnTo>
                <a:lnTo>
                  <a:pt x="452482" y="975751"/>
                </a:lnTo>
                <a:lnTo>
                  <a:pt x="459056" y="978473"/>
                </a:lnTo>
                <a:lnTo>
                  <a:pt x="465630" y="981421"/>
                </a:lnTo>
                <a:lnTo>
                  <a:pt x="472658" y="984370"/>
                </a:lnTo>
                <a:lnTo>
                  <a:pt x="479912" y="987092"/>
                </a:lnTo>
                <a:lnTo>
                  <a:pt x="487619" y="989814"/>
                </a:lnTo>
                <a:lnTo>
                  <a:pt x="495327" y="992309"/>
                </a:lnTo>
                <a:lnTo>
                  <a:pt x="503488" y="994804"/>
                </a:lnTo>
                <a:lnTo>
                  <a:pt x="520490" y="1000021"/>
                </a:lnTo>
                <a:lnTo>
                  <a:pt x="538626" y="1004785"/>
                </a:lnTo>
                <a:lnTo>
                  <a:pt x="538626" y="1135439"/>
                </a:lnTo>
                <a:lnTo>
                  <a:pt x="530918" y="1134305"/>
                </a:lnTo>
                <a:lnTo>
                  <a:pt x="523210" y="1133171"/>
                </a:lnTo>
                <a:lnTo>
                  <a:pt x="515503" y="1131583"/>
                </a:lnTo>
                <a:lnTo>
                  <a:pt x="507795" y="1129768"/>
                </a:lnTo>
                <a:lnTo>
                  <a:pt x="500088" y="1127727"/>
                </a:lnTo>
                <a:lnTo>
                  <a:pt x="492607" y="1125685"/>
                </a:lnTo>
                <a:lnTo>
                  <a:pt x="485126" y="1123417"/>
                </a:lnTo>
                <a:lnTo>
                  <a:pt x="477645" y="1120695"/>
                </a:lnTo>
                <a:lnTo>
                  <a:pt x="470164" y="1117973"/>
                </a:lnTo>
                <a:lnTo>
                  <a:pt x="462683" y="1115024"/>
                </a:lnTo>
                <a:lnTo>
                  <a:pt x="455429" y="1111849"/>
                </a:lnTo>
                <a:lnTo>
                  <a:pt x="448175" y="1108673"/>
                </a:lnTo>
                <a:lnTo>
                  <a:pt x="440920" y="1105044"/>
                </a:lnTo>
                <a:lnTo>
                  <a:pt x="433893" y="1101641"/>
                </a:lnTo>
                <a:lnTo>
                  <a:pt x="426639" y="1097785"/>
                </a:lnTo>
                <a:lnTo>
                  <a:pt x="419611" y="1093929"/>
                </a:lnTo>
                <a:lnTo>
                  <a:pt x="405783" y="1085310"/>
                </a:lnTo>
                <a:lnTo>
                  <a:pt x="392181" y="1076690"/>
                </a:lnTo>
                <a:lnTo>
                  <a:pt x="379033" y="1067617"/>
                </a:lnTo>
                <a:lnTo>
                  <a:pt x="366338" y="1058317"/>
                </a:lnTo>
                <a:lnTo>
                  <a:pt x="366338" y="1169917"/>
                </a:lnTo>
                <a:lnTo>
                  <a:pt x="376313" y="1175588"/>
                </a:lnTo>
                <a:lnTo>
                  <a:pt x="386287" y="1181032"/>
                </a:lnTo>
                <a:lnTo>
                  <a:pt x="396715" y="1186249"/>
                </a:lnTo>
                <a:lnTo>
                  <a:pt x="407370" y="1191466"/>
                </a:lnTo>
                <a:lnTo>
                  <a:pt x="418251" y="1196003"/>
                </a:lnTo>
                <a:lnTo>
                  <a:pt x="429359" y="1200539"/>
                </a:lnTo>
                <a:lnTo>
                  <a:pt x="440694" y="1204849"/>
                </a:lnTo>
                <a:lnTo>
                  <a:pt x="452255" y="1208705"/>
                </a:lnTo>
                <a:lnTo>
                  <a:pt x="464043" y="1212561"/>
                </a:lnTo>
                <a:lnTo>
                  <a:pt x="475151" y="1215964"/>
                </a:lnTo>
                <a:lnTo>
                  <a:pt x="486486" y="1218686"/>
                </a:lnTo>
                <a:lnTo>
                  <a:pt x="497367" y="1221634"/>
                </a:lnTo>
                <a:lnTo>
                  <a:pt x="508022" y="1223903"/>
                </a:lnTo>
                <a:lnTo>
                  <a:pt x="518450" y="1225944"/>
                </a:lnTo>
                <a:lnTo>
                  <a:pt x="528878" y="1227759"/>
                </a:lnTo>
                <a:lnTo>
                  <a:pt x="538626" y="1229120"/>
                </a:lnTo>
                <a:lnTo>
                  <a:pt x="538626" y="1297396"/>
                </a:lnTo>
                <a:lnTo>
                  <a:pt x="600740" y="1297396"/>
                </a:lnTo>
                <a:lnTo>
                  <a:pt x="600740" y="1229120"/>
                </a:lnTo>
                <a:lnTo>
                  <a:pt x="608674" y="1228213"/>
                </a:lnTo>
                <a:lnTo>
                  <a:pt x="616608" y="1227305"/>
                </a:lnTo>
                <a:lnTo>
                  <a:pt x="624089" y="1225944"/>
                </a:lnTo>
                <a:lnTo>
                  <a:pt x="631570" y="1224810"/>
                </a:lnTo>
                <a:lnTo>
                  <a:pt x="638824" y="1223449"/>
                </a:lnTo>
                <a:lnTo>
                  <a:pt x="645852" y="1221861"/>
                </a:lnTo>
                <a:lnTo>
                  <a:pt x="652880" y="1220273"/>
                </a:lnTo>
                <a:lnTo>
                  <a:pt x="659454" y="1218232"/>
                </a:lnTo>
                <a:lnTo>
                  <a:pt x="666028" y="1216191"/>
                </a:lnTo>
                <a:lnTo>
                  <a:pt x="672375" y="1214149"/>
                </a:lnTo>
                <a:lnTo>
                  <a:pt x="678723" y="1211881"/>
                </a:lnTo>
                <a:lnTo>
                  <a:pt x="684617" y="1209386"/>
                </a:lnTo>
                <a:lnTo>
                  <a:pt x="690284" y="1206890"/>
                </a:lnTo>
                <a:lnTo>
                  <a:pt x="695951" y="1203942"/>
                </a:lnTo>
                <a:lnTo>
                  <a:pt x="701392" y="1200993"/>
                </a:lnTo>
                <a:lnTo>
                  <a:pt x="706833" y="1198044"/>
                </a:lnTo>
                <a:lnTo>
                  <a:pt x="711593" y="1194868"/>
                </a:lnTo>
                <a:lnTo>
                  <a:pt x="716581" y="1191693"/>
                </a:lnTo>
                <a:lnTo>
                  <a:pt x="721341" y="1188290"/>
                </a:lnTo>
                <a:lnTo>
                  <a:pt x="725875" y="1184888"/>
                </a:lnTo>
                <a:lnTo>
                  <a:pt x="730182" y="1181486"/>
                </a:lnTo>
                <a:lnTo>
                  <a:pt x="734263" y="1178083"/>
                </a:lnTo>
                <a:lnTo>
                  <a:pt x="738343" y="1174227"/>
                </a:lnTo>
                <a:lnTo>
                  <a:pt x="742197" y="1170825"/>
                </a:lnTo>
                <a:lnTo>
                  <a:pt x="745824" y="1166968"/>
                </a:lnTo>
                <a:lnTo>
                  <a:pt x="749225" y="1163339"/>
                </a:lnTo>
                <a:lnTo>
                  <a:pt x="752625" y="1159256"/>
                </a:lnTo>
                <a:lnTo>
                  <a:pt x="755799" y="1155627"/>
                </a:lnTo>
                <a:lnTo>
                  <a:pt x="758746" y="1151544"/>
                </a:lnTo>
                <a:lnTo>
                  <a:pt x="761466" y="1147461"/>
                </a:lnTo>
                <a:lnTo>
                  <a:pt x="763960" y="1143378"/>
                </a:lnTo>
                <a:lnTo>
                  <a:pt x="766453" y="1139295"/>
                </a:lnTo>
                <a:lnTo>
                  <a:pt x="770760" y="1130676"/>
                </a:lnTo>
                <a:lnTo>
                  <a:pt x="774614" y="1122056"/>
                </a:lnTo>
                <a:lnTo>
                  <a:pt x="777561" y="1113436"/>
                </a:lnTo>
                <a:lnTo>
                  <a:pt x="778921" y="1109354"/>
                </a:lnTo>
                <a:lnTo>
                  <a:pt x="780055" y="1105044"/>
                </a:lnTo>
                <a:lnTo>
                  <a:pt x="781415" y="1100507"/>
                </a:lnTo>
                <a:lnTo>
                  <a:pt x="782322" y="1096424"/>
                </a:lnTo>
                <a:lnTo>
                  <a:pt x="783002" y="1092114"/>
                </a:lnTo>
                <a:lnTo>
                  <a:pt x="783682" y="1087805"/>
                </a:lnTo>
                <a:lnTo>
                  <a:pt x="784135" y="1083495"/>
                </a:lnTo>
                <a:lnTo>
                  <a:pt x="784589" y="1079185"/>
                </a:lnTo>
                <a:lnTo>
                  <a:pt x="784816" y="1074875"/>
                </a:lnTo>
                <a:lnTo>
                  <a:pt x="784816" y="1070339"/>
                </a:lnTo>
                <a:lnTo>
                  <a:pt x="784589" y="1061719"/>
                </a:lnTo>
                <a:lnTo>
                  <a:pt x="784135" y="1053326"/>
                </a:lnTo>
                <a:lnTo>
                  <a:pt x="783229" y="1045161"/>
                </a:lnTo>
                <a:lnTo>
                  <a:pt x="781869" y="1037222"/>
                </a:lnTo>
                <a:lnTo>
                  <a:pt x="779828" y="1029509"/>
                </a:lnTo>
                <a:lnTo>
                  <a:pt x="777788" y="1022251"/>
                </a:lnTo>
                <a:lnTo>
                  <a:pt x="775294" y="1014992"/>
                </a:lnTo>
                <a:lnTo>
                  <a:pt x="772347" y="1007960"/>
                </a:lnTo>
                <a:lnTo>
                  <a:pt x="769174" y="1001156"/>
                </a:lnTo>
                <a:lnTo>
                  <a:pt x="765320" y="994577"/>
                </a:lnTo>
                <a:lnTo>
                  <a:pt x="761466" y="988226"/>
                </a:lnTo>
                <a:lnTo>
                  <a:pt x="756705" y="982329"/>
                </a:lnTo>
                <a:lnTo>
                  <a:pt x="752172" y="976431"/>
                </a:lnTo>
                <a:lnTo>
                  <a:pt x="746731" y="970987"/>
                </a:lnTo>
                <a:lnTo>
                  <a:pt x="741064" y="965543"/>
                </a:lnTo>
                <a:lnTo>
                  <a:pt x="734943" y="960553"/>
                </a:lnTo>
                <a:lnTo>
                  <a:pt x="728822" y="955563"/>
                </a:lnTo>
                <a:lnTo>
                  <a:pt x="722248" y="950572"/>
                </a:lnTo>
                <a:lnTo>
                  <a:pt x="715220" y="946036"/>
                </a:lnTo>
                <a:lnTo>
                  <a:pt x="708193" y="941272"/>
                </a:lnTo>
                <a:lnTo>
                  <a:pt x="700712" y="936509"/>
                </a:lnTo>
                <a:lnTo>
                  <a:pt x="693004" y="932199"/>
                </a:lnTo>
                <a:lnTo>
                  <a:pt x="685070" y="927889"/>
                </a:lnTo>
                <a:lnTo>
                  <a:pt x="676456" y="923806"/>
                </a:lnTo>
                <a:lnTo>
                  <a:pt x="668068" y="919497"/>
                </a:lnTo>
                <a:lnTo>
                  <a:pt x="659227" y="915641"/>
                </a:lnTo>
                <a:lnTo>
                  <a:pt x="650159" y="911558"/>
                </a:lnTo>
                <a:lnTo>
                  <a:pt x="641091" y="907475"/>
                </a:lnTo>
                <a:lnTo>
                  <a:pt x="631117" y="903845"/>
                </a:lnTo>
                <a:lnTo>
                  <a:pt x="621369" y="899989"/>
                </a:lnTo>
                <a:lnTo>
                  <a:pt x="611394" y="896587"/>
                </a:lnTo>
                <a:lnTo>
                  <a:pt x="600740" y="892958"/>
                </a:lnTo>
                <a:lnTo>
                  <a:pt x="600740" y="785894"/>
                </a:lnTo>
                <a:lnTo>
                  <a:pt x="612755" y="788616"/>
                </a:lnTo>
                <a:lnTo>
                  <a:pt x="624543" y="792018"/>
                </a:lnTo>
                <a:lnTo>
                  <a:pt x="636331" y="795421"/>
                </a:lnTo>
                <a:lnTo>
                  <a:pt x="647892" y="799504"/>
                </a:lnTo>
                <a:lnTo>
                  <a:pt x="659227" y="803813"/>
                </a:lnTo>
                <a:lnTo>
                  <a:pt x="670562" y="808577"/>
                </a:lnTo>
                <a:lnTo>
                  <a:pt x="681443" y="813794"/>
                </a:lnTo>
                <a:lnTo>
                  <a:pt x="692324" y="819465"/>
                </a:lnTo>
                <a:lnTo>
                  <a:pt x="702752" y="824909"/>
                </a:lnTo>
                <a:lnTo>
                  <a:pt x="712727" y="830806"/>
                </a:lnTo>
                <a:lnTo>
                  <a:pt x="722475" y="836477"/>
                </a:lnTo>
                <a:lnTo>
                  <a:pt x="731542" y="842148"/>
                </a:lnTo>
                <a:lnTo>
                  <a:pt x="740157" y="847592"/>
                </a:lnTo>
                <a:lnTo>
                  <a:pt x="748318" y="853262"/>
                </a:lnTo>
                <a:lnTo>
                  <a:pt x="756025" y="858933"/>
                </a:lnTo>
                <a:lnTo>
                  <a:pt x="763280" y="864604"/>
                </a:lnTo>
                <a:lnTo>
                  <a:pt x="763280" y="748240"/>
                </a:lnTo>
                <a:lnTo>
                  <a:pt x="752625" y="741889"/>
                </a:lnTo>
                <a:lnTo>
                  <a:pt x="741744" y="735764"/>
                </a:lnTo>
                <a:lnTo>
                  <a:pt x="731316" y="730547"/>
                </a:lnTo>
                <a:lnTo>
                  <a:pt x="720888" y="725103"/>
                </a:lnTo>
                <a:lnTo>
                  <a:pt x="710913" y="720340"/>
                </a:lnTo>
                <a:lnTo>
                  <a:pt x="701165" y="716030"/>
                </a:lnTo>
                <a:lnTo>
                  <a:pt x="691644" y="711720"/>
                </a:lnTo>
                <a:lnTo>
                  <a:pt x="682123" y="708318"/>
                </a:lnTo>
                <a:lnTo>
                  <a:pt x="672602" y="704689"/>
                </a:lnTo>
                <a:lnTo>
                  <a:pt x="663081" y="701740"/>
                </a:lnTo>
                <a:lnTo>
                  <a:pt x="653106" y="698791"/>
                </a:lnTo>
                <a:lnTo>
                  <a:pt x="643132" y="696296"/>
                </a:lnTo>
                <a:lnTo>
                  <a:pt x="632930" y="694254"/>
                </a:lnTo>
                <a:lnTo>
                  <a:pt x="622276" y="691986"/>
                </a:lnTo>
                <a:lnTo>
                  <a:pt x="611848" y="690171"/>
                </a:lnTo>
                <a:lnTo>
                  <a:pt x="600740" y="688810"/>
                </a:lnTo>
                <a:lnTo>
                  <a:pt x="600740" y="654332"/>
                </a:lnTo>
                <a:lnTo>
                  <a:pt x="538626" y="654332"/>
                </a:lnTo>
                <a:close/>
                <a:moveTo>
                  <a:pt x="549280" y="371475"/>
                </a:moveTo>
                <a:lnTo>
                  <a:pt x="564015" y="371475"/>
                </a:lnTo>
                <a:lnTo>
                  <a:pt x="577844" y="371475"/>
                </a:lnTo>
                <a:lnTo>
                  <a:pt x="591219" y="371929"/>
                </a:lnTo>
                <a:lnTo>
                  <a:pt x="604594" y="372609"/>
                </a:lnTo>
                <a:lnTo>
                  <a:pt x="617515" y="373743"/>
                </a:lnTo>
                <a:lnTo>
                  <a:pt x="630210" y="375104"/>
                </a:lnTo>
                <a:lnTo>
                  <a:pt x="642905" y="376692"/>
                </a:lnTo>
                <a:lnTo>
                  <a:pt x="655373" y="378507"/>
                </a:lnTo>
                <a:lnTo>
                  <a:pt x="667388" y="380775"/>
                </a:lnTo>
                <a:lnTo>
                  <a:pt x="679403" y="383497"/>
                </a:lnTo>
                <a:lnTo>
                  <a:pt x="691191" y="386219"/>
                </a:lnTo>
                <a:lnTo>
                  <a:pt x="702752" y="389168"/>
                </a:lnTo>
                <a:lnTo>
                  <a:pt x="714314" y="392797"/>
                </a:lnTo>
                <a:lnTo>
                  <a:pt x="725422" y="396426"/>
                </a:lnTo>
                <a:lnTo>
                  <a:pt x="736530" y="400509"/>
                </a:lnTo>
                <a:lnTo>
                  <a:pt x="747184" y="405046"/>
                </a:lnTo>
                <a:lnTo>
                  <a:pt x="757839" y="409582"/>
                </a:lnTo>
                <a:lnTo>
                  <a:pt x="768267" y="414573"/>
                </a:lnTo>
                <a:lnTo>
                  <a:pt x="778468" y="420017"/>
                </a:lnTo>
                <a:lnTo>
                  <a:pt x="788669" y="425461"/>
                </a:lnTo>
                <a:lnTo>
                  <a:pt x="798644" y="431358"/>
                </a:lnTo>
                <a:lnTo>
                  <a:pt x="808392" y="437709"/>
                </a:lnTo>
                <a:lnTo>
                  <a:pt x="818140" y="444288"/>
                </a:lnTo>
                <a:lnTo>
                  <a:pt x="827434" y="451092"/>
                </a:lnTo>
                <a:lnTo>
                  <a:pt x="836729" y="458351"/>
                </a:lnTo>
                <a:lnTo>
                  <a:pt x="845796" y="466063"/>
                </a:lnTo>
                <a:lnTo>
                  <a:pt x="854864" y="473775"/>
                </a:lnTo>
                <a:lnTo>
                  <a:pt x="863705" y="481941"/>
                </a:lnTo>
                <a:lnTo>
                  <a:pt x="872319" y="490561"/>
                </a:lnTo>
                <a:lnTo>
                  <a:pt x="880934" y="499407"/>
                </a:lnTo>
                <a:lnTo>
                  <a:pt x="889095" y="508707"/>
                </a:lnTo>
                <a:lnTo>
                  <a:pt x="897483" y="518234"/>
                </a:lnTo>
                <a:lnTo>
                  <a:pt x="905417" y="527988"/>
                </a:lnTo>
                <a:lnTo>
                  <a:pt x="913351" y="538422"/>
                </a:lnTo>
                <a:lnTo>
                  <a:pt x="921512" y="548856"/>
                </a:lnTo>
                <a:lnTo>
                  <a:pt x="929220" y="559744"/>
                </a:lnTo>
                <a:lnTo>
                  <a:pt x="936701" y="571086"/>
                </a:lnTo>
                <a:lnTo>
                  <a:pt x="944182" y="582654"/>
                </a:lnTo>
                <a:lnTo>
                  <a:pt x="951436" y="594449"/>
                </a:lnTo>
                <a:lnTo>
                  <a:pt x="958690" y="606925"/>
                </a:lnTo>
                <a:lnTo>
                  <a:pt x="965944" y="619627"/>
                </a:lnTo>
                <a:lnTo>
                  <a:pt x="972745" y="632330"/>
                </a:lnTo>
                <a:lnTo>
                  <a:pt x="979546" y="645713"/>
                </a:lnTo>
                <a:lnTo>
                  <a:pt x="986347" y="659549"/>
                </a:lnTo>
                <a:lnTo>
                  <a:pt x="993148" y="673613"/>
                </a:lnTo>
                <a:lnTo>
                  <a:pt x="999722" y="687903"/>
                </a:lnTo>
                <a:lnTo>
                  <a:pt x="1006069" y="702647"/>
                </a:lnTo>
                <a:lnTo>
                  <a:pt x="1012643" y="717845"/>
                </a:lnTo>
                <a:lnTo>
                  <a:pt x="1018991" y="733269"/>
                </a:lnTo>
                <a:lnTo>
                  <a:pt x="1025111" y="748920"/>
                </a:lnTo>
                <a:lnTo>
                  <a:pt x="1031005" y="765252"/>
                </a:lnTo>
                <a:lnTo>
                  <a:pt x="1037126" y="781584"/>
                </a:lnTo>
                <a:lnTo>
                  <a:pt x="1043247" y="798823"/>
                </a:lnTo>
                <a:lnTo>
                  <a:pt x="1049141" y="816062"/>
                </a:lnTo>
                <a:lnTo>
                  <a:pt x="1054808" y="833528"/>
                </a:lnTo>
                <a:lnTo>
                  <a:pt x="1060476" y="851674"/>
                </a:lnTo>
                <a:lnTo>
                  <a:pt x="1066143" y="870048"/>
                </a:lnTo>
                <a:lnTo>
                  <a:pt x="1071810" y="888875"/>
                </a:lnTo>
                <a:lnTo>
                  <a:pt x="1077478" y="907928"/>
                </a:lnTo>
                <a:lnTo>
                  <a:pt x="1082692" y="927436"/>
                </a:lnTo>
                <a:lnTo>
                  <a:pt x="1088132" y="947624"/>
                </a:lnTo>
                <a:lnTo>
                  <a:pt x="1093573" y="967812"/>
                </a:lnTo>
                <a:lnTo>
                  <a:pt x="1098787" y="988453"/>
                </a:lnTo>
                <a:lnTo>
                  <a:pt x="1109215" y="1030870"/>
                </a:lnTo>
                <a:lnTo>
                  <a:pt x="1112615" y="1046522"/>
                </a:lnTo>
                <a:lnTo>
                  <a:pt x="1115789" y="1061946"/>
                </a:lnTo>
                <a:lnTo>
                  <a:pt x="1118056" y="1076917"/>
                </a:lnTo>
                <a:lnTo>
                  <a:pt x="1119870" y="1091888"/>
                </a:lnTo>
                <a:lnTo>
                  <a:pt x="1121456" y="1106405"/>
                </a:lnTo>
                <a:lnTo>
                  <a:pt x="1122136" y="1120922"/>
                </a:lnTo>
                <a:lnTo>
                  <a:pt x="1122363" y="1134985"/>
                </a:lnTo>
                <a:lnTo>
                  <a:pt x="1122136" y="1148822"/>
                </a:lnTo>
                <a:lnTo>
                  <a:pt x="1121456" y="1162659"/>
                </a:lnTo>
                <a:lnTo>
                  <a:pt x="1120096" y="1176042"/>
                </a:lnTo>
                <a:lnTo>
                  <a:pt x="1118509" y="1188971"/>
                </a:lnTo>
                <a:lnTo>
                  <a:pt x="1116469" y="1201900"/>
                </a:lnTo>
                <a:lnTo>
                  <a:pt x="1113749" y="1214603"/>
                </a:lnTo>
                <a:lnTo>
                  <a:pt x="1110575" y="1227078"/>
                </a:lnTo>
                <a:lnTo>
                  <a:pt x="1107175" y="1239100"/>
                </a:lnTo>
                <a:lnTo>
                  <a:pt x="1103321" y="1250896"/>
                </a:lnTo>
                <a:lnTo>
                  <a:pt x="1098787" y="1262464"/>
                </a:lnTo>
                <a:lnTo>
                  <a:pt x="1094026" y="1274032"/>
                </a:lnTo>
                <a:lnTo>
                  <a:pt x="1088812" y="1284920"/>
                </a:lnTo>
                <a:lnTo>
                  <a:pt x="1083145" y="1296035"/>
                </a:lnTo>
                <a:lnTo>
                  <a:pt x="1077251" y="1306469"/>
                </a:lnTo>
                <a:lnTo>
                  <a:pt x="1070904" y="1317130"/>
                </a:lnTo>
                <a:lnTo>
                  <a:pt x="1064103" y="1327110"/>
                </a:lnTo>
                <a:lnTo>
                  <a:pt x="1056849" y="1336864"/>
                </a:lnTo>
                <a:lnTo>
                  <a:pt x="1049368" y="1346845"/>
                </a:lnTo>
                <a:lnTo>
                  <a:pt x="1041660" y="1356145"/>
                </a:lnTo>
                <a:lnTo>
                  <a:pt x="1033499" y="1365218"/>
                </a:lnTo>
                <a:lnTo>
                  <a:pt x="1024658" y="1374064"/>
                </a:lnTo>
                <a:lnTo>
                  <a:pt x="1015817" y="1382911"/>
                </a:lnTo>
                <a:lnTo>
                  <a:pt x="1006749" y="1391303"/>
                </a:lnTo>
                <a:lnTo>
                  <a:pt x="997228" y="1399469"/>
                </a:lnTo>
                <a:lnTo>
                  <a:pt x="987253" y="1407408"/>
                </a:lnTo>
                <a:lnTo>
                  <a:pt x="977279" y="1415121"/>
                </a:lnTo>
                <a:lnTo>
                  <a:pt x="967078" y="1422606"/>
                </a:lnTo>
                <a:lnTo>
                  <a:pt x="956196" y="1429638"/>
                </a:lnTo>
                <a:lnTo>
                  <a:pt x="945315" y="1436669"/>
                </a:lnTo>
                <a:lnTo>
                  <a:pt x="934207" y="1443474"/>
                </a:lnTo>
                <a:lnTo>
                  <a:pt x="922872" y="1449826"/>
                </a:lnTo>
                <a:lnTo>
                  <a:pt x="911084" y="1455950"/>
                </a:lnTo>
                <a:lnTo>
                  <a:pt x="899296" y="1461848"/>
                </a:lnTo>
                <a:lnTo>
                  <a:pt x="887055" y="1467745"/>
                </a:lnTo>
                <a:lnTo>
                  <a:pt x="874586" y="1473189"/>
                </a:lnTo>
                <a:lnTo>
                  <a:pt x="862118" y="1478179"/>
                </a:lnTo>
                <a:lnTo>
                  <a:pt x="849197" y="1483396"/>
                </a:lnTo>
                <a:lnTo>
                  <a:pt x="836275" y="1488160"/>
                </a:lnTo>
                <a:lnTo>
                  <a:pt x="823127" y="1492470"/>
                </a:lnTo>
                <a:lnTo>
                  <a:pt x="809752" y="1496779"/>
                </a:lnTo>
                <a:lnTo>
                  <a:pt x="796377" y="1500862"/>
                </a:lnTo>
                <a:lnTo>
                  <a:pt x="782549" y="1504492"/>
                </a:lnTo>
                <a:lnTo>
                  <a:pt x="768720" y="1508348"/>
                </a:lnTo>
                <a:lnTo>
                  <a:pt x="754892" y="1511523"/>
                </a:lnTo>
                <a:lnTo>
                  <a:pt x="740610" y="1514472"/>
                </a:lnTo>
                <a:lnTo>
                  <a:pt x="726555" y="1517194"/>
                </a:lnTo>
                <a:lnTo>
                  <a:pt x="712047" y="1519689"/>
                </a:lnTo>
                <a:lnTo>
                  <a:pt x="697538" y="1521958"/>
                </a:lnTo>
                <a:lnTo>
                  <a:pt x="683030" y="1524226"/>
                </a:lnTo>
                <a:lnTo>
                  <a:pt x="668521" y="1526040"/>
                </a:lnTo>
                <a:lnTo>
                  <a:pt x="653786" y="1527401"/>
                </a:lnTo>
                <a:lnTo>
                  <a:pt x="638824" y="1528762"/>
                </a:lnTo>
                <a:lnTo>
                  <a:pt x="624089" y="1529897"/>
                </a:lnTo>
                <a:lnTo>
                  <a:pt x="609128" y="1530804"/>
                </a:lnTo>
                <a:lnTo>
                  <a:pt x="594166" y="1531484"/>
                </a:lnTo>
                <a:lnTo>
                  <a:pt x="579204" y="1531938"/>
                </a:lnTo>
                <a:lnTo>
                  <a:pt x="564015" y="1531938"/>
                </a:lnTo>
                <a:lnTo>
                  <a:pt x="549054" y="1531938"/>
                </a:lnTo>
                <a:lnTo>
                  <a:pt x="533865" y="1531484"/>
                </a:lnTo>
                <a:lnTo>
                  <a:pt x="518903" y="1530804"/>
                </a:lnTo>
                <a:lnTo>
                  <a:pt x="503941" y="1529670"/>
                </a:lnTo>
                <a:lnTo>
                  <a:pt x="488980" y="1528309"/>
                </a:lnTo>
                <a:lnTo>
                  <a:pt x="474018" y="1526948"/>
                </a:lnTo>
                <a:lnTo>
                  <a:pt x="459056" y="1525133"/>
                </a:lnTo>
                <a:lnTo>
                  <a:pt x="444321" y="1523319"/>
                </a:lnTo>
                <a:lnTo>
                  <a:pt x="429359" y="1520823"/>
                </a:lnTo>
                <a:lnTo>
                  <a:pt x="414851" y="1518328"/>
                </a:lnTo>
                <a:lnTo>
                  <a:pt x="400115" y="1515606"/>
                </a:lnTo>
                <a:lnTo>
                  <a:pt x="385607" y="1512204"/>
                </a:lnTo>
                <a:lnTo>
                  <a:pt x="371325" y="1509028"/>
                </a:lnTo>
                <a:lnTo>
                  <a:pt x="357044" y="1505172"/>
                </a:lnTo>
                <a:lnTo>
                  <a:pt x="342989" y="1501543"/>
                </a:lnTo>
                <a:lnTo>
                  <a:pt x="329160" y="1497233"/>
                </a:lnTo>
                <a:lnTo>
                  <a:pt x="315332" y="1492696"/>
                </a:lnTo>
                <a:lnTo>
                  <a:pt x="301730" y="1488160"/>
                </a:lnTo>
                <a:lnTo>
                  <a:pt x="288129" y="1483170"/>
                </a:lnTo>
                <a:lnTo>
                  <a:pt x="274754" y="1477952"/>
                </a:lnTo>
                <a:lnTo>
                  <a:pt x="261832" y="1472735"/>
                </a:lnTo>
                <a:lnTo>
                  <a:pt x="248910" y="1466838"/>
                </a:lnTo>
                <a:lnTo>
                  <a:pt x="235988" y="1460940"/>
                </a:lnTo>
                <a:lnTo>
                  <a:pt x="223520" y="1454816"/>
                </a:lnTo>
                <a:lnTo>
                  <a:pt x="211505" y="1448238"/>
                </a:lnTo>
                <a:lnTo>
                  <a:pt x="199264" y="1441660"/>
                </a:lnTo>
                <a:lnTo>
                  <a:pt x="187703" y="1434855"/>
                </a:lnTo>
                <a:lnTo>
                  <a:pt x="176141" y="1427596"/>
                </a:lnTo>
                <a:lnTo>
                  <a:pt x="164806" y="1420111"/>
                </a:lnTo>
                <a:lnTo>
                  <a:pt x="153925" y="1412399"/>
                </a:lnTo>
                <a:lnTo>
                  <a:pt x="143497" y="1404233"/>
                </a:lnTo>
                <a:lnTo>
                  <a:pt x="132843" y="1396067"/>
                </a:lnTo>
                <a:lnTo>
                  <a:pt x="122868" y="1387674"/>
                </a:lnTo>
                <a:lnTo>
                  <a:pt x="113120" y="1379055"/>
                </a:lnTo>
                <a:lnTo>
                  <a:pt x="103826" y="1370208"/>
                </a:lnTo>
                <a:lnTo>
                  <a:pt x="94758" y="1361135"/>
                </a:lnTo>
                <a:lnTo>
                  <a:pt x="86144" y="1351608"/>
                </a:lnTo>
                <a:lnTo>
                  <a:pt x="77756" y="1342081"/>
                </a:lnTo>
                <a:lnTo>
                  <a:pt x="69822" y="1332328"/>
                </a:lnTo>
                <a:lnTo>
                  <a:pt x="62341" y="1322120"/>
                </a:lnTo>
                <a:lnTo>
                  <a:pt x="55086" y="1311913"/>
                </a:lnTo>
                <a:lnTo>
                  <a:pt x="48286" y="1301479"/>
                </a:lnTo>
                <a:lnTo>
                  <a:pt x="41711" y="1290591"/>
                </a:lnTo>
                <a:lnTo>
                  <a:pt x="35817" y="1279703"/>
                </a:lnTo>
                <a:lnTo>
                  <a:pt x="30150" y="1268361"/>
                </a:lnTo>
                <a:lnTo>
                  <a:pt x="25163" y="1257020"/>
                </a:lnTo>
                <a:lnTo>
                  <a:pt x="20402" y="1245225"/>
                </a:lnTo>
                <a:lnTo>
                  <a:pt x="16095" y="1233203"/>
                </a:lnTo>
                <a:lnTo>
                  <a:pt x="12468" y="1221181"/>
                </a:lnTo>
                <a:lnTo>
                  <a:pt x="9068" y="1208932"/>
                </a:lnTo>
                <a:lnTo>
                  <a:pt x="6347" y="1196229"/>
                </a:lnTo>
                <a:lnTo>
                  <a:pt x="4080" y="1183527"/>
                </a:lnTo>
                <a:lnTo>
                  <a:pt x="2493" y="1170371"/>
                </a:lnTo>
                <a:lnTo>
                  <a:pt x="907" y="1157215"/>
                </a:lnTo>
                <a:lnTo>
                  <a:pt x="226" y="1143605"/>
                </a:lnTo>
                <a:lnTo>
                  <a:pt x="0" y="1129995"/>
                </a:lnTo>
                <a:lnTo>
                  <a:pt x="453" y="1116158"/>
                </a:lnTo>
                <a:lnTo>
                  <a:pt x="1133" y="1102095"/>
                </a:lnTo>
                <a:lnTo>
                  <a:pt x="2947" y="1087805"/>
                </a:lnTo>
                <a:lnTo>
                  <a:pt x="4760" y="1073288"/>
                </a:lnTo>
                <a:lnTo>
                  <a:pt x="7481" y="1058544"/>
                </a:lnTo>
                <a:lnTo>
                  <a:pt x="10654" y="1043573"/>
                </a:lnTo>
                <a:lnTo>
                  <a:pt x="14508" y="1028375"/>
                </a:lnTo>
                <a:lnTo>
                  <a:pt x="19042" y="1012951"/>
                </a:lnTo>
                <a:lnTo>
                  <a:pt x="29697" y="978473"/>
                </a:lnTo>
                <a:lnTo>
                  <a:pt x="40578" y="944448"/>
                </a:lnTo>
                <a:lnTo>
                  <a:pt x="51233" y="911104"/>
                </a:lnTo>
                <a:lnTo>
                  <a:pt x="62114" y="878667"/>
                </a:lnTo>
                <a:lnTo>
                  <a:pt x="73222" y="846684"/>
                </a:lnTo>
                <a:lnTo>
                  <a:pt x="84557" y="815608"/>
                </a:lnTo>
                <a:lnTo>
                  <a:pt x="95891" y="785213"/>
                </a:lnTo>
                <a:lnTo>
                  <a:pt x="101785" y="770469"/>
                </a:lnTo>
                <a:lnTo>
                  <a:pt x="107679" y="755725"/>
                </a:lnTo>
                <a:lnTo>
                  <a:pt x="113574" y="741435"/>
                </a:lnTo>
                <a:lnTo>
                  <a:pt x="119468" y="727145"/>
                </a:lnTo>
                <a:lnTo>
                  <a:pt x="125588" y="713081"/>
                </a:lnTo>
                <a:lnTo>
                  <a:pt x="131936" y="699245"/>
                </a:lnTo>
                <a:lnTo>
                  <a:pt x="138283" y="685635"/>
                </a:lnTo>
                <a:lnTo>
                  <a:pt x="144631" y="672479"/>
                </a:lnTo>
                <a:lnTo>
                  <a:pt x="151205" y="659322"/>
                </a:lnTo>
                <a:lnTo>
                  <a:pt x="157552" y="646393"/>
                </a:lnTo>
                <a:lnTo>
                  <a:pt x="164353" y="633691"/>
                </a:lnTo>
                <a:lnTo>
                  <a:pt x="171381" y="621669"/>
                </a:lnTo>
                <a:lnTo>
                  <a:pt x="178181" y="609420"/>
                </a:lnTo>
                <a:lnTo>
                  <a:pt x="185436" y="597625"/>
                </a:lnTo>
                <a:lnTo>
                  <a:pt x="192463" y="585830"/>
                </a:lnTo>
                <a:lnTo>
                  <a:pt x="199944" y="574488"/>
                </a:lnTo>
                <a:lnTo>
                  <a:pt x="207425" y="563600"/>
                </a:lnTo>
                <a:lnTo>
                  <a:pt x="215133" y="552712"/>
                </a:lnTo>
                <a:lnTo>
                  <a:pt x="222840" y="542051"/>
                </a:lnTo>
                <a:lnTo>
                  <a:pt x="230774" y="531844"/>
                </a:lnTo>
                <a:lnTo>
                  <a:pt x="238935" y="521863"/>
                </a:lnTo>
                <a:lnTo>
                  <a:pt x="247324" y="512110"/>
                </a:lnTo>
                <a:lnTo>
                  <a:pt x="255711" y="502810"/>
                </a:lnTo>
                <a:lnTo>
                  <a:pt x="264326" y="493736"/>
                </a:lnTo>
                <a:lnTo>
                  <a:pt x="272940" y="484663"/>
                </a:lnTo>
                <a:lnTo>
                  <a:pt x="282008" y="476271"/>
                </a:lnTo>
                <a:lnTo>
                  <a:pt x="291076" y="468105"/>
                </a:lnTo>
                <a:lnTo>
                  <a:pt x="300597" y="460166"/>
                </a:lnTo>
                <a:lnTo>
                  <a:pt x="310118" y="452453"/>
                </a:lnTo>
                <a:lnTo>
                  <a:pt x="319639" y="445195"/>
                </a:lnTo>
                <a:lnTo>
                  <a:pt x="329840" y="438163"/>
                </a:lnTo>
                <a:lnTo>
                  <a:pt x="339815" y="431585"/>
                </a:lnTo>
                <a:lnTo>
                  <a:pt x="350243" y="425234"/>
                </a:lnTo>
                <a:lnTo>
                  <a:pt x="360897" y="419336"/>
                </a:lnTo>
                <a:lnTo>
                  <a:pt x="371552" y="413665"/>
                </a:lnTo>
                <a:lnTo>
                  <a:pt x="382660" y="408222"/>
                </a:lnTo>
                <a:lnTo>
                  <a:pt x="393995" y="403231"/>
                </a:lnTo>
                <a:lnTo>
                  <a:pt x="405556" y="398695"/>
                </a:lnTo>
                <a:lnTo>
                  <a:pt x="417344" y="394385"/>
                </a:lnTo>
                <a:lnTo>
                  <a:pt x="429359" y="390529"/>
                </a:lnTo>
                <a:lnTo>
                  <a:pt x="441601" y="386899"/>
                </a:lnTo>
                <a:lnTo>
                  <a:pt x="454069" y="383724"/>
                </a:lnTo>
                <a:lnTo>
                  <a:pt x="466764" y="380775"/>
                </a:lnTo>
                <a:lnTo>
                  <a:pt x="479912" y="378280"/>
                </a:lnTo>
                <a:lnTo>
                  <a:pt x="493287" y="376238"/>
                </a:lnTo>
                <a:lnTo>
                  <a:pt x="506888" y="374424"/>
                </a:lnTo>
                <a:lnTo>
                  <a:pt x="520717" y="373063"/>
                </a:lnTo>
                <a:lnTo>
                  <a:pt x="534772" y="372156"/>
                </a:lnTo>
                <a:lnTo>
                  <a:pt x="549280" y="371475"/>
                </a:lnTo>
                <a:close/>
                <a:moveTo>
                  <a:pt x="455387" y="0"/>
                </a:moveTo>
                <a:lnTo>
                  <a:pt x="463542" y="227"/>
                </a:lnTo>
                <a:lnTo>
                  <a:pt x="471471" y="682"/>
                </a:lnTo>
                <a:lnTo>
                  <a:pt x="479174" y="1591"/>
                </a:lnTo>
                <a:lnTo>
                  <a:pt x="486423" y="2500"/>
                </a:lnTo>
                <a:lnTo>
                  <a:pt x="493446" y="3863"/>
                </a:lnTo>
                <a:lnTo>
                  <a:pt x="500242" y="5681"/>
                </a:lnTo>
                <a:lnTo>
                  <a:pt x="506812" y="7499"/>
                </a:lnTo>
                <a:lnTo>
                  <a:pt x="512702" y="9317"/>
                </a:lnTo>
                <a:lnTo>
                  <a:pt x="518592" y="11362"/>
                </a:lnTo>
                <a:lnTo>
                  <a:pt x="524256" y="13861"/>
                </a:lnTo>
                <a:lnTo>
                  <a:pt x="529466" y="16361"/>
                </a:lnTo>
                <a:lnTo>
                  <a:pt x="534450" y="18861"/>
                </a:lnTo>
                <a:lnTo>
                  <a:pt x="539207" y="21587"/>
                </a:lnTo>
                <a:lnTo>
                  <a:pt x="543738" y="24314"/>
                </a:lnTo>
                <a:lnTo>
                  <a:pt x="547816" y="27268"/>
                </a:lnTo>
                <a:lnTo>
                  <a:pt x="551894" y="29995"/>
                </a:lnTo>
                <a:lnTo>
                  <a:pt x="555292" y="32722"/>
                </a:lnTo>
                <a:lnTo>
                  <a:pt x="558916" y="35676"/>
                </a:lnTo>
                <a:lnTo>
                  <a:pt x="564807" y="40903"/>
                </a:lnTo>
                <a:lnTo>
                  <a:pt x="569790" y="45902"/>
                </a:lnTo>
                <a:lnTo>
                  <a:pt x="574095" y="50674"/>
                </a:lnTo>
                <a:lnTo>
                  <a:pt x="577040" y="54310"/>
                </a:lnTo>
                <a:lnTo>
                  <a:pt x="579079" y="57491"/>
                </a:lnTo>
                <a:lnTo>
                  <a:pt x="581118" y="59990"/>
                </a:lnTo>
                <a:lnTo>
                  <a:pt x="590406" y="51810"/>
                </a:lnTo>
                <a:lnTo>
                  <a:pt x="599467" y="44311"/>
                </a:lnTo>
                <a:lnTo>
                  <a:pt x="608076" y="37494"/>
                </a:lnTo>
                <a:lnTo>
                  <a:pt x="616685" y="31359"/>
                </a:lnTo>
                <a:lnTo>
                  <a:pt x="625293" y="25905"/>
                </a:lnTo>
                <a:lnTo>
                  <a:pt x="633449" y="21360"/>
                </a:lnTo>
                <a:lnTo>
                  <a:pt x="641151" y="17043"/>
                </a:lnTo>
                <a:lnTo>
                  <a:pt x="648854" y="13407"/>
                </a:lnTo>
                <a:lnTo>
                  <a:pt x="656103" y="10226"/>
                </a:lnTo>
                <a:lnTo>
                  <a:pt x="663126" y="7499"/>
                </a:lnTo>
                <a:lnTo>
                  <a:pt x="669922" y="5454"/>
                </a:lnTo>
                <a:lnTo>
                  <a:pt x="676492" y="3409"/>
                </a:lnTo>
                <a:lnTo>
                  <a:pt x="682608" y="2272"/>
                </a:lnTo>
                <a:lnTo>
                  <a:pt x="688498" y="1136"/>
                </a:lnTo>
                <a:lnTo>
                  <a:pt x="694162" y="454"/>
                </a:lnTo>
                <a:lnTo>
                  <a:pt x="699599" y="227"/>
                </a:lnTo>
                <a:lnTo>
                  <a:pt x="704583" y="0"/>
                </a:lnTo>
                <a:lnTo>
                  <a:pt x="709340" y="227"/>
                </a:lnTo>
                <a:lnTo>
                  <a:pt x="713871" y="454"/>
                </a:lnTo>
                <a:lnTo>
                  <a:pt x="717949" y="909"/>
                </a:lnTo>
                <a:lnTo>
                  <a:pt x="721800" y="1591"/>
                </a:lnTo>
                <a:lnTo>
                  <a:pt x="725198" y="2272"/>
                </a:lnTo>
                <a:lnTo>
                  <a:pt x="728596" y="3181"/>
                </a:lnTo>
                <a:lnTo>
                  <a:pt x="731315" y="3863"/>
                </a:lnTo>
                <a:lnTo>
                  <a:pt x="736299" y="5908"/>
                </a:lnTo>
                <a:lnTo>
                  <a:pt x="739697" y="7499"/>
                </a:lnTo>
                <a:lnTo>
                  <a:pt x="742415" y="8862"/>
                </a:lnTo>
                <a:lnTo>
                  <a:pt x="746720" y="13180"/>
                </a:lnTo>
                <a:lnTo>
                  <a:pt x="751024" y="17497"/>
                </a:lnTo>
                <a:lnTo>
                  <a:pt x="754875" y="22269"/>
                </a:lnTo>
                <a:lnTo>
                  <a:pt x="758726" y="27496"/>
                </a:lnTo>
                <a:lnTo>
                  <a:pt x="762124" y="32495"/>
                </a:lnTo>
                <a:lnTo>
                  <a:pt x="765523" y="37949"/>
                </a:lnTo>
                <a:lnTo>
                  <a:pt x="768694" y="43629"/>
                </a:lnTo>
                <a:lnTo>
                  <a:pt x="771639" y="49310"/>
                </a:lnTo>
                <a:lnTo>
                  <a:pt x="774584" y="54764"/>
                </a:lnTo>
                <a:lnTo>
                  <a:pt x="777076" y="60672"/>
                </a:lnTo>
                <a:lnTo>
                  <a:pt x="779342" y="66808"/>
                </a:lnTo>
                <a:lnTo>
                  <a:pt x="781834" y="72716"/>
                </a:lnTo>
                <a:lnTo>
                  <a:pt x="785911" y="84305"/>
                </a:lnTo>
                <a:lnTo>
                  <a:pt x="789536" y="95894"/>
                </a:lnTo>
                <a:lnTo>
                  <a:pt x="792481" y="106801"/>
                </a:lnTo>
                <a:lnTo>
                  <a:pt x="794973" y="117254"/>
                </a:lnTo>
                <a:lnTo>
                  <a:pt x="796785" y="126571"/>
                </a:lnTo>
                <a:lnTo>
                  <a:pt x="798371" y="134524"/>
                </a:lnTo>
                <a:lnTo>
                  <a:pt x="800183" y="146568"/>
                </a:lnTo>
                <a:lnTo>
                  <a:pt x="800636" y="150658"/>
                </a:lnTo>
                <a:lnTo>
                  <a:pt x="805847" y="149294"/>
                </a:lnTo>
                <a:lnTo>
                  <a:pt x="810831" y="147931"/>
                </a:lnTo>
                <a:lnTo>
                  <a:pt x="815362" y="146340"/>
                </a:lnTo>
                <a:lnTo>
                  <a:pt x="820119" y="144522"/>
                </a:lnTo>
                <a:lnTo>
                  <a:pt x="824197" y="142705"/>
                </a:lnTo>
                <a:lnTo>
                  <a:pt x="828275" y="140887"/>
                </a:lnTo>
                <a:lnTo>
                  <a:pt x="832352" y="139069"/>
                </a:lnTo>
                <a:lnTo>
                  <a:pt x="835750" y="136796"/>
                </a:lnTo>
                <a:lnTo>
                  <a:pt x="839375" y="134751"/>
                </a:lnTo>
                <a:lnTo>
                  <a:pt x="842547" y="132706"/>
                </a:lnTo>
                <a:lnTo>
                  <a:pt x="848663" y="128389"/>
                </a:lnTo>
                <a:lnTo>
                  <a:pt x="853647" y="124071"/>
                </a:lnTo>
                <a:lnTo>
                  <a:pt x="858405" y="119754"/>
                </a:lnTo>
                <a:lnTo>
                  <a:pt x="862482" y="115663"/>
                </a:lnTo>
                <a:lnTo>
                  <a:pt x="865654" y="111800"/>
                </a:lnTo>
                <a:lnTo>
                  <a:pt x="868372" y="108392"/>
                </a:lnTo>
                <a:lnTo>
                  <a:pt x="870638" y="105211"/>
                </a:lnTo>
                <a:lnTo>
                  <a:pt x="873130" y="100439"/>
                </a:lnTo>
                <a:lnTo>
                  <a:pt x="874036" y="98848"/>
                </a:lnTo>
                <a:lnTo>
                  <a:pt x="875395" y="106347"/>
                </a:lnTo>
                <a:lnTo>
                  <a:pt x="876755" y="113846"/>
                </a:lnTo>
                <a:lnTo>
                  <a:pt x="877434" y="121117"/>
                </a:lnTo>
                <a:lnTo>
                  <a:pt x="877887" y="128389"/>
                </a:lnTo>
                <a:lnTo>
                  <a:pt x="877887" y="135433"/>
                </a:lnTo>
                <a:lnTo>
                  <a:pt x="877434" y="142250"/>
                </a:lnTo>
                <a:lnTo>
                  <a:pt x="876755" y="149067"/>
                </a:lnTo>
                <a:lnTo>
                  <a:pt x="875622" y="155884"/>
                </a:lnTo>
                <a:lnTo>
                  <a:pt x="874263" y="162474"/>
                </a:lnTo>
                <a:lnTo>
                  <a:pt x="872903" y="168837"/>
                </a:lnTo>
                <a:lnTo>
                  <a:pt x="870864" y="175199"/>
                </a:lnTo>
                <a:lnTo>
                  <a:pt x="868599" y="181335"/>
                </a:lnTo>
                <a:lnTo>
                  <a:pt x="866334" y="187243"/>
                </a:lnTo>
                <a:lnTo>
                  <a:pt x="863615" y="193378"/>
                </a:lnTo>
                <a:lnTo>
                  <a:pt x="860670" y="199287"/>
                </a:lnTo>
                <a:lnTo>
                  <a:pt x="857725" y="204967"/>
                </a:lnTo>
                <a:lnTo>
                  <a:pt x="854327" y="210421"/>
                </a:lnTo>
                <a:lnTo>
                  <a:pt x="850702" y="215875"/>
                </a:lnTo>
                <a:lnTo>
                  <a:pt x="847078" y="221328"/>
                </a:lnTo>
                <a:lnTo>
                  <a:pt x="843000" y="226328"/>
                </a:lnTo>
                <a:lnTo>
                  <a:pt x="838922" y="231554"/>
                </a:lnTo>
                <a:lnTo>
                  <a:pt x="834844" y="236553"/>
                </a:lnTo>
                <a:lnTo>
                  <a:pt x="830313" y="241325"/>
                </a:lnTo>
                <a:lnTo>
                  <a:pt x="826009" y="246097"/>
                </a:lnTo>
                <a:lnTo>
                  <a:pt x="821252" y="250869"/>
                </a:lnTo>
                <a:lnTo>
                  <a:pt x="816494" y="255187"/>
                </a:lnTo>
                <a:lnTo>
                  <a:pt x="811737" y="259731"/>
                </a:lnTo>
                <a:lnTo>
                  <a:pt x="806753" y="264049"/>
                </a:lnTo>
                <a:lnTo>
                  <a:pt x="796785" y="272229"/>
                </a:lnTo>
                <a:lnTo>
                  <a:pt x="786364" y="279955"/>
                </a:lnTo>
                <a:lnTo>
                  <a:pt x="776170" y="287227"/>
                </a:lnTo>
                <a:lnTo>
                  <a:pt x="765749" y="294044"/>
                </a:lnTo>
                <a:lnTo>
                  <a:pt x="755328" y="300180"/>
                </a:lnTo>
                <a:lnTo>
                  <a:pt x="745360" y="305860"/>
                </a:lnTo>
                <a:lnTo>
                  <a:pt x="735619" y="311314"/>
                </a:lnTo>
                <a:lnTo>
                  <a:pt x="725878" y="316313"/>
                </a:lnTo>
                <a:lnTo>
                  <a:pt x="717043" y="320631"/>
                </a:lnTo>
                <a:lnTo>
                  <a:pt x="708661" y="324721"/>
                </a:lnTo>
                <a:lnTo>
                  <a:pt x="700732" y="327902"/>
                </a:lnTo>
                <a:lnTo>
                  <a:pt x="693709" y="331084"/>
                </a:lnTo>
                <a:lnTo>
                  <a:pt x="681929" y="335628"/>
                </a:lnTo>
                <a:lnTo>
                  <a:pt x="674453" y="338583"/>
                </a:lnTo>
                <a:lnTo>
                  <a:pt x="671961" y="339492"/>
                </a:lnTo>
                <a:lnTo>
                  <a:pt x="658142" y="336083"/>
                </a:lnTo>
                <a:lnTo>
                  <a:pt x="644776" y="333583"/>
                </a:lnTo>
                <a:lnTo>
                  <a:pt x="632089" y="331311"/>
                </a:lnTo>
                <a:lnTo>
                  <a:pt x="619630" y="329266"/>
                </a:lnTo>
                <a:lnTo>
                  <a:pt x="607623" y="327675"/>
                </a:lnTo>
                <a:lnTo>
                  <a:pt x="596069" y="326539"/>
                </a:lnTo>
                <a:lnTo>
                  <a:pt x="584969" y="325630"/>
                </a:lnTo>
                <a:lnTo>
                  <a:pt x="574548" y="324948"/>
                </a:lnTo>
                <a:lnTo>
                  <a:pt x="564127" y="324494"/>
                </a:lnTo>
                <a:lnTo>
                  <a:pt x="554612" y="324494"/>
                </a:lnTo>
                <a:lnTo>
                  <a:pt x="545324" y="324494"/>
                </a:lnTo>
                <a:lnTo>
                  <a:pt x="536715" y="324948"/>
                </a:lnTo>
                <a:lnTo>
                  <a:pt x="528333" y="325403"/>
                </a:lnTo>
                <a:lnTo>
                  <a:pt x="520178" y="326085"/>
                </a:lnTo>
                <a:lnTo>
                  <a:pt x="512702" y="326766"/>
                </a:lnTo>
                <a:lnTo>
                  <a:pt x="505679" y="327675"/>
                </a:lnTo>
                <a:lnTo>
                  <a:pt x="499109" y="328811"/>
                </a:lnTo>
                <a:lnTo>
                  <a:pt x="492993" y="329948"/>
                </a:lnTo>
                <a:lnTo>
                  <a:pt x="487329" y="331311"/>
                </a:lnTo>
                <a:lnTo>
                  <a:pt x="481892" y="332447"/>
                </a:lnTo>
                <a:lnTo>
                  <a:pt x="472604" y="334947"/>
                </a:lnTo>
                <a:lnTo>
                  <a:pt x="465128" y="337219"/>
                </a:lnTo>
                <a:lnTo>
                  <a:pt x="459012" y="339719"/>
                </a:lnTo>
                <a:lnTo>
                  <a:pt x="454934" y="341309"/>
                </a:lnTo>
                <a:lnTo>
                  <a:pt x="451536" y="342900"/>
                </a:lnTo>
                <a:lnTo>
                  <a:pt x="445646" y="337219"/>
                </a:lnTo>
                <a:lnTo>
                  <a:pt x="439529" y="331311"/>
                </a:lnTo>
                <a:lnTo>
                  <a:pt x="425710" y="318813"/>
                </a:lnTo>
                <a:lnTo>
                  <a:pt x="410532" y="305860"/>
                </a:lnTo>
                <a:lnTo>
                  <a:pt x="394221" y="292454"/>
                </a:lnTo>
                <a:lnTo>
                  <a:pt x="377456" y="279274"/>
                </a:lnTo>
                <a:lnTo>
                  <a:pt x="360239" y="266094"/>
                </a:lnTo>
                <a:lnTo>
                  <a:pt x="343249" y="252914"/>
                </a:lnTo>
                <a:lnTo>
                  <a:pt x="326258" y="240416"/>
                </a:lnTo>
                <a:lnTo>
                  <a:pt x="295222" y="217693"/>
                </a:lnTo>
                <a:lnTo>
                  <a:pt x="269849" y="199514"/>
                </a:lnTo>
                <a:lnTo>
                  <a:pt x="252405" y="187243"/>
                </a:lnTo>
                <a:lnTo>
                  <a:pt x="246062" y="183153"/>
                </a:lnTo>
                <a:lnTo>
                  <a:pt x="251726" y="176563"/>
                </a:lnTo>
                <a:lnTo>
                  <a:pt x="257616" y="170655"/>
                </a:lnTo>
                <a:lnTo>
                  <a:pt x="263506" y="165428"/>
                </a:lnTo>
                <a:lnTo>
                  <a:pt x="269623" y="160656"/>
                </a:lnTo>
                <a:lnTo>
                  <a:pt x="275286" y="156339"/>
                </a:lnTo>
                <a:lnTo>
                  <a:pt x="281629" y="152476"/>
                </a:lnTo>
                <a:lnTo>
                  <a:pt x="287746" y="149294"/>
                </a:lnTo>
                <a:lnTo>
                  <a:pt x="293863" y="146568"/>
                </a:lnTo>
                <a:lnTo>
                  <a:pt x="299979" y="144068"/>
                </a:lnTo>
                <a:lnTo>
                  <a:pt x="306096" y="142023"/>
                </a:lnTo>
                <a:lnTo>
                  <a:pt x="311986" y="140432"/>
                </a:lnTo>
                <a:lnTo>
                  <a:pt x="317876" y="139069"/>
                </a:lnTo>
                <a:lnTo>
                  <a:pt x="323766" y="138160"/>
                </a:lnTo>
                <a:lnTo>
                  <a:pt x="329656" y="137024"/>
                </a:lnTo>
                <a:lnTo>
                  <a:pt x="335093" y="136569"/>
                </a:lnTo>
                <a:lnTo>
                  <a:pt x="340530" y="136342"/>
                </a:lnTo>
                <a:lnTo>
                  <a:pt x="345967" y="136342"/>
                </a:lnTo>
                <a:lnTo>
                  <a:pt x="350951" y="136569"/>
                </a:lnTo>
                <a:lnTo>
                  <a:pt x="355708" y="136796"/>
                </a:lnTo>
                <a:lnTo>
                  <a:pt x="360466" y="137251"/>
                </a:lnTo>
                <a:lnTo>
                  <a:pt x="368848" y="138614"/>
                </a:lnTo>
                <a:lnTo>
                  <a:pt x="376097" y="139978"/>
                </a:lnTo>
                <a:lnTo>
                  <a:pt x="382214" y="141341"/>
                </a:lnTo>
                <a:lnTo>
                  <a:pt x="386518" y="142705"/>
                </a:lnTo>
                <a:lnTo>
                  <a:pt x="390369" y="143841"/>
                </a:lnTo>
                <a:lnTo>
                  <a:pt x="389916" y="135888"/>
                </a:lnTo>
                <a:lnTo>
                  <a:pt x="389916" y="127934"/>
                </a:lnTo>
                <a:lnTo>
                  <a:pt x="390369" y="120208"/>
                </a:lnTo>
                <a:lnTo>
                  <a:pt x="391049" y="112482"/>
                </a:lnTo>
                <a:lnTo>
                  <a:pt x="392182" y="105211"/>
                </a:lnTo>
                <a:lnTo>
                  <a:pt x="393767" y="98166"/>
                </a:lnTo>
                <a:lnTo>
                  <a:pt x="395580" y="91122"/>
                </a:lnTo>
                <a:lnTo>
                  <a:pt x="397619" y="84305"/>
                </a:lnTo>
                <a:lnTo>
                  <a:pt x="399884" y="77942"/>
                </a:lnTo>
                <a:lnTo>
                  <a:pt x="402376" y="71807"/>
                </a:lnTo>
                <a:lnTo>
                  <a:pt x="405095" y="65671"/>
                </a:lnTo>
                <a:lnTo>
                  <a:pt x="407813" y="59763"/>
                </a:lnTo>
                <a:lnTo>
                  <a:pt x="410985" y="54310"/>
                </a:lnTo>
                <a:lnTo>
                  <a:pt x="413930" y="49083"/>
                </a:lnTo>
                <a:lnTo>
                  <a:pt x="417101" y="43857"/>
                </a:lnTo>
                <a:lnTo>
                  <a:pt x="420273" y="39085"/>
                </a:lnTo>
                <a:lnTo>
                  <a:pt x="423444" y="34540"/>
                </a:lnTo>
                <a:lnTo>
                  <a:pt x="426616" y="30222"/>
                </a:lnTo>
                <a:lnTo>
                  <a:pt x="432959" y="22496"/>
                </a:lnTo>
                <a:lnTo>
                  <a:pt x="438849" y="15679"/>
                </a:lnTo>
                <a:lnTo>
                  <a:pt x="444060" y="10226"/>
                </a:lnTo>
                <a:lnTo>
                  <a:pt x="448817" y="5908"/>
                </a:lnTo>
                <a:lnTo>
                  <a:pt x="452215" y="2500"/>
                </a:lnTo>
                <a:lnTo>
                  <a:pt x="45538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KSO_Shape"/>
          <p:cNvSpPr/>
          <p:nvPr/>
        </p:nvSpPr>
        <p:spPr bwMode="auto">
          <a:xfrm>
            <a:off x="5789613" y="2384425"/>
            <a:ext cx="612775" cy="612775"/>
          </a:xfrm>
          <a:custGeom>
            <a:avLst/>
            <a:gdLst>
              <a:gd name="T0" fmla="*/ 883582 w 2298700"/>
              <a:gd name="T1" fmla="*/ 1295872 h 2298700"/>
              <a:gd name="T2" fmla="*/ 899660 w 2298700"/>
              <a:gd name="T3" fmla="*/ 1824434 h 2298700"/>
              <a:gd name="T4" fmla="*/ 870674 w 2298700"/>
              <a:gd name="T5" fmla="*/ 1867800 h 2298700"/>
              <a:gd name="T6" fmla="*/ 472571 w 2298700"/>
              <a:gd name="T7" fmla="*/ 1870524 h 2298700"/>
              <a:gd name="T8" fmla="*/ 439282 w 2298700"/>
              <a:gd name="T9" fmla="*/ 1829883 h 2298700"/>
              <a:gd name="T10" fmla="*/ 450831 w 2298700"/>
              <a:gd name="T11" fmla="*/ 1299959 h 2298700"/>
              <a:gd name="T12" fmla="*/ 1168971 w 2298700"/>
              <a:gd name="T13" fmla="*/ 903287 h 2298700"/>
              <a:gd name="T14" fmla="*/ 1561900 w 2298700"/>
              <a:gd name="T15" fmla="*/ 923717 h 2298700"/>
              <a:gd name="T16" fmla="*/ 1573443 w 2298700"/>
              <a:gd name="T17" fmla="*/ 1829892 h 2298700"/>
              <a:gd name="T18" fmla="*/ 1540624 w 2298700"/>
              <a:gd name="T19" fmla="*/ 1870524 h 2298700"/>
              <a:gd name="T20" fmla="*/ 1142262 w 2298700"/>
              <a:gd name="T21" fmla="*/ 1867800 h 2298700"/>
              <a:gd name="T22" fmla="*/ 1113291 w 2298700"/>
              <a:gd name="T23" fmla="*/ 1824444 h 2298700"/>
              <a:gd name="T24" fmla="*/ 1129361 w 2298700"/>
              <a:gd name="T25" fmla="*/ 919404 h 2298700"/>
              <a:gd name="T26" fmla="*/ 2191940 w 2298700"/>
              <a:gd name="T27" fmla="*/ 450850 h 2298700"/>
              <a:gd name="T28" fmla="*/ 2238385 w 2298700"/>
              <a:gd name="T29" fmla="*/ 475582 h 2298700"/>
              <a:gd name="T30" fmla="*/ 2245636 w 2298700"/>
              <a:gd name="T31" fmla="*/ 1835358 h 2298700"/>
              <a:gd name="T32" fmla="*/ 2208706 w 2298700"/>
              <a:gd name="T33" fmla="*/ 1872115 h 2298700"/>
              <a:gd name="T34" fmla="*/ 1810633 w 2298700"/>
              <a:gd name="T35" fmla="*/ 1865309 h 2298700"/>
              <a:gd name="T36" fmla="*/ 1785938 w 2298700"/>
              <a:gd name="T37" fmla="*/ 1818568 h 2298700"/>
              <a:gd name="T38" fmla="*/ 1806329 w 2298700"/>
              <a:gd name="T39" fmla="*/ 463556 h 2298700"/>
              <a:gd name="T40" fmla="*/ 1464870 w 2298700"/>
              <a:gd name="T41" fmla="*/ 38100 h 2298700"/>
              <a:gd name="T42" fmla="*/ 1493876 w 2298700"/>
              <a:gd name="T43" fmla="*/ 48317 h 2298700"/>
              <a:gd name="T44" fmla="*/ 1512005 w 2298700"/>
              <a:gd name="T45" fmla="*/ 72609 h 2298700"/>
              <a:gd name="T46" fmla="*/ 1540105 w 2298700"/>
              <a:gd name="T47" fmla="*/ 509198 h 2298700"/>
              <a:gd name="T48" fmla="*/ 1503847 w 2298700"/>
              <a:gd name="T49" fmla="*/ 543253 h 2298700"/>
              <a:gd name="T50" fmla="*/ 1459205 w 2298700"/>
              <a:gd name="T51" fmla="*/ 535761 h 2298700"/>
              <a:gd name="T52" fmla="*/ 1437677 w 2298700"/>
              <a:gd name="T53" fmla="*/ 503749 h 2298700"/>
              <a:gd name="T54" fmla="*/ 1348845 w 2298700"/>
              <a:gd name="T55" fmla="*/ 357311 h 2298700"/>
              <a:gd name="T56" fmla="*/ 1214465 w 2298700"/>
              <a:gd name="T57" fmla="*/ 507608 h 2298700"/>
              <a:gd name="T58" fmla="*/ 1010062 w 2298700"/>
              <a:gd name="T59" fmla="*/ 669711 h 2298700"/>
              <a:gd name="T60" fmla="*/ 834212 w 2298700"/>
              <a:gd name="T61" fmla="*/ 763477 h 2298700"/>
              <a:gd name="T62" fmla="*/ 682609 w 2298700"/>
              <a:gd name="T63" fmla="*/ 817965 h 2298700"/>
              <a:gd name="T64" fmla="*/ 523528 w 2298700"/>
              <a:gd name="T65" fmla="*/ 852928 h 2298700"/>
              <a:gd name="T66" fmla="*/ 404104 w 2298700"/>
              <a:gd name="T67" fmla="*/ 862464 h 2298700"/>
              <a:gd name="T68" fmla="*/ 374191 w 2298700"/>
              <a:gd name="T69" fmla="*/ 838852 h 2298700"/>
              <a:gd name="T70" fmla="*/ 369206 w 2298700"/>
              <a:gd name="T71" fmla="*/ 795034 h 2298700"/>
              <a:gd name="T72" fmla="*/ 405237 w 2298700"/>
              <a:gd name="T73" fmla="*/ 760071 h 2298700"/>
              <a:gd name="T74" fmla="*/ 535765 w 2298700"/>
              <a:gd name="T75" fmla="*/ 742589 h 2298700"/>
              <a:gd name="T76" fmla="*/ 679890 w 2298700"/>
              <a:gd name="T77" fmla="*/ 706945 h 2298700"/>
              <a:gd name="T78" fmla="*/ 816536 w 2298700"/>
              <a:gd name="T79" fmla="*/ 654273 h 2298700"/>
              <a:gd name="T80" fmla="*/ 989667 w 2298700"/>
              <a:gd name="T81" fmla="*/ 554832 h 2298700"/>
              <a:gd name="T82" fmla="*/ 1171862 w 2298700"/>
              <a:gd name="T83" fmla="*/ 398859 h 2298700"/>
              <a:gd name="T84" fmla="*/ 1282675 w 2298700"/>
              <a:gd name="T85" fmla="*/ 267178 h 2298700"/>
              <a:gd name="T86" fmla="*/ 1087110 w 2298700"/>
              <a:gd name="T87" fmla="*/ 283979 h 2298700"/>
              <a:gd name="T88" fmla="*/ 1044054 w 2298700"/>
              <a:gd name="T89" fmla="*/ 259005 h 2298700"/>
              <a:gd name="T90" fmla="*/ 1040654 w 2298700"/>
              <a:gd name="T91" fmla="*/ 208376 h 2298700"/>
              <a:gd name="T92" fmla="*/ 1446288 w 2298700"/>
              <a:gd name="T93" fmla="*/ 40370 h 2298700"/>
              <a:gd name="T94" fmla="*/ 128386 w 2298700"/>
              <a:gd name="T95" fmla="*/ 3403 h 2298700"/>
              <a:gd name="T96" fmla="*/ 171711 w 2298700"/>
              <a:gd name="T97" fmla="*/ 26993 h 2298700"/>
              <a:gd name="T98" fmla="*/ 199157 w 2298700"/>
              <a:gd name="T99" fmla="*/ 67596 h 2298700"/>
              <a:gd name="T100" fmla="*/ 2201163 w 2298700"/>
              <a:gd name="T101" fmla="*/ 2093192 h 2298700"/>
              <a:gd name="T102" fmla="*/ 2249251 w 2298700"/>
              <a:gd name="T103" fmla="*/ 2107936 h 2298700"/>
              <a:gd name="T104" fmla="*/ 2283729 w 2298700"/>
              <a:gd name="T105" fmla="*/ 2142414 h 2298700"/>
              <a:gd name="T106" fmla="*/ 2298473 w 2298700"/>
              <a:gd name="T107" fmla="*/ 2190729 h 2298700"/>
              <a:gd name="T108" fmla="*/ 2288720 w 2298700"/>
              <a:gd name="T109" fmla="*/ 2240405 h 2298700"/>
              <a:gd name="T110" fmla="*/ 2257417 w 2298700"/>
              <a:gd name="T111" fmla="*/ 2278059 h 2298700"/>
              <a:gd name="T112" fmla="*/ 2211597 w 2298700"/>
              <a:gd name="T113" fmla="*/ 2297566 h 2298700"/>
              <a:gd name="T114" fmla="*/ 72132 w 2298700"/>
              <a:gd name="T115" fmla="*/ 2294164 h 2298700"/>
              <a:gd name="T116" fmla="*/ 29715 w 2298700"/>
              <a:gd name="T117" fmla="*/ 2268532 h 2298700"/>
              <a:gd name="T118" fmla="*/ 4537 w 2298700"/>
              <a:gd name="T119" fmla="*/ 2226568 h 2298700"/>
              <a:gd name="T120" fmla="*/ 907 w 2298700"/>
              <a:gd name="T121" fmla="*/ 87330 h 2298700"/>
              <a:gd name="T122" fmla="*/ 20188 w 2298700"/>
              <a:gd name="T123" fmla="*/ 41510 h 2298700"/>
              <a:gd name="T124" fmla="*/ 57842 w 2298700"/>
              <a:gd name="T125" fmla="*/ 10434 h 2298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98700" h="2298700">
                <a:moveTo>
                  <a:pt x="494084" y="1279525"/>
                </a:moveTo>
                <a:lnTo>
                  <a:pt x="844179" y="1279525"/>
                </a:lnTo>
                <a:lnTo>
                  <a:pt x="849841" y="1279752"/>
                </a:lnTo>
                <a:lnTo>
                  <a:pt x="855502" y="1280660"/>
                </a:lnTo>
                <a:lnTo>
                  <a:pt x="860710" y="1282023"/>
                </a:lnTo>
                <a:lnTo>
                  <a:pt x="865692" y="1283839"/>
                </a:lnTo>
                <a:lnTo>
                  <a:pt x="870674" y="1286109"/>
                </a:lnTo>
                <a:lnTo>
                  <a:pt x="875203" y="1289061"/>
                </a:lnTo>
                <a:lnTo>
                  <a:pt x="879732" y="1292467"/>
                </a:lnTo>
                <a:lnTo>
                  <a:pt x="883582" y="1295872"/>
                </a:lnTo>
                <a:lnTo>
                  <a:pt x="887205" y="1299959"/>
                </a:lnTo>
                <a:lnTo>
                  <a:pt x="890602" y="1304273"/>
                </a:lnTo>
                <a:lnTo>
                  <a:pt x="893320" y="1308814"/>
                </a:lnTo>
                <a:lnTo>
                  <a:pt x="895584" y="1313809"/>
                </a:lnTo>
                <a:lnTo>
                  <a:pt x="897396" y="1319031"/>
                </a:lnTo>
                <a:lnTo>
                  <a:pt x="898981" y="1324480"/>
                </a:lnTo>
                <a:lnTo>
                  <a:pt x="899660" y="1329702"/>
                </a:lnTo>
                <a:lnTo>
                  <a:pt x="900113" y="1335378"/>
                </a:lnTo>
                <a:lnTo>
                  <a:pt x="900113" y="1818531"/>
                </a:lnTo>
                <a:lnTo>
                  <a:pt x="899660" y="1824434"/>
                </a:lnTo>
                <a:lnTo>
                  <a:pt x="898981" y="1829883"/>
                </a:lnTo>
                <a:lnTo>
                  <a:pt x="897396" y="1835332"/>
                </a:lnTo>
                <a:lnTo>
                  <a:pt x="895584" y="1840554"/>
                </a:lnTo>
                <a:lnTo>
                  <a:pt x="893320" y="1845322"/>
                </a:lnTo>
                <a:lnTo>
                  <a:pt x="890602" y="1850090"/>
                </a:lnTo>
                <a:lnTo>
                  <a:pt x="887205" y="1854404"/>
                </a:lnTo>
                <a:lnTo>
                  <a:pt x="883582" y="1858264"/>
                </a:lnTo>
                <a:lnTo>
                  <a:pt x="879732" y="1861897"/>
                </a:lnTo>
                <a:lnTo>
                  <a:pt x="875203" y="1865302"/>
                </a:lnTo>
                <a:lnTo>
                  <a:pt x="870674" y="1867800"/>
                </a:lnTo>
                <a:lnTo>
                  <a:pt x="865692" y="1870524"/>
                </a:lnTo>
                <a:lnTo>
                  <a:pt x="860710" y="1872114"/>
                </a:lnTo>
                <a:lnTo>
                  <a:pt x="855502" y="1873476"/>
                </a:lnTo>
                <a:lnTo>
                  <a:pt x="849841" y="1874611"/>
                </a:lnTo>
                <a:lnTo>
                  <a:pt x="844179" y="1874838"/>
                </a:lnTo>
                <a:lnTo>
                  <a:pt x="494084" y="1874838"/>
                </a:lnTo>
                <a:lnTo>
                  <a:pt x="488423" y="1874611"/>
                </a:lnTo>
                <a:lnTo>
                  <a:pt x="482761" y="1873476"/>
                </a:lnTo>
                <a:lnTo>
                  <a:pt x="477326" y="1872114"/>
                </a:lnTo>
                <a:lnTo>
                  <a:pt x="472571" y="1870524"/>
                </a:lnTo>
                <a:lnTo>
                  <a:pt x="467589" y="1867800"/>
                </a:lnTo>
                <a:lnTo>
                  <a:pt x="463060" y="1865302"/>
                </a:lnTo>
                <a:lnTo>
                  <a:pt x="458531" y="1861897"/>
                </a:lnTo>
                <a:lnTo>
                  <a:pt x="454455" y="1858264"/>
                </a:lnTo>
                <a:lnTo>
                  <a:pt x="450831" y="1854404"/>
                </a:lnTo>
                <a:lnTo>
                  <a:pt x="447661" y="1850090"/>
                </a:lnTo>
                <a:lnTo>
                  <a:pt x="444944" y="1845322"/>
                </a:lnTo>
                <a:lnTo>
                  <a:pt x="442679" y="1840554"/>
                </a:lnTo>
                <a:lnTo>
                  <a:pt x="440868" y="1835332"/>
                </a:lnTo>
                <a:lnTo>
                  <a:pt x="439282" y="1829883"/>
                </a:lnTo>
                <a:lnTo>
                  <a:pt x="438603" y="1824434"/>
                </a:lnTo>
                <a:lnTo>
                  <a:pt x="438150" y="1818531"/>
                </a:lnTo>
                <a:lnTo>
                  <a:pt x="438150" y="1335378"/>
                </a:lnTo>
                <a:lnTo>
                  <a:pt x="438603" y="1329702"/>
                </a:lnTo>
                <a:lnTo>
                  <a:pt x="439282" y="1324480"/>
                </a:lnTo>
                <a:lnTo>
                  <a:pt x="440868" y="1319031"/>
                </a:lnTo>
                <a:lnTo>
                  <a:pt x="442679" y="1313809"/>
                </a:lnTo>
                <a:lnTo>
                  <a:pt x="444944" y="1308814"/>
                </a:lnTo>
                <a:lnTo>
                  <a:pt x="447661" y="1304273"/>
                </a:lnTo>
                <a:lnTo>
                  <a:pt x="450831" y="1299959"/>
                </a:lnTo>
                <a:lnTo>
                  <a:pt x="454455" y="1295872"/>
                </a:lnTo>
                <a:lnTo>
                  <a:pt x="458531" y="1292467"/>
                </a:lnTo>
                <a:lnTo>
                  <a:pt x="463060" y="1289061"/>
                </a:lnTo>
                <a:lnTo>
                  <a:pt x="467589" y="1286109"/>
                </a:lnTo>
                <a:lnTo>
                  <a:pt x="472571" y="1283839"/>
                </a:lnTo>
                <a:lnTo>
                  <a:pt x="477326" y="1282023"/>
                </a:lnTo>
                <a:lnTo>
                  <a:pt x="482761" y="1280660"/>
                </a:lnTo>
                <a:lnTo>
                  <a:pt x="488423" y="1279752"/>
                </a:lnTo>
                <a:lnTo>
                  <a:pt x="494084" y="1279525"/>
                </a:lnTo>
                <a:close/>
                <a:moveTo>
                  <a:pt x="1168971" y="903287"/>
                </a:moveTo>
                <a:lnTo>
                  <a:pt x="1518668" y="903287"/>
                </a:lnTo>
                <a:lnTo>
                  <a:pt x="1524553" y="903514"/>
                </a:lnTo>
                <a:lnTo>
                  <a:pt x="1529985" y="904195"/>
                </a:lnTo>
                <a:lnTo>
                  <a:pt x="1535418" y="905557"/>
                </a:lnTo>
                <a:lnTo>
                  <a:pt x="1540624" y="907600"/>
                </a:lnTo>
                <a:lnTo>
                  <a:pt x="1545377" y="909870"/>
                </a:lnTo>
                <a:lnTo>
                  <a:pt x="1550130" y="912821"/>
                </a:lnTo>
                <a:lnTo>
                  <a:pt x="1554430" y="915999"/>
                </a:lnTo>
                <a:lnTo>
                  <a:pt x="1558278" y="919404"/>
                </a:lnTo>
                <a:lnTo>
                  <a:pt x="1561900" y="923717"/>
                </a:lnTo>
                <a:lnTo>
                  <a:pt x="1565295" y="927803"/>
                </a:lnTo>
                <a:lnTo>
                  <a:pt x="1567784" y="932343"/>
                </a:lnTo>
                <a:lnTo>
                  <a:pt x="1570274" y="937337"/>
                </a:lnTo>
                <a:lnTo>
                  <a:pt x="1572085" y="942558"/>
                </a:lnTo>
                <a:lnTo>
                  <a:pt x="1573443" y="948006"/>
                </a:lnTo>
                <a:lnTo>
                  <a:pt x="1574575" y="953681"/>
                </a:lnTo>
                <a:lnTo>
                  <a:pt x="1574801" y="959355"/>
                </a:lnTo>
                <a:lnTo>
                  <a:pt x="1574801" y="1818542"/>
                </a:lnTo>
                <a:lnTo>
                  <a:pt x="1574575" y="1824444"/>
                </a:lnTo>
                <a:lnTo>
                  <a:pt x="1573443" y="1829892"/>
                </a:lnTo>
                <a:lnTo>
                  <a:pt x="1572085" y="1835340"/>
                </a:lnTo>
                <a:lnTo>
                  <a:pt x="1570274" y="1840560"/>
                </a:lnTo>
                <a:lnTo>
                  <a:pt x="1567784" y="1845327"/>
                </a:lnTo>
                <a:lnTo>
                  <a:pt x="1565295" y="1850094"/>
                </a:lnTo>
                <a:lnTo>
                  <a:pt x="1561900" y="1854407"/>
                </a:lnTo>
                <a:lnTo>
                  <a:pt x="1558278" y="1858266"/>
                </a:lnTo>
                <a:lnTo>
                  <a:pt x="1554430" y="1861898"/>
                </a:lnTo>
                <a:lnTo>
                  <a:pt x="1550130" y="1865303"/>
                </a:lnTo>
                <a:lnTo>
                  <a:pt x="1545377" y="1867800"/>
                </a:lnTo>
                <a:lnTo>
                  <a:pt x="1540624" y="1870524"/>
                </a:lnTo>
                <a:lnTo>
                  <a:pt x="1535418" y="1872113"/>
                </a:lnTo>
                <a:lnTo>
                  <a:pt x="1529985" y="1873475"/>
                </a:lnTo>
                <a:lnTo>
                  <a:pt x="1524553" y="1874610"/>
                </a:lnTo>
                <a:lnTo>
                  <a:pt x="1518668" y="1874837"/>
                </a:lnTo>
                <a:lnTo>
                  <a:pt x="1168971" y="1874837"/>
                </a:lnTo>
                <a:lnTo>
                  <a:pt x="1163312" y="1874610"/>
                </a:lnTo>
                <a:lnTo>
                  <a:pt x="1157654" y="1873475"/>
                </a:lnTo>
                <a:lnTo>
                  <a:pt x="1152221" y="1872113"/>
                </a:lnTo>
                <a:lnTo>
                  <a:pt x="1147242" y="1870524"/>
                </a:lnTo>
                <a:lnTo>
                  <a:pt x="1142262" y="1867800"/>
                </a:lnTo>
                <a:lnTo>
                  <a:pt x="1137736" y="1865303"/>
                </a:lnTo>
                <a:lnTo>
                  <a:pt x="1133435" y="1861898"/>
                </a:lnTo>
                <a:lnTo>
                  <a:pt x="1129361" y="1858266"/>
                </a:lnTo>
                <a:lnTo>
                  <a:pt x="1125740" y="1854407"/>
                </a:lnTo>
                <a:lnTo>
                  <a:pt x="1122797" y="1850094"/>
                </a:lnTo>
                <a:lnTo>
                  <a:pt x="1119855" y="1845327"/>
                </a:lnTo>
                <a:lnTo>
                  <a:pt x="1117365" y="1840560"/>
                </a:lnTo>
                <a:lnTo>
                  <a:pt x="1115554" y="1835340"/>
                </a:lnTo>
                <a:lnTo>
                  <a:pt x="1114196" y="1829892"/>
                </a:lnTo>
                <a:lnTo>
                  <a:pt x="1113291" y="1824444"/>
                </a:lnTo>
                <a:lnTo>
                  <a:pt x="1112838" y="1818542"/>
                </a:lnTo>
                <a:lnTo>
                  <a:pt x="1112838" y="959355"/>
                </a:lnTo>
                <a:lnTo>
                  <a:pt x="1113291" y="953681"/>
                </a:lnTo>
                <a:lnTo>
                  <a:pt x="1114196" y="948006"/>
                </a:lnTo>
                <a:lnTo>
                  <a:pt x="1115554" y="942558"/>
                </a:lnTo>
                <a:lnTo>
                  <a:pt x="1117365" y="937337"/>
                </a:lnTo>
                <a:lnTo>
                  <a:pt x="1119855" y="932343"/>
                </a:lnTo>
                <a:lnTo>
                  <a:pt x="1122797" y="927803"/>
                </a:lnTo>
                <a:lnTo>
                  <a:pt x="1125740" y="923717"/>
                </a:lnTo>
                <a:lnTo>
                  <a:pt x="1129361" y="919404"/>
                </a:lnTo>
                <a:lnTo>
                  <a:pt x="1133435" y="915999"/>
                </a:lnTo>
                <a:lnTo>
                  <a:pt x="1137736" y="912821"/>
                </a:lnTo>
                <a:lnTo>
                  <a:pt x="1142262" y="909870"/>
                </a:lnTo>
                <a:lnTo>
                  <a:pt x="1147242" y="907600"/>
                </a:lnTo>
                <a:lnTo>
                  <a:pt x="1152221" y="905557"/>
                </a:lnTo>
                <a:lnTo>
                  <a:pt x="1157654" y="904195"/>
                </a:lnTo>
                <a:lnTo>
                  <a:pt x="1163312" y="903514"/>
                </a:lnTo>
                <a:lnTo>
                  <a:pt x="1168971" y="903287"/>
                </a:lnTo>
                <a:close/>
                <a:moveTo>
                  <a:pt x="1841899" y="450850"/>
                </a:moveTo>
                <a:lnTo>
                  <a:pt x="2191940" y="450850"/>
                </a:lnTo>
                <a:lnTo>
                  <a:pt x="2197604" y="451077"/>
                </a:lnTo>
                <a:lnTo>
                  <a:pt x="2203268" y="451985"/>
                </a:lnTo>
                <a:lnTo>
                  <a:pt x="2208706" y="453573"/>
                </a:lnTo>
                <a:lnTo>
                  <a:pt x="2213917" y="455388"/>
                </a:lnTo>
                <a:lnTo>
                  <a:pt x="2218674" y="457657"/>
                </a:lnTo>
                <a:lnTo>
                  <a:pt x="2223206" y="460380"/>
                </a:lnTo>
                <a:lnTo>
                  <a:pt x="2227510" y="463556"/>
                </a:lnTo>
                <a:lnTo>
                  <a:pt x="2231589" y="467186"/>
                </a:lnTo>
                <a:lnTo>
                  <a:pt x="2235214" y="471271"/>
                </a:lnTo>
                <a:lnTo>
                  <a:pt x="2238385" y="475582"/>
                </a:lnTo>
                <a:lnTo>
                  <a:pt x="2241104" y="480119"/>
                </a:lnTo>
                <a:lnTo>
                  <a:pt x="2243596" y="484884"/>
                </a:lnTo>
                <a:lnTo>
                  <a:pt x="2245636" y="490103"/>
                </a:lnTo>
                <a:lnTo>
                  <a:pt x="2246768" y="495548"/>
                </a:lnTo>
                <a:lnTo>
                  <a:pt x="2247675" y="501221"/>
                </a:lnTo>
                <a:lnTo>
                  <a:pt x="2247901" y="506893"/>
                </a:lnTo>
                <a:lnTo>
                  <a:pt x="2247901" y="1818568"/>
                </a:lnTo>
                <a:lnTo>
                  <a:pt x="2247675" y="1824468"/>
                </a:lnTo>
                <a:lnTo>
                  <a:pt x="2246768" y="1829913"/>
                </a:lnTo>
                <a:lnTo>
                  <a:pt x="2245636" y="1835358"/>
                </a:lnTo>
                <a:lnTo>
                  <a:pt x="2243596" y="1840577"/>
                </a:lnTo>
                <a:lnTo>
                  <a:pt x="2241104" y="1845342"/>
                </a:lnTo>
                <a:lnTo>
                  <a:pt x="2238385" y="1850107"/>
                </a:lnTo>
                <a:lnTo>
                  <a:pt x="2235214" y="1854418"/>
                </a:lnTo>
                <a:lnTo>
                  <a:pt x="2231589" y="1858275"/>
                </a:lnTo>
                <a:lnTo>
                  <a:pt x="2227510" y="1861905"/>
                </a:lnTo>
                <a:lnTo>
                  <a:pt x="2223206" y="1865309"/>
                </a:lnTo>
                <a:lnTo>
                  <a:pt x="2218674" y="1867804"/>
                </a:lnTo>
                <a:lnTo>
                  <a:pt x="2213917" y="1870527"/>
                </a:lnTo>
                <a:lnTo>
                  <a:pt x="2208706" y="1872115"/>
                </a:lnTo>
                <a:lnTo>
                  <a:pt x="2203268" y="1873477"/>
                </a:lnTo>
                <a:lnTo>
                  <a:pt x="2197604" y="1874611"/>
                </a:lnTo>
                <a:lnTo>
                  <a:pt x="2191940" y="1874838"/>
                </a:lnTo>
                <a:lnTo>
                  <a:pt x="1841899" y="1874838"/>
                </a:lnTo>
                <a:lnTo>
                  <a:pt x="1836235" y="1874611"/>
                </a:lnTo>
                <a:lnTo>
                  <a:pt x="1830798" y="1873477"/>
                </a:lnTo>
                <a:lnTo>
                  <a:pt x="1825360" y="1872115"/>
                </a:lnTo>
                <a:lnTo>
                  <a:pt x="1820149" y="1870527"/>
                </a:lnTo>
                <a:lnTo>
                  <a:pt x="1815165" y="1867804"/>
                </a:lnTo>
                <a:lnTo>
                  <a:pt x="1810633" y="1865309"/>
                </a:lnTo>
                <a:lnTo>
                  <a:pt x="1806329" y="1861905"/>
                </a:lnTo>
                <a:lnTo>
                  <a:pt x="1802477" y="1858275"/>
                </a:lnTo>
                <a:lnTo>
                  <a:pt x="1798852" y="1854418"/>
                </a:lnTo>
                <a:lnTo>
                  <a:pt x="1795454" y="1850107"/>
                </a:lnTo>
                <a:lnTo>
                  <a:pt x="1792508" y="1845342"/>
                </a:lnTo>
                <a:lnTo>
                  <a:pt x="1790243" y="1840577"/>
                </a:lnTo>
                <a:lnTo>
                  <a:pt x="1788430" y="1835358"/>
                </a:lnTo>
                <a:lnTo>
                  <a:pt x="1786844" y="1829913"/>
                </a:lnTo>
                <a:lnTo>
                  <a:pt x="1786165" y="1824468"/>
                </a:lnTo>
                <a:lnTo>
                  <a:pt x="1785938" y="1818568"/>
                </a:lnTo>
                <a:lnTo>
                  <a:pt x="1785938" y="506893"/>
                </a:lnTo>
                <a:lnTo>
                  <a:pt x="1786165" y="501221"/>
                </a:lnTo>
                <a:lnTo>
                  <a:pt x="1786844" y="495548"/>
                </a:lnTo>
                <a:lnTo>
                  <a:pt x="1788430" y="490103"/>
                </a:lnTo>
                <a:lnTo>
                  <a:pt x="1790243" y="484884"/>
                </a:lnTo>
                <a:lnTo>
                  <a:pt x="1792508" y="480119"/>
                </a:lnTo>
                <a:lnTo>
                  <a:pt x="1795454" y="475582"/>
                </a:lnTo>
                <a:lnTo>
                  <a:pt x="1798852" y="471271"/>
                </a:lnTo>
                <a:lnTo>
                  <a:pt x="1802477" y="467186"/>
                </a:lnTo>
                <a:lnTo>
                  <a:pt x="1806329" y="463556"/>
                </a:lnTo>
                <a:lnTo>
                  <a:pt x="1810633" y="460380"/>
                </a:lnTo>
                <a:lnTo>
                  <a:pt x="1815165" y="457657"/>
                </a:lnTo>
                <a:lnTo>
                  <a:pt x="1820149" y="455388"/>
                </a:lnTo>
                <a:lnTo>
                  <a:pt x="1825360" y="453573"/>
                </a:lnTo>
                <a:lnTo>
                  <a:pt x="1830798" y="451985"/>
                </a:lnTo>
                <a:lnTo>
                  <a:pt x="1836235" y="451077"/>
                </a:lnTo>
                <a:lnTo>
                  <a:pt x="1841899" y="450850"/>
                </a:lnTo>
                <a:close/>
                <a:moveTo>
                  <a:pt x="1458752" y="38100"/>
                </a:moveTo>
                <a:lnTo>
                  <a:pt x="1461698" y="38100"/>
                </a:lnTo>
                <a:lnTo>
                  <a:pt x="1464870" y="38100"/>
                </a:lnTo>
                <a:lnTo>
                  <a:pt x="1468043" y="38327"/>
                </a:lnTo>
                <a:lnTo>
                  <a:pt x="1470989" y="38554"/>
                </a:lnTo>
                <a:lnTo>
                  <a:pt x="1473935" y="39235"/>
                </a:lnTo>
                <a:lnTo>
                  <a:pt x="1477107" y="40143"/>
                </a:lnTo>
                <a:lnTo>
                  <a:pt x="1479827" y="40825"/>
                </a:lnTo>
                <a:lnTo>
                  <a:pt x="1482773" y="42187"/>
                </a:lnTo>
                <a:lnTo>
                  <a:pt x="1485718" y="43322"/>
                </a:lnTo>
                <a:lnTo>
                  <a:pt x="1488438" y="44684"/>
                </a:lnTo>
                <a:lnTo>
                  <a:pt x="1491157" y="46500"/>
                </a:lnTo>
                <a:lnTo>
                  <a:pt x="1493876" y="48317"/>
                </a:lnTo>
                <a:lnTo>
                  <a:pt x="1496143" y="50133"/>
                </a:lnTo>
                <a:lnTo>
                  <a:pt x="1498409" y="52176"/>
                </a:lnTo>
                <a:lnTo>
                  <a:pt x="1500675" y="54447"/>
                </a:lnTo>
                <a:lnTo>
                  <a:pt x="1502714" y="56490"/>
                </a:lnTo>
                <a:lnTo>
                  <a:pt x="1504754" y="59214"/>
                </a:lnTo>
                <a:lnTo>
                  <a:pt x="1506567" y="61485"/>
                </a:lnTo>
                <a:lnTo>
                  <a:pt x="1508153" y="64436"/>
                </a:lnTo>
                <a:lnTo>
                  <a:pt x="1509739" y="66934"/>
                </a:lnTo>
                <a:lnTo>
                  <a:pt x="1511099" y="69658"/>
                </a:lnTo>
                <a:lnTo>
                  <a:pt x="1512005" y="72609"/>
                </a:lnTo>
                <a:lnTo>
                  <a:pt x="1513138" y="75334"/>
                </a:lnTo>
                <a:lnTo>
                  <a:pt x="1514045" y="78512"/>
                </a:lnTo>
                <a:lnTo>
                  <a:pt x="1514725" y="81691"/>
                </a:lnTo>
                <a:lnTo>
                  <a:pt x="1515178" y="84642"/>
                </a:lnTo>
                <a:lnTo>
                  <a:pt x="1515405" y="87821"/>
                </a:lnTo>
                <a:lnTo>
                  <a:pt x="1543051" y="488083"/>
                </a:lnTo>
                <a:lnTo>
                  <a:pt x="1543051" y="493305"/>
                </a:lnTo>
                <a:lnTo>
                  <a:pt x="1542371" y="498754"/>
                </a:lnTo>
                <a:lnTo>
                  <a:pt x="1541691" y="503976"/>
                </a:lnTo>
                <a:lnTo>
                  <a:pt x="1540105" y="509198"/>
                </a:lnTo>
                <a:lnTo>
                  <a:pt x="1538066" y="513965"/>
                </a:lnTo>
                <a:lnTo>
                  <a:pt x="1535800" y="518506"/>
                </a:lnTo>
                <a:lnTo>
                  <a:pt x="1532854" y="522820"/>
                </a:lnTo>
                <a:lnTo>
                  <a:pt x="1529908" y="526906"/>
                </a:lnTo>
                <a:lnTo>
                  <a:pt x="1526282" y="530539"/>
                </a:lnTo>
                <a:lnTo>
                  <a:pt x="1522429" y="533944"/>
                </a:lnTo>
                <a:lnTo>
                  <a:pt x="1518350" y="537123"/>
                </a:lnTo>
                <a:lnTo>
                  <a:pt x="1513592" y="539620"/>
                </a:lnTo>
                <a:lnTo>
                  <a:pt x="1509059" y="541663"/>
                </a:lnTo>
                <a:lnTo>
                  <a:pt x="1503847" y="543253"/>
                </a:lnTo>
                <a:lnTo>
                  <a:pt x="1498635" y="544615"/>
                </a:lnTo>
                <a:lnTo>
                  <a:pt x="1493197" y="545069"/>
                </a:lnTo>
                <a:lnTo>
                  <a:pt x="1488211" y="545296"/>
                </a:lnTo>
                <a:lnTo>
                  <a:pt x="1482999" y="544842"/>
                </a:lnTo>
                <a:lnTo>
                  <a:pt x="1478014" y="543934"/>
                </a:lnTo>
                <a:lnTo>
                  <a:pt x="1473481" y="542799"/>
                </a:lnTo>
                <a:lnTo>
                  <a:pt x="1469629" y="541437"/>
                </a:lnTo>
                <a:lnTo>
                  <a:pt x="1466003" y="539847"/>
                </a:lnTo>
                <a:lnTo>
                  <a:pt x="1462604" y="537804"/>
                </a:lnTo>
                <a:lnTo>
                  <a:pt x="1459205" y="535761"/>
                </a:lnTo>
                <a:lnTo>
                  <a:pt x="1456032" y="533490"/>
                </a:lnTo>
                <a:lnTo>
                  <a:pt x="1453086" y="530766"/>
                </a:lnTo>
                <a:lnTo>
                  <a:pt x="1450367" y="528041"/>
                </a:lnTo>
                <a:lnTo>
                  <a:pt x="1447874" y="525090"/>
                </a:lnTo>
                <a:lnTo>
                  <a:pt x="1445382" y="522139"/>
                </a:lnTo>
                <a:lnTo>
                  <a:pt x="1443342" y="518733"/>
                </a:lnTo>
                <a:lnTo>
                  <a:pt x="1441529" y="515100"/>
                </a:lnTo>
                <a:lnTo>
                  <a:pt x="1439943" y="511468"/>
                </a:lnTo>
                <a:lnTo>
                  <a:pt x="1438583" y="507608"/>
                </a:lnTo>
                <a:lnTo>
                  <a:pt x="1437677" y="503749"/>
                </a:lnTo>
                <a:lnTo>
                  <a:pt x="1436770" y="499662"/>
                </a:lnTo>
                <a:lnTo>
                  <a:pt x="1436317" y="495348"/>
                </a:lnTo>
                <a:lnTo>
                  <a:pt x="1419775" y="256735"/>
                </a:lnTo>
                <a:lnTo>
                  <a:pt x="1404592" y="280119"/>
                </a:lnTo>
                <a:lnTo>
                  <a:pt x="1396434" y="292606"/>
                </a:lnTo>
                <a:lnTo>
                  <a:pt x="1387596" y="304866"/>
                </a:lnTo>
                <a:lnTo>
                  <a:pt x="1378531" y="317580"/>
                </a:lnTo>
                <a:lnTo>
                  <a:pt x="1369014" y="330748"/>
                </a:lnTo>
                <a:lnTo>
                  <a:pt x="1359270" y="343916"/>
                </a:lnTo>
                <a:lnTo>
                  <a:pt x="1348845" y="357311"/>
                </a:lnTo>
                <a:lnTo>
                  <a:pt x="1338421" y="370933"/>
                </a:lnTo>
                <a:lnTo>
                  <a:pt x="1327317" y="384782"/>
                </a:lnTo>
                <a:lnTo>
                  <a:pt x="1315760" y="398632"/>
                </a:lnTo>
                <a:lnTo>
                  <a:pt x="1303750" y="412935"/>
                </a:lnTo>
                <a:lnTo>
                  <a:pt x="1291513" y="426784"/>
                </a:lnTo>
                <a:lnTo>
                  <a:pt x="1278823" y="441314"/>
                </a:lnTo>
                <a:lnTo>
                  <a:pt x="1265679" y="455390"/>
                </a:lnTo>
                <a:lnTo>
                  <a:pt x="1252082" y="469920"/>
                </a:lnTo>
                <a:lnTo>
                  <a:pt x="1233500" y="488991"/>
                </a:lnTo>
                <a:lnTo>
                  <a:pt x="1214465" y="507608"/>
                </a:lnTo>
                <a:lnTo>
                  <a:pt x="1195430" y="525998"/>
                </a:lnTo>
                <a:lnTo>
                  <a:pt x="1175715" y="543707"/>
                </a:lnTo>
                <a:lnTo>
                  <a:pt x="1156226" y="560961"/>
                </a:lnTo>
                <a:lnTo>
                  <a:pt x="1136058" y="577762"/>
                </a:lnTo>
                <a:lnTo>
                  <a:pt x="1115663" y="594336"/>
                </a:lnTo>
                <a:lnTo>
                  <a:pt x="1095041" y="610455"/>
                </a:lnTo>
                <a:lnTo>
                  <a:pt x="1074193" y="625893"/>
                </a:lnTo>
                <a:lnTo>
                  <a:pt x="1053118" y="641105"/>
                </a:lnTo>
                <a:lnTo>
                  <a:pt x="1031590" y="655408"/>
                </a:lnTo>
                <a:lnTo>
                  <a:pt x="1010062" y="669711"/>
                </a:lnTo>
                <a:lnTo>
                  <a:pt x="988081" y="683333"/>
                </a:lnTo>
                <a:lnTo>
                  <a:pt x="966099" y="696501"/>
                </a:lnTo>
                <a:lnTo>
                  <a:pt x="943891" y="709442"/>
                </a:lnTo>
                <a:lnTo>
                  <a:pt x="921004" y="721702"/>
                </a:lnTo>
                <a:lnTo>
                  <a:pt x="906954" y="729194"/>
                </a:lnTo>
                <a:lnTo>
                  <a:pt x="892451" y="736232"/>
                </a:lnTo>
                <a:lnTo>
                  <a:pt x="878174" y="743497"/>
                </a:lnTo>
                <a:lnTo>
                  <a:pt x="863671" y="750309"/>
                </a:lnTo>
                <a:lnTo>
                  <a:pt x="848941" y="756893"/>
                </a:lnTo>
                <a:lnTo>
                  <a:pt x="834212" y="763477"/>
                </a:lnTo>
                <a:lnTo>
                  <a:pt x="819482" y="769834"/>
                </a:lnTo>
                <a:lnTo>
                  <a:pt x="804526" y="775736"/>
                </a:lnTo>
                <a:lnTo>
                  <a:pt x="789569" y="781866"/>
                </a:lnTo>
                <a:lnTo>
                  <a:pt x="774613" y="787542"/>
                </a:lnTo>
                <a:lnTo>
                  <a:pt x="759430" y="793218"/>
                </a:lnTo>
                <a:lnTo>
                  <a:pt x="744247" y="798440"/>
                </a:lnTo>
                <a:lnTo>
                  <a:pt x="729064" y="803435"/>
                </a:lnTo>
                <a:lnTo>
                  <a:pt x="713655" y="808657"/>
                </a:lnTo>
                <a:lnTo>
                  <a:pt x="698472" y="813197"/>
                </a:lnTo>
                <a:lnTo>
                  <a:pt x="682609" y="817965"/>
                </a:lnTo>
                <a:lnTo>
                  <a:pt x="667199" y="822279"/>
                </a:lnTo>
                <a:lnTo>
                  <a:pt x="651563" y="826365"/>
                </a:lnTo>
                <a:lnTo>
                  <a:pt x="635701" y="830452"/>
                </a:lnTo>
                <a:lnTo>
                  <a:pt x="620064" y="834084"/>
                </a:lnTo>
                <a:lnTo>
                  <a:pt x="604202" y="837717"/>
                </a:lnTo>
                <a:lnTo>
                  <a:pt x="588112" y="841350"/>
                </a:lnTo>
                <a:lnTo>
                  <a:pt x="572249" y="844528"/>
                </a:lnTo>
                <a:lnTo>
                  <a:pt x="555933" y="847479"/>
                </a:lnTo>
                <a:lnTo>
                  <a:pt x="539618" y="850431"/>
                </a:lnTo>
                <a:lnTo>
                  <a:pt x="523528" y="852928"/>
                </a:lnTo>
                <a:lnTo>
                  <a:pt x="507212" y="855653"/>
                </a:lnTo>
                <a:lnTo>
                  <a:pt x="490896" y="857923"/>
                </a:lnTo>
                <a:lnTo>
                  <a:pt x="474353" y="859966"/>
                </a:lnTo>
                <a:lnTo>
                  <a:pt x="458037" y="861783"/>
                </a:lnTo>
                <a:lnTo>
                  <a:pt x="441268" y="863372"/>
                </a:lnTo>
                <a:lnTo>
                  <a:pt x="424726" y="864961"/>
                </a:lnTo>
                <a:lnTo>
                  <a:pt x="419287" y="865188"/>
                </a:lnTo>
                <a:lnTo>
                  <a:pt x="414075" y="864734"/>
                </a:lnTo>
                <a:lnTo>
                  <a:pt x="409089" y="863826"/>
                </a:lnTo>
                <a:lnTo>
                  <a:pt x="404104" y="862464"/>
                </a:lnTo>
                <a:lnTo>
                  <a:pt x="400252" y="861329"/>
                </a:lnTo>
                <a:lnTo>
                  <a:pt x="396626" y="859739"/>
                </a:lnTo>
                <a:lnTo>
                  <a:pt x="393227" y="857923"/>
                </a:lnTo>
                <a:lnTo>
                  <a:pt x="389827" y="855880"/>
                </a:lnTo>
                <a:lnTo>
                  <a:pt x="386882" y="853609"/>
                </a:lnTo>
                <a:lnTo>
                  <a:pt x="383936" y="850885"/>
                </a:lnTo>
                <a:lnTo>
                  <a:pt x="381216" y="848161"/>
                </a:lnTo>
                <a:lnTo>
                  <a:pt x="378497" y="845209"/>
                </a:lnTo>
                <a:lnTo>
                  <a:pt x="376231" y="842258"/>
                </a:lnTo>
                <a:lnTo>
                  <a:pt x="374191" y="838852"/>
                </a:lnTo>
                <a:lnTo>
                  <a:pt x="372378" y="835447"/>
                </a:lnTo>
                <a:lnTo>
                  <a:pt x="370566" y="831814"/>
                </a:lnTo>
                <a:lnTo>
                  <a:pt x="369206" y="827955"/>
                </a:lnTo>
                <a:lnTo>
                  <a:pt x="368299" y="824095"/>
                </a:lnTo>
                <a:lnTo>
                  <a:pt x="367620" y="820008"/>
                </a:lnTo>
                <a:lnTo>
                  <a:pt x="366940" y="815922"/>
                </a:lnTo>
                <a:lnTo>
                  <a:pt x="366713" y="810473"/>
                </a:lnTo>
                <a:lnTo>
                  <a:pt x="367167" y="805024"/>
                </a:lnTo>
                <a:lnTo>
                  <a:pt x="368073" y="799802"/>
                </a:lnTo>
                <a:lnTo>
                  <a:pt x="369206" y="795034"/>
                </a:lnTo>
                <a:lnTo>
                  <a:pt x="371472" y="790040"/>
                </a:lnTo>
                <a:lnTo>
                  <a:pt x="373738" y="785272"/>
                </a:lnTo>
                <a:lnTo>
                  <a:pt x="376231" y="780958"/>
                </a:lnTo>
                <a:lnTo>
                  <a:pt x="379403" y="776872"/>
                </a:lnTo>
                <a:lnTo>
                  <a:pt x="383029" y="773239"/>
                </a:lnTo>
                <a:lnTo>
                  <a:pt x="386882" y="769607"/>
                </a:lnTo>
                <a:lnTo>
                  <a:pt x="390961" y="766882"/>
                </a:lnTo>
                <a:lnTo>
                  <a:pt x="395266" y="763931"/>
                </a:lnTo>
                <a:lnTo>
                  <a:pt x="400252" y="761887"/>
                </a:lnTo>
                <a:lnTo>
                  <a:pt x="405237" y="760071"/>
                </a:lnTo>
                <a:lnTo>
                  <a:pt x="410222" y="758709"/>
                </a:lnTo>
                <a:lnTo>
                  <a:pt x="415661" y="758255"/>
                </a:lnTo>
                <a:lnTo>
                  <a:pt x="431071" y="756666"/>
                </a:lnTo>
                <a:lnTo>
                  <a:pt x="446027" y="755076"/>
                </a:lnTo>
                <a:lnTo>
                  <a:pt x="461210" y="753714"/>
                </a:lnTo>
                <a:lnTo>
                  <a:pt x="476166" y="751898"/>
                </a:lnTo>
                <a:lnTo>
                  <a:pt x="491123" y="749854"/>
                </a:lnTo>
                <a:lnTo>
                  <a:pt x="506079" y="747357"/>
                </a:lnTo>
                <a:lnTo>
                  <a:pt x="521035" y="745087"/>
                </a:lnTo>
                <a:lnTo>
                  <a:pt x="535765" y="742589"/>
                </a:lnTo>
                <a:lnTo>
                  <a:pt x="550495" y="739638"/>
                </a:lnTo>
                <a:lnTo>
                  <a:pt x="565224" y="736913"/>
                </a:lnTo>
                <a:lnTo>
                  <a:pt x="579728" y="733735"/>
                </a:lnTo>
                <a:lnTo>
                  <a:pt x="594231" y="730329"/>
                </a:lnTo>
                <a:lnTo>
                  <a:pt x="608734" y="726697"/>
                </a:lnTo>
                <a:lnTo>
                  <a:pt x="623010" y="723064"/>
                </a:lnTo>
                <a:lnTo>
                  <a:pt x="637287" y="719432"/>
                </a:lnTo>
                <a:lnTo>
                  <a:pt x="651563" y="715345"/>
                </a:lnTo>
                <a:lnTo>
                  <a:pt x="665613" y="711259"/>
                </a:lnTo>
                <a:lnTo>
                  <a:pt x="679890" y="706945"/>
                </a:lnTo>
                <a:lnTo>
                  <a:pt x="693713" y="702404"/>
                </a:lnTo>
                <a:lnTo>
                  <a:pt x="707763" y="697864"/>
                </a:lnTo>
                <a:lnTo>
                  <a:pt x="721586" y="692869"/>
                </a:lnTo>
                <a:lnTo>
                  <a:pt x="735183" y="687874"/>
                </a:lnTo>
                <a:lnTo>
                  <a:pt x="749233" y="682652"/>
                </a:lnTo>
                <a:lnTo>
                  <a:pt x="762603" y="677430"/>
                </a:lnTo>
                <a:lnTo>
                  <a:pt x="776199" y="671755"/>
                </a:lnTo>
                <a:lnTo>
                  <a:pt x="789569" y="666079"/>
                </a:lnTo>
                <a:lnTo>
                  <a:pt x="803166" y="660176"/>
                </a:lnTo>
                <a:lnTo>
                  <a:pt x="816536" y="654273"/>
                </a:lnTo>
                <a:lnTo>
                  <a:pt x="829679" y="648143"/>
                </a:lnTo>
                <a:lnTo>
                  <a:pt x="842823" y="641559"/>
                </a:lnTo>
                <a:lnTo>
                  <a:pt x="855966" y="634975"/>
                </a:lnTo>
                <a:lnTo>
                  <a:pt x="868883" y="628164"/>
                </a:lnTo>
                <a:lnTo>
                  <a:pt x="889505" y="617039"/>
                </a:lnTo>
                <a:lnTo>
                  <a:pt x="910126" y="605460"/>
                </a:lnTo>
                <a:lnTo>
                  <a:pt x="930068" y="593655"/>
                </a:lnTo>
                <a:lnTo>
                  <a:pt x="950237" y="580941"/>
                </a:lnTo>
                <a:lnTo>
                  <a:pt x="970178" y="568000"/>
                </a:lnTo>
                <a:lnTo>
                  <a:pt x="989667" y="554832"/>
                </a:lnTo>
                <a:lnTo>
                  <a:pt x="1008929" y="540982"/>
                </a:lnTo>
                <a:lnTo>
                  <a:pt x="1027964" y="526906"/>
                </a:lnTo>
                <a:lnTo>
                  <a:pt x="1046773" y="512149"/>
                </a:lnTo>
                <a:lnTo>
                  <a:pt x="1065355" y="497165"/>
                </a:lnTo>
                <a:lnTo>
                  <a:pt x="1083937" y="481726"/>
                </a:lnTo>
                <a:lnTo>
                  <a:pt x="1102066" y="466061"/>
                </a:lnTo>
                <a:lnTo>
                  <a:pt x="1119742" y="449714"/>
                </a:lnTo>
                <a:lnTo>
                  <a:pt x="1137644" y="433141"/>
                </a:lnTo>
                <a:lnTo>
                  <a:pt x="1154866" y="416113"/>
                </a:lnTo>
                <a:lnTo>
                  <a:pt x="1171862" y="398859"/>
                </a:lnTo>
                <a:lnTo>
                  <a:pt x="1184779" y="385236"/>
                </a:lnTo>
                <a:lnTo>
                  <a:pt x="1197469" y="371841"/>
                </a:lnTo>
                <a:lnTo>
                  <a:pt x="1209480" y="358219"/>
                </a:lnTo>
                <a:lnTo>
                  <a:pt x="1221037" y="344597"/>
                </a:lnTo>
                <a:lnTo>
                  <a:pt x="1232367" y="331429"/>
                </a:lnTo>
                <a:lnTo>
                  <a:pt x="1243245" y="318261"/>
                </a:lnTo>
                <a:lnTo>
                  <a:pt x="1253895" y="305093"/>
                </a:lnTo>
                <a:lnTo>
                  <a:pt x="1263866" y="292606"/>
                </a:lnTo>
                <a:lnTo>
                  <a:pt x="1273384" y="279665"/>
                </a:lnTo>
                <a:lnTo>
                  <a:pt x="1282675" y="267178"/>
                </a:lnTo>
                <a:lnTo>
                  <a:pt x="1291739" y="255145"/>
                </a:lnTo>
                <a:lnTo>
                  <a:pt x="1300124" y="242886"/>
                </a:lnTo>
                <a:lnTo>
                  <a:pt x="1308282" y="231307"/>
                </a:lnTo>
                <a:lnTo>
                  <a:pt x="1316213" y="219728"/>
                </a:lnTo>
                <a:lnTo>
                  <a:pt x="1330263" y="197706"/>
                </a:lnTo>
                <a:lnTo>
                  <a:pt x="1107958" y="281027"/>
                </a:lnTo>
                <a:lnTo>
                  <a:pt x="1102746" y="282390"/>
                </a:lnTo>
                <a:lnTo>
                  <a:pt x="1097534" y="283525"/>
                </a:lnTo>
                <a:lnTo>
                  <a:pt x="1092322" y="283979"/>
                </a:lnTo>
                <a:lnTo>
                  <a:pt x="1087110" y="283979"/>
                </a:lnTo>
                <a:lnTo>
                  <a:pt x="1081898" y="283752"/>
                </a:lnTo>
                <a:lnTo>
                  <a:pt x="1076686" y="282844"/>
                </a:lnTo>
                <a:lnTo>
                  <a:pt x="1071927" y="281255"/>
                </a:lnTo>
                <a:lnTo>
                  <a:pt x="1067168" y="279438"/>
                </a:lnTo>
                <a:lnTo>
                  <a:pt x="1062636" y="277168"/>
                </a:lnTo>
                <a:lnTo>
                  <a:pt x="1058103" y="274216"/>
                </a:lnTo>
                <a:lnTo>
                  <a:pt x="1054251" y="270811"/>
                </a:lnTo>
                <a:lnTo>
                  <a:pt x="1050399" y="267178"/>
                </a:lnTo>
                <a:lnTo>
                  <a:pt x="1047226" y="263319"/>
                </a:lnTo>
                <a:lnTo>
                  <a:pt x="1044054" y="259005"/>
                </a:lnTo>
                <a:lnTo>
                  <a:pt x="1041561" y="254237"/>
                </a:lnTo>
                <a:lnTo>
                  <a:pt x="1039295" y="249470"/>
                </a:lnTo>
                <a:lnTo>
                  <a:pt x="1037482" y="244021"/>
                </a:lnTo>
                <a:lnTo>
                  <a:pt x="1036575" y="238799"/>
                </a:lnTo>
                <a:lnTo>
                  <a:pt x="1036122" y="233350"/>
                </a:lnTo>
                <a:lnTo>
                  <a:pt x="1036122" y="228355"/>
                </a:lnTo>
                <a:lnTo>
                  <a:pt x="1036349" y="223134"/>
                </a:lnTo>
                <a:lnTo>
                  <a:pt x="1037255" y="218139"/>
                </a:lnTo>
                <a:lnTo>
                  <a:pt x="1038841" y="213144"/>
                </a:lnTo>
                <a:lnTo>
                  <a:pt x="1040654" y="208376"/>
                </a:lnTo>
                <a:lnTo>
                  <a:pt x="1042920" y="203836"/>
                </a:lnTo>
                <a:lnTo>
                  <a:pt x="1045866" y="199295"/>
                </a:lnTo>
                <a:lnTo>
                  <a:pt x="1049266" y="195435"/>
                </a:lnTo>
                <a:lnTo>
                  <a:pt x="1052891" y="191576"/>
                </a:lnTo>
                <a:lnTo>
                  <a:pt x="1056744" y="188170"/>
                </a:lnTo>
                <a:lnTo>
                  <a:pt x="1061049" y="185219"/>
                </a:lnTo>
                <a:lnTo>
                  <a:pt x="1065582" y="182494"/>
                </a:lnTo>
                <a:lnTo>
                  <a:pt x="1070567" y="180451"/>
                </a:lnTo>
                <a:lnTo>
                  <a:pt x="1443569" y="41279"/>
                </a:lnTo>
                <a:lnTo>
                  <a:pt x="1446288" y="40370"/>
                </a:lnTo>
                <a:lnTo>
                  <a:pt x="1449461" y="39462"/>
                </a:lnTo>
                <a:lnTo>
                  <a:pt x="1452633" y="38781"/>
                </a:lnTo>
                <a:lnTo>
                  <a:pt x="1455579" y="38327"/>
                </a:lnTo>
                <a:lnTo>
                  <a:pt x="1458752" y="38100"/>
                </a:lnTo>
                <a:close/>
                <a:moveTo>
                  <a:pt x="102528" y="0"/>
                </a:moveTo>
                <a:lnTo>
                  <a:pt x="107971" y="454"/>
                </a:lnTo>
                <a:lnTo>
                  <a:pt x="113189" y="681"/>
                </a:lnTo>
                <a:lnTo>
                  <a:pt x="118406" y="1361"/>
                </a:lnTo>
                <a:lnTo>
                  <a:pt x="123169" y="2268"/>
                </a:lnTo>
                <a:lnTo>
                  <a:pt x="128386" y="3403"/>
                </a:lnTo>
                <a:lnTo>
                  <a:pt x="133376" y="4764"/>
                </a:lnTo>
                <a:lnTo>
                  <a:pt x="137913" y="6578"/>
                </a:lnTo>
                <a:lnTo>
                  <a:pt x="142450" y="8393"/>
                </a:lnTo>
                <a:lnTo>
                  <a:pt x="147213" y="10434"/>
                </a:lnTo>
                <a:lnTo>
                  <a:pt x="151523" y="12476"/>
                </a:lnTo>
                <a:lnTo>
                  <a:pt x="156059" y="14971"/>
                </a:lnTo>
                <a:lnTo>
                  <a:pt x="160143" y="17693"/>
                </a:lnTo>
                <a:lnTo>
                  <a:pt x="164225" y="20642"/>
                </a:lnTo>
                <a:lnTo>
                  <a:pt x="168082" y="23590"/>
                </a:lnTo>
                <a:lnTo>
                  <a:pt x="171711" y="26993"/>
                </a:lnTo>
                <a:lnTo>
                  <a:pt x="175340" y="30169"/>
                </a:lnTo>
                <a:lnTo>
                  <a:pt x="178743" y="33798"/>
                </a:lnTo>
                <a:lnTo>
                  <a:pt x="181918" y="37427"/>
                </a:lnTo>
                <a:lnTo>
                  <a:pt x="185094" y="41510"/>
                </a:lnTo>
                <a:lnTo>
                  <a:pt x="188043" y="45593"/>
                </a:lnTo>
                <a:lnTo>
                  <a:pt x="190538" y="49676"/>
                </a:lnTo>
                <a:lnTo>
                  <a:pt x="193033" y="53986"/>
                </a:lnTo>
                <a:lnTo>
                  <a:pt x="195074" y="58296"/>
                </a:lnTo>
                <a:lnTo>
                  <a:pt x="197343" y="63059"/>
                </a:lnTo>
                <a:lnTo>
                  <a:pt x="199157" y="67596"/>
                </a:lnTo>
                <a:lnTo>
                  <a:pt x="200745" y="72359"/>
                </a:lnTo>
                <a:lnTo>
                  <a:pt x="202106" y="77122"/>
                </a:lnTo>
                <a:lnTo>
                  <a:pt x="203467" y="82340"/>
                </a:lnTo>
                <a:lnTo>
                  <a:pt x="204148" y="87330"/>
                </a:lnTo>
                <a:lnTo>
                  <a:pt x="205055" y="92320"/>
                </a:lnTo>
                <a:lnTo>
                  <a:pt x="205282" y="97537"/>
                </a:lnTo>
                <a:lnTo>
                  <a:pt x="205509" y="102981"/>
                </a:lnTo>
                <a:lnTo>
                  <a:pt x="205509" y="2092965"/>
                </a:lnTo>
                <a:lnTo>
                  <a:pt x="2195719" y="2092965"/>
                </a:lnTo>
                <a:lnTo>
                  <a:pt x="2201163" y="2093192"/>
                </a:lnTo>
                <a:lnTo>
                  <a:pt x="2206380" y="2093419"/>
                </a:lnTo>
                <a:lnTo>
                  <a:pt x="2211597" y="2094326"/>
                </a:lnTo>
                <a:lnTo>
                  <a:pt x="2216587" y="2095233"/>
                </a:lnTo>
                <a:lnTo>
                  <a:pt x="2221578" y="2096367"/>
                </a:lnTo>
                <a:lnTo>
                  <a:pt x="2226568" y="2097501"/>
                </a:lnTo>
                <a:lnTo>
                  <a:pt x="2231105" y="2099316"/>
                </a:lnTo>
                <a:lnTo>
                  <a:pt x="2235868" y="2101131"/>
                </a:lnTo>
                <a:lnTo>
                  <a:pt x="2240405" y="2103172"/>
                </a:lnTo>
                <a:lnTo>
                  <a:pt x="2244714" y="2105667"/>
                </a:lnTo>
                <a:lnTo>
                  <a:pt x="2249251" y="2107936"/>
                </a:lnTo>
                <a:lnTo>
                  <a:pt x="2253334" y="2110658"/>
                </a:lnTo>
                <a:lnTo>
                  <a:pt x="2257417" y="2113606"/>
                </a:lnTo>
                <a:lnTo>
                  <a:pt x="2261273" y="2116328"/>
                </a:lnTo>
                <a:lnTo>
                  <a:pt x="2264902" y="2119731"/>
                </a:lnTo>
                <a:lnTo>
                  <a:pt x="2268532" y="2123133"/>
                </a:lnTo>
                <a:lnTo>
                  <a:pt x="2271934" y="2126763"/>
                </a:lnTo>
                <a:lnTo>
                  <a:pt x="2275337" y="2130619"/>
                </a:lnTo>
                <a:lnTo>
                  <a:pt x="2278285" y="2134475"/>
                </a:lnTo>
                <a:lnTo>
                  <a:pt x="2281234" y="2138331"/>
                </a:lnTo>
                <a:lnTo>
                  <a:pt x="2283729" y="2142414"/>
                </a:lnTo>
                <a:lnTo>
                  <a:pt x="2286224" y="2146724"/>
                </a:lnTo>
                <a:lnTo>
                  <a:pt x="2288720" y="2151260"/>
                </a:lnTo>
                <a:lnTo>
                  <a:pt x="2290761" y="2155797"/>
                </a:lnTo>
                <a:lnTo>
                  <a:pt x="2292576" y="2160560"/>
                </a:lnTo>
                <a:lnTo>
                  <a:pt x="2294164" y="2165324"/>
                </a:lnTo>
                <a:lnTo>
                  <a:pt x="2295298" y="2170087"/>
                </a:lnTo>
                <a:lnTo>
                  <a:pt x="2296659" y="2175304"/>
                </a:lnTo>
                <a:lnTo>
                  <a:pt x="2297339" y="2180068"/>
                </a:lnTo>
                <a:lnTo>
                  <a:pt x="2298246" y="2185285"/>
                </a:lnTo>
                <a:lnTo>
                  <a:pt x="2298473" y="2190729"/>
                </a:lnTo>
                <a:lnTo>
                  <a:pt x="2298700" y="2195946"/>
                </a:lnTo>
                <a:lnTo>
                  <a:pt x="2298473" y="2201163"/>
                </a:lnTo>
                <a:lnTo>
                  <a:pt x="2298246" y="2206380"/>
                </a:lnTo>
                <a:lnTo>
                  <a:pt x="2297339" y="2211597"/>
                </a:lnTo>
                <a:lnTo>
                  <a:pt x="2296659" y="2216361"/>
                </a:lnTo>
                <a:lnTo>
                  <a:pt x="2295298" y="2221578"/>
                </a:lnTo>
                <a:lnTo>
                  <a:pt x="2294164" y="2226568"/>
                </a:lnTo>
                <a:lnTo>
                  <a:pt x="2292576" y="2231105"/>
                </a:lnTo>
                <a:lnTo>
                  <a:pt x="2290761" y="2235868"/>
                </a:lnTo>
                <a:lnTo>
                  <a:pt x="2288720" y="2240405"/>
                </a:lnTo>
                <a:lnTo>
                  <a:pt x="2286224" y="2244941"/>
                </a:lnTo>
                <a:lnTo>
                  <a:pt x="2283729" y="2249251"/>
                </a:lnTo>
                <a:lnTo>
                  <a:pt x="2281234" y="2253334"/>
                </a:lnTo>
                <a:lnTo>
                  <a:pt x="2278285" y="2257417"/>
                </a:lnTo>
                <a:lnTo>
                  <a:pt x="2275337" y="2261273"/>
                </a:lnTo>
                <a:lnTo>
                  <a:pt x="2271934" y="2264902"/>
                </a:lnTo>
                <a:lnTo>
                  <a:pt x="2268532" y="2268532"/>
                </a:lnTo>
                <a:lnTo>
                  <a:pt x="2264902" y="2271934"/>
                </a:lnTo>
                <a:lnTo>
                  <a:pt x="2261273" y="2275337"/>
                </a:lnTo>
                <a:lnTo>
                  <a:pt x="2257417" y="2278059"/>
                </a:lnTo>
                <a:lnTo>
                  <a:pt x="2253334" y="2281234"/>
                </a:lnTo>
                <a:lnTo>
                  <a:pt x="2249251" y="2283729"/>
                </a:lnTo>
                <a:lnTo>
                  <a:pt x="2244714" y="2286451"/>
                </a:lnTo>
                <a:lnTo>
                  <a:pt x="2240405" y="2288493"/>
                </a:lnTo>
                <a:lnTo>
                  <a:pt x="2235868" y="2290534"/>
                </a:lnTo>
                <a:lnTo>
                  <a:pt x="2231105" y="2292349"/>
                </a:lnTo>
                <a:lnTo>
                  <a:pt x="2226568" y="2294164"/>
                </a:lnTo>
                <a:lnTo>
                  <a:pt x="2221578" y="2295298"/>
                </a:lnTo>
                <a:lnTo>
                  <a:pt x="2216587" y="2296659"/>
                </a:lnTo>
                <a:lnTo>
                  <a:pt x="2211597" y="2297566"/>
                </a:lnTo>
                <a:lnTo>
                  <a:pt x="2206380" y="2298246"/>
                </a:lnTo>
                <a:lnTo>
                  <a:pt x="2201163" y="2298473"/>
                </a:lnTo>
                <a:lnTo>
                  <a:pt x="2195719" y="2298700"/>
                </a:lnTo>
                <a:lnTo>
                  <a:pt x="102528" y="2298700"/>
                </a:lnTo>
                <a:lnTo>
                  <a:pt x="97310" y="2298473"/>
                </a:lnTo>
                <a:lnTo>
                  <a:pt x="92093" y="2298246"/>
                </a:lnTo>
                <a:lnTo>
                  <a:pt x="86876" y="2297566"/>
                </a:lnTo>
                <a:lnTo>
                  <a:pt x="81886" y="2296659"/>
                </a:lnTo>
                <a:lnTo>
                  <a:pt x="77122" y="2295298"/>
                </a:lnTo>
                <a:lnTo>
                  <a:pt x="72132" y="2294164"/>
                </a:lnTo>
                <a:lnTo>
                  <a:pt x="67142" y="2292349"/>
                </a:lnTo>
                <a:lnTo>
                  <a:pt x="62605" y="2290534"/>
                </a:lnTo>
                <a:lnTo>
                  <a:pt x="57842" y="2288493"/>
                </a:lnTo>
                <a:lnTo>
                  <a:pt x="53532" y="2286451"/>
                </a:lnTo>
                <a:lnTo>
                  <a:pt x="49449" y="2283729"/>
                </a:lnTo>
                <a:lnTo>
                  <a:pt x="45139" y="2281234"/>
                </a:lnTo>
                <a:lnTo>
                  <a:pt x="41283" y="2278059"/>
                </a:lnTo>
                <a:lnTo>
                  <a:pt x="37200" y="2275337"/>
                </a:lnTo>
                <a:lnTo>
                  <a:pt x="33344" y="2271934"/>
                </a:lnTo>
                <a:lnTo>
                  <a:pt x="29715" y="2268532"/>
                </a:lnTo>
                <a:lnTo>
                  <a:pt x="26539" y="2264902"/>
                </a:lnTo>
                <a:lnTo>
                  <a:pt x="23364" y="2261273"/>
                </a:lnTo>
                <a:lnTo>
                  <a:pt x="20188" y="2257417"/>
                </a:lnTo>
                <a:lnTo>
                  <a:pt x="17466" y="2253334"/>
                </a:lnTo>
                <a:lnTo>
                  <a:pt x="14517" y="2249251"/>
                </a:lnTo>
                <a:lnTo>
                  <a:pt x="12249" y="2244941"/>
                </a:lnTo>
                <a:lnTo>
                  <a:pt x="9981" y="2240405"/>
                </a:lnTo>
                <a:lnTo>
                  <a:pt x="7939" y="2235868"/>
                </a:lnTo>
                <a:lnTo>
                  <a:pt x="6125" y="2231105"/>
                </a:lnTo>
                <a:lnTo>
                  <a:pt x="4537" y="2226568"/>
                </a:lnTo>
                <a:lnTo>
                  <a:pt x="2949" y="2221578"/>
                </a:lnTo>
                <a:lnTo>
                  <a:pt x="2042" y="2216361"/>
                </a:lnTo>
                <a:lnTo>
                  <a:pt x="907" y="2211597"/>
                </a:lnTo>
                <a:lnTo>
                  <a:pt x="454" y="2206380"/>
                </a:lnTo>
                <a:lnTo>
                  <a:pt x="0" y="2201163"/>
                </a:lnTo>
                <a:lnTo>
                  <a:pt x="0" y="2195946"/>
                </a:lnTo>
                <a:lnTo>
                  <a:pt x="0" y="102981"/>
                </a:lnTo>
                <a:lnTo>
                  <a:pt x="0" y="97537"/>
                </a:lnTo>
                <a:lnTo>
                  <a:pt x="454" y="92320"/>
                </a:lnTo>
                <a:lnTo>
                  <a:pt x="907" y="87330"/>
                </a:lnTo>
                <a:lnTo>
                  <a:pt x="2042" y="82340"/>
                </a:lnTo>
                <a:lnTo>
                  <a:pt x="2949" y="77122"/>
                </a:lnTo>
                <a:lnTo>
                  <a:pt x="4537" y="72359"/>
                </a:lnTo>
                <a:lnTo>
                  <a:pt x="6125" y="67596"/>
                </a:lnTo>
                <a:lnTo>
                  <a:pt x="7939" y="63059"/>
                </a:lnTo>
                <a:lnTo>
                  <a:pt x="9981" y="58296"/>
                </a:lnTo>
                <a:lnTo>
                  <a:pt x="12249" y="53986"/>
                </a:lnTo>
                <a:lnTo>
                  <a:pt x="14517" y="49676"/>
                </a:lnTo>
                <a:lnTo>
                  <a:pt x="17466" y="45593"/>
                </a:lnTo>
                <a:lnTo>
                  <a:pt x="20188" y="41510"/>
                </a:lnTo>
                <a:lnTo>
                  <a:pt x="23364" y="37427"/>
                </a:lnTo>
                <a:lnTo>
                  <a:pt x="26539" y="33798"/>
                </a:lnTo>
                <a:lnTo>
                  <a:pt x="29715" y="30169"/>
                </a:lnTo>
                <a:lnTo>
                  <a:pt x="33344" y="26993"/>
                </a:lnTo>
                <a:lnTo>
                  <a:pt x="37200" y="23590"/>
                </a:lnTo>
                <a:lnTo>
                  <a:pt x="41283" y="20642"/>
                </a:lnTo>
                <a:lnTo>
                  <a:pt x="45139" y="17693"/>
                </a:lnTo>
                <a:lnTo>
                  <a:pt x="49449" y="14971"/>
                </a:lnTo>
                <a:lnTo>
                  <a:pt x="53532" y="12476"/>
                </a:lnTo>
                <a:lnTo>
                  <a:pt x="57842" y="10434"/>
                </a:lnTo>
                <a:lnTo>
                  <a:pt x="62605" y="8393"/>
                </a:lnTo>
                <a:lnTo>
                  <a:pt x="67142" y="6578"/>
                </a:lnTo>
                <a:lnTo>
                  <a:pt x="72132" y="4764"/>
                </a:lnTo>
                <a:lnTo>
                  <a:pt x="77122" y="3403"/>
                </a:lnTo>
                <a:lnTo>
                  <a:pt x="81886" y="2268"/>
                </a:lnTo>
                <a:lnTo>
                  <a:pt x="86876" y="1361"/>
                </a:lnTo>
                <a:lnTo>
                  <a:pt x="92093" y="681"/>
                </a:lnTo>
                <a:lnTo>
                  <a:pt x="97310" y="454"/>
                </a:lnTo>
                <a:lnTo>
                  <a:pt x="1025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KSO_Shape"/>
          <p:cNvSpPr/>
          <p:nvPr/>
        </p:nvSpPr>
        <p:spPr bwMode="auto">
          <a:xfrm>
            <a:off x="7729538" y="2478088"/>
            <a:ext cx="422275" cy="427037"/>
          </a:xfrm>
          <a:custGeom>
            <a:avLst/>
            <a:gdLst>
              <a:gd name="T0" fmla="*/ 2147483646 w 5438"/>
              <a:gd name="T1" fmla="*/ 0 h 5494"/>
              <a:gd name="T2" fmla="*/ 0 w 5438"/>
              <a:gd name="T3" fmla="*/ 2147483646 h 5494"/>
              <a:gd name="T4" fmla="*/ 2147483646 w 5438"/>
              <a:gd name="T5" fmla="*/ 2147483646 h 5494"/>
              <a:gd name="T6" fmla="*/ 2147483646 w 5438"/>
              <a:gd name="T7" fmla="*/ 2147483646 h 5494"/>
              <a:gd name="T8" fmla="*/ 2147483646 w 5438"/>
              <a:gd name="T9" fmla="*/ 2147483646 h 5494"/>
              <a:gd name="T10" fmla="*/ 2147483646 w 5438"/>
              <a:gd name="T11" fmla="*/ 2147483646 h 5494"/>
              <a:gd name="T12" fmla="*/ 2147483646 w 5438"/>
              <a:gd name="T13" fmla="*/ 2147483646 h 5494"/>
              <a:gd name="T14" fmla="*/ 2147483646 w 5438"/>
              <a:gd name="T15" fmla="*/ 2147483646 h 5494"/>
              <a:gd name="T16" fmla="*/ 2147483646 w 5438"/>
              <a:gd name="T17" fmla="*/ 2147483646 h 5494"/>
              <a:gd name="T18" fmla="*/ 2147483646 w 5438"/>
              <a:gd name="T19" fmla="*/ 2147483646 h 5494"/>
              <a:gd name="T20" fmla="*/ 2147483646 w 5438"/>
              <a:gd name="T21" fmla="*/ 2147483646 h 5494"/>
              <a:gd name="T22" fmla="*/ 2147483646 w 5438"/>
              <a:gd name="T23" fmla="*/ 2147483646 h 5494"/>
              <a:gd name="T24" fmla="*/ 2147483646 w 5438"/>
              <a:gd name="T25" fmla="*/ 2147483646 h 5494"/>
              <a:gd name="T26" fmla="*/ 2147483646 w 5438"/>
              <a:gd name="T27" fmla="*/ 2147483646 h 5494"/>
              <a:gd name="T28" fmla="*/ 2147483646 w 5438"/>
              <a:gd name="T29" fmla="*/ 2147483646 h 5494"/>
              <a:gd name="T30" fmla="*/ 2147483646 w 5438"/>
              <a:gd name="T31" fmla="*/ 2147483646 h 5494"/>
              <a:gd name="T32" fmla="*/ 2147483646 w 5438"/>
              <a:gd name="T33" fmla="*/ 2147483646 h 5494"/>
              <a:gd name="T34" fmla="*/ 2147483646 w 5438"/>
              <a:gd name="T35" fmla="*/ 2147483646 h 5494"/>
              <a:gd name="T36" fmla="*/ 2147483646 w 5438"/>
              <a:gd name="T37" fmla="*/ 2147483646 h 5494"/>
              <a:gd name="T38" fmla="*/ 2147483646 w 5438"/>
              <a:gd name="T39" fmla="*/ 2147483646 h 5494"/>
              <a:gd name="T40" fmla="*/ 2147483646 w 5438"/>
              <a:gd name="T41" fmla="*/ 2147483646 h 5494"/>
              <a:gd name="T42" fmla="*/ 2147483646 w 5438"/>
              <a:gd name="T43" fmla="*/ 2147483646 h 5494"/>
              <a:gd name="T44" fmla="*/ 2147483646 w 5438"/>
              <a:gd name="T45" fmla="*/ 2147483646 h 5494"/>
              <a:gd name="T46" fmla="*/ 2147483646 w 5438"/>
              <a:gd name="T47" fmla="*/ 2147483646 h 5494"/>
              <a:gd name="T48" fmla="*/ 2147483646 w 5438"/>
              <a:gd name="T49" fmla="*/ 2147483646 h 5494"/>
              <a:gd name="T50" fmla="*/ 2147483646 w 5438"/>
              <a:gd name="T51" fmla="*/ 2147483646 h 5494"/>
              <a:gd name="T52" fmla="*/ 2147483646 w 5438"/>
              <a:gd name="T53" fmla="*/ 2147483646 h 5494"/>
              <a:gd name="T54" fmla="*/ 2147483646 w 5438"/>
              <a:gd name="T55" fmla="*/ 2147483646 h 5494"/>
              <a:gd name="T56" fmla="*/ 2147483646 w 5438"/>
              <a:gd name="T57" fmla="*/ 2147483646 h 5494"/>
              <a:gd name="T58" fmla="*/ 2147483646 w 5438"/>
              <a:gd name="T59" fmla="*/ 2147483646 h 5494"/>
              <a:gd name="T60" fmla="*/ 2147483646 w 5438"/>
              <a:gd name="T61" fmla="*/ 2147483646 h 5494"/>
              <a:gd name="T62" fmla="*/ 2147483646 w 5438"/>
              <a:gd name="T63" fmla="*/ 2147483646 h 5494"/>
              <a:gd name="T64" fmla="*/ 2147483646 w 5438"/>
              <a:gd name="T65" fmla="*/ 2147483646 h 5494"/>
              <a:gd name="T66" fmla="*/ 2147483646 w 5438"/>
              <a:gd name="T67" fmla="*/ 2147483646 h 5494"/>
              <a:gd name="T68" fmla="*/ 2147483646 w 5438"/>
              <a:gd name="T69" fmla="*/ 2147483646 h 5494"/>
              <a:gd name="T70" fmla="*/ 2147483646 w 5438"/>
              <a:gd name="T71" fmla="*/ 2147483646 h 5494"/>
              <a:gd name="T72" fmla="*/ 2147483646 w 5438"/>
              <a:gd name="T73" fmla="*/ 2147483646 h 5494"/>
              <a:gd name="T74" fmla="*/ 2147483646 w 5438"/>
              <a:gd name="T75" fmla="*/ 2147483646 h 5494"/>
              <a:gd name="T76" fmla="*/ 2147483646 w 5438"/>
              <a:gd name="T77" fmla="*/ 2147483646 h 5494"/>
              <a:gd name="T78" fmla="*/ 2147483646 w 5438"/>
              <a:gd name="T79" fmla="*/ 2147483646 h 5494"/>
              <a:gd name="T80" fmla="*/ 2147483646 w 5438"/>
              <a:gd name="T81" fmla="*/ 2147483646 h 5494"/>
              <a:gd name="T82" fmla="*/ 2147483646 w 5438"/>
              <a:gd name="T83" fmla="*/ 2147483646 h 5494"/>
              <a:gd name="T84" fmla="*/ 2147483646 w 5438"/>
              <a:gd name="T85" fmla="*/ 2147483646 h 5494"/>
              <a:gd name="T86" fmla="*/ 2147483646 w 5438"/>
              <a:gd name="T87" fmla="*/ 2147483646 h 5494"/>
              <a:gd name="T88" fmla="*/ 2147483646 w 5438"/>
              <a:gd name="T89" fmla="*/ 2147483646 h 5494"/>
              <a:gd name="T90" fmla="*/ 2147483646 w 5438"/>
              <a:gd name="T91" fmla="*/ 2147483646 h 5494"/>
              <a:gd name="T92" fmla="*/ 2147483646 w 5438"/>
              <a:gd name="T93" fmla="*/ 2147483646 h 5494"/>
              <a:gd name="T94" fmla="*/ 2147483646 w 5438"/>
              <a:gd name="T95" fmla="*/ 2147483646 h 5494"/>
              <a:gd name="T96" fmla="*/ 2147483646 w 5438"/>
              <a:gd name="T97" fmla="*/ 2147483646 h 5494"/>
              <a:gd name="T98" fmla="*/ 2147483646 w 5438"/>
              <a:gd name="T99" fmla="*/ 2147483646 h 5494"/>
              <a:gd name="T100" fmla="*/ 2147483646 w 5438"/>
              <a:gd name="T101" fmla="*/ 2147483646 h 5494"/>
              <a:gd name="T102" fmla="*/ 2147483646 w 5438"/>
              <a:gd name="T103" fmla="*/ 2147483646 h 5494"/>
              <a:gd name="T104" fmla="*/ 2147483646 w 5438"/>
              <a:gd name="T105" fmla="*/ 2147483646 h 5494"/>
              <a:gd name="T106" fmla="*/ 2147483646 w 5438"/>
              <a:gd name="T107" fmla="*/ 2147483646 h 5494"/>
              <a:gd name="T108" fmla="*/ 2147483646 w 5438"/>
              <a:gd name="T109" fmla="*/ 2147483646 h 5494"/>
              <a:gd name="T110" fmla="*/ 2147483646 w 5438"/>
              <a:gd name="T111" fmla="*/ 2147483646 h 5494"/>
              <a:gd name="T112" fmla="*/ 2147483646 w 5438"/>
              <a:gd name="T113" fmla="*/ 2147483646 h 5494"/>
              <a:gd name="T114" fmla="*/ 2147483646 w 5438"/>
              <a:gd name="T115" fmla="*/ 2147483646 h 5494"/>
              <a:gd name="T116" fmla="*/ 2147483646 w 5438"/>
              <a:gd name="T117" fmla="*/ 2147483646 h 5494"/>
              <a:gd name="T118" fmla="*/ 2147483646 w 5438"/>
              <a:gd name="T119" fmla="*/ 2147483646 h 549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438" h="5494">
                <a:moveTo>
                  <a:pt x="2825" y="454"/>
                </a:moveTo>
                <a:lnTo>
                  <a:pt x="2825" y="0"/>
                </a:lnTo>
                <a:lnTo>
                  <a:pt x="2514" y="0"/>
                </a:lnTo>
                <a:lnTo>
                  <a:pt x="2514" y="454"/>
                </a:lnTo>
                <a:lnTo>
                  <a:pt x="0" y="454"/>
                </a:lnTo>
                <a:lnTo>
                  <a:pt x="0" y="1259"/>
                </a:lnTo>
                <a:lnTo>
                  <a:pt x="276" y="1259"/>
                </a:lnTo>
                <a:lnTo>
                  <a:pt x="276" y="4295"/>
                </a:lnTo>
                <a:lnTo>
                  <a:pt x="2197" y="4295"/>
                </a:lnTo>
                <a:lnTo>
                  <a:pt x="1028" y="5252"/>
                </a:lnTo>
                <a:lnTo>
                  <a:pt x="1225" y="5494"/>
                </a:lnTo>
                <a:lnTo>
                  <a:pt x="2689" y="4295"/>
                </a:lnTo>
                <a:lnTo>
                  <a:pt x="2699" y="4295"/>
                </a:lnTo>
                <a:lnTo>
                  <a:pt x="4163" y="5494"/>
                </a:lnTo>
                <a:lnTo>
                  <a:pt x="4360" y="5252"/>
                </a:lnTo>
                <a:lnTo>
                  <a:pt x="3192" y="4295"/>
                </a:lnTo>
                <a:lnTo>
                  <a:pt x="5105" y="4295"/>
                </a:lnTo>
                <a:lnTo>
                  <a:pt x="5105" y="1259"/>
                </a:lnTo>
                <a:lnTo>
                  <a:pt x="5438" y="1259"/>
                </a:lnTo>
                <a:lnTo>
                  <a:pt x="5438" y="454"/>
                </a:lnTo>
                <a:lnTo>
                  <a:pt x="2825" y="454"/>
                </a:lnTo>
                <a:close/>
                <a:moveTo>
                  <a:pt x="4793" y="3983"/>
                </a:moveTo>
                <a:lnTo>
                  <a:pt x="587" y="3983"/>
                </a:lnTo>
                <a:lnTo>
                  <a:pt x="587" y="1259"/>
                </a:lnTo>
                <a:lnTo>
                  <a:pt x="4793" y="1259"/>
                </a:lnTo>
                <a:lnTo>
                  <a:pt x="4793" y="3983"/>
                </a:lnTo>
                <a:close/>
                <a:moveTo>
                  <a:pt x="1611" y="3281"/>
                </a:moveTo>
                <a:lnTo>
                  <a:pt x="1611" y="2471"/>
                </a:lnTo>
                <a:lnTo>
                  <a:pt x="2422" y="2471"/>
                </a:lnTo>
                <a:lnTo>
                  <a:pt x="2420" y="2429"/>
                </a:lnTo>
                <a:lnTo>
                  <a:pt x="2417" y="2388"/>
                </a:lnTo>
                <a:lnTo>
                  <a:pt x="2412" y="2347"/>
                </a:lnTo>
                <a:lnTo>
                  <a:pt x="2405" y="2308"/>
                </a:lnTo>
                <a:lnTo>
                  <a:pt x="2396" y="2268"/>
                </a:lnTo>
                <a:lnTo>
                  <a:pt x="2385" y="2230"/>
                </a:lnTo>
                <a:lnTo>
                  <a:pt x="2373" y="2192"/>
                </a:lnTo>
                <a:lnTo>
                  <a:pt x="2358" y="2156"/>
                </a:lnTo>
                <a:lnTo>
                  <a:pt x="2341" y="2120"/>
                </a:lnTo>
                <a:lnTo>
                  <a:pt x="2324" y="2085"/>
                </a:lnTo>
                <a:lnTo>
                  <a:pt x="2304" y="2051"/>
                </a:lnTo>
                <a:lnTo>
                  <a:pt x="2284" y="2018"/>
                </a:lnTo>
                <a:lnTo>
                  <a:pt x="2260" y="1986"/>
                </a:lnTo>
                <a:lnTo>
                  <a:pt x="2237" y="1956"/>
                </a:lnTo>
                <a:lnTo>
                  <a:pt x="2210" y="1926"/>
                </a:lnTo>
                <a:lnTo>
                  <a:pt x="2184" y="1898"/>
                </a:lnTo>
                <a:lnTo>
                  <a:pt x="2156" y="1871"/>
                </a:lnTo>
                <a:lnTo>
                  <a:pt x="2126" y="1846"/>
                </a:lnTo>
                <a:lnTo>
                  <a:pt x="2096" y="1822"/>
                </a:lnTo>
                <a:lnTo>
                  <a:pt x="2064" y="1799"/>
                </a:lnTo>
                <a:lnTo>
                  <a:pt x="2031" y="1778"/>
                </a:lnTo>
                <a:lnTo>
                  <a:pt x="1997" y="1759"/>
                </a:lnTo>
                <a:lnTo>
                  <a:pt x="1962" y="1741"/>
                </a:lnTo>
                <a:lnTo>
                  <a:pt x="1926" y="1724"/>
                </a:lnTo>
                <a:lnTo>
                  <a:pt x="1890" y="1710"/>
                </a:lnTo>
                <a:lnTo>
                  <a:pt x="1852" y="1697"/>
                </a:lnTo>
                <a:lnTo>
                  <a:pt x="1814" y="1686"/>
                </a:lnTo>
                <a:lnTo>
                  <a:pt x="1774" y="1677"/>
                </a:lnTo>
                <a:lnTo>
                  <a:pt x="1735" y="1670"/>
                </a:lnTo>
                <a:lnTo>
                  <a:pt x="1694" y="1665"/>
                </a:lnTo>
                <a:lnTo>
                  <a:pt x="1653" y="1662"/>
                </a:lnTo>
                <a:lnTo>
                  <a:pt x="1611" y="1660"/>
                </a:lnTo>
                <a:lnTo>
                  <a:pt x="1569" y="1662"/>
                </a:lnTo>
                <a:lnTo>
                  <a:pt x="1528" y="1665"/>
                </a:lnTo>
                <a:lnTo>
                  <a:pt x="1487" y="1670"/>
                </a:lnTo>
                <a:lnTo>
                  <a:pt x="1448" y="1677"/>
                </a:lnTo>
                <a:lnTo>
                  <a:pt x="1408" y="1686"/>
                </a:lnTo>
                <a:lnTo>
                  <a:pt x="1369" y="1697"/>
                </a:lnTo>
                <a:lnTo>
                  <a:pt x="1332" y="1710"/>
                </a:lnTo>
                <a:lnTo>
                  <a:pt x="1295" y="1724"/>
                </a:lnTo>
                <a:lnTo>
                  <a:pt x="1260" y="1741"/>
                </a:lnTo>
                <a:lnTo>
                  <a:pt x="1224" y="1759"/>
                </a:lnTo>
                <a:lnTo>
                  <a:pt x="1191" y="1778"/>
                </a:lnTo>
                <a:lnTo>
                  <a:pt x="1157" y="1799"/>
                </a:lnTo>
                <a:lnTo>
                  <a:pt x="1126" y="1822"/>
                </a:lnTo>
                <a:lnTo>
                  <a:pt x="1096" y="1846"/>
                </a:lnTo>
                <a:lnTo>
                  <a:pt x="1066" y="1871"/>
                </a:lnTo>
                <a:lnTo>
                  <a:pt x="1038" y="1898"/>
                </a:lnTo>
                <a:lnTo>
                  <a:pt x="1011" y="1926"/>
                </a:lnTo>
                <a:lnTo>
                  <a:pt x="986" y="1956"/>
                </a:lnTo>
                <a:lnTo>
                  <a:pt x="962" y="1986"/>
                </a:lnTo>
                <a:lnTo>
                  <a:pt x="939" y="2018"/>
                </a:lnTo>
                <a:lnTo>
                  <a:pt x="918" y="2051"/>
                </a:lnTo>
                <a:lnTo>
                  <a:pt x="899" y="2085"/>
                </a:lnTo>
                <a:lnTo>
                  <a:pt x="881" y="2120"/>
                </a:lnTo>
                <a:lnTo>
                  <a:pt x="864" y="2156"/>
                </a:lnTo>
                <a:lnTo>
                  <a:pt x="850" y="2192"/>
                </a:lnTo>
                <a:lnTo>
                  <a:pt x="837" y="2230"/>
                </a:lnTo>
                <a:lnTo>
                  <a:pt x="826" y="2268"/>
                </a:lnTo>
                <a:lnTo>
                  <a:pt x="817" y="2308"/>
                </a:lnTo>
                <a:lnTo>
                  <a:pt x="809" y="2347"/>
                </a:lnTo>
                <a:lnTo>
                  <a:pt x="804" y="2388"/>
                </a:lnTo>
                <a:lnTo>
                  <a:pt x="801" y="2429"/>
                </a:lnTo>
                <a:lnTo>
                  <a:pt x="800" y="2471"/>
                </a:lnTo>
                <a:lnTo>
                  <a:pt x="801" y="2513"/>
                </a:lnTo>
                <a:lnTo>
                  <a:pt x="804" y="2554"/>
                </a:lnTo>
                <a:lnTo>
                  <a:pt x="809" y="2595"/>
                </a:lnTo>
                <a:lnTo>
                  <a:pt x="817" y="2634"/>
                </a:lnTo>
                <a:lnTo>
                  <a:pt x="826" y="2674"/>
                </a:lnTo>
                <a:lnTo>
                  <a:pt x="837" y="2712"/>
                </a:lnTo>
                <a:lnTo>
                  <a:pt x="850" y="2750"/>
                </a:lnTo>
                <a:lnTo>
                  <a:pt x="864" y="2786"/>
                </a:lnTo>
                <a:lnTo>
                  <a:pt x="881" y="2822"/>
                </a:lnTo>
                <a:lnTo>
                  <a:pt x="899" y="2857"/>
                </a:lnTo>
                <a:lnTo>
                  <a:pt x="918" y="2891"/>
                </a:lnTo>
                <a:lnTo>
                  <a:pt x="939" y="2924"/>
                </a:lnTo>
                <a:lnTo>
                  <a:pt x="962" y="2956"/>
                </a:lnTo>
                <a:lnTo>
                  <a:pt x="986" y="2986"/>
                </a:lnTo>
                <a:lnTo>
                  <a:pt x="1011" y="3016"/>
                </a:lnTo>
                <a:lnTo>
                  <a:pt x="1038" y="3044"/>
                </a:lnTo>
                <a:lnTo>
                  <a:pt x="1066" y="3070"/>
                </a:lnTo>
                <a:lnTo>
                  <a:pt x="1096" y="3097"/>
                </a:lnTo>
                <a:lnTo>
                  <a:pt x="1126" y="3120"/>
                </a:lnTo>
                <a:lnTo>
                  <a:pt x="1157" y="3144"/>
                </a:lnTo>
                <a:lnTo>
                  <a:pt x="1191" y="3164"/>
                </a:lnTo>
                <a:lnTo>
                  <a:pt x="1224" y="3184"/>
                </a:lnTo>
                <a:lnTo>
                  <a:pt x="1260" y="3201"/>
                </a:lnTo>
                <a:lnTo>
                  <a:pt x="1295" y="3218"/>
                </a:lnTo>
                <a:lnTo>
                  <a:pt x="1332" y="3233"/>
                </a:lnTo>
                <a:lnTo>
                  <a:pt x="1369" y="3245"/>
                </a:lnTo>
                <a:lnTo>
                  <a:pt x="1408" y="3256"/>
                </a:lnTo>
                <a:lnTo>
                  <a:pt x="1448" y="3265"/>
                </a:lnTo>
                <a:lnTo>
                  <a:pt x="1487" y="3272"/>
                </a:lnTo>
                <a:lnTo>
                  <a:pt x="1528" y="3277"/>
                </a:lnTo>
                <a:lnTo>
                  <a:pt x="1569" y="3280"/>
                </a:lnTo>
                <a:lnTo>
                  <a:pt x="1611" y="3281"/>
                </a:lnTo>
                <a:close/>
                <a:moveTo>
                  <a:pt x="1838" y="3503"/>
                </a:moveTo>
                <a:lnTo>
                  <a:pt x="1838" y="3503"/>
                </a:lnTo>
                <a:lnTo>
                  <a:pt x="1881" y="3502"/>
                </a:lnTo>
                <a:lnTo>
                  <a:pt x="1921" y="3499"/>
                </a:lnTo>
                <a:lnTo>
                  <a:pt x="1962" y="3493"/>
                </a:lnTo>
                <a:lnTo>
                  <a:pt x="2002" y="3486"/>
                </a:lnTo>
                <a:lnTo>
                  <a:pt x="2041" y="3477"/>
                </a:lnTo>
                <a:lnTo>
                  <a:pt x="2080" y="3466"/>
                </a:lnTo>
                <a:lnTo>
                  <a:pt x="2117" y="3453"/>
                </a:lnTo>
                <a:lnTo>
                  <a:pt x="2154" y="3439"/>
                </a:lnTo>
                <a:lnTo>
                  <a:pt x="2190" y="3422"/>
                </a:lnTo>
                <a:lnTo>
                  <a:pt x="2225" y="3404"/>
                </a:lnTo>
                <a:lnTo>
                  <a:pt x="2259" y="3385"/>
                </a:lnTo>
                <a:lnTo>
                  <a:pt x="2292" y="3364"/>
                </a:lnTo>
                <a:lnTo>
                  <a:pt x="2323" y="3341"/>
                </a:lnTo>
                <a:lnTo>
                  <a:pt x="2355" y="3317"/>
                </a:lnTo>
                <a:lnTo>
                  <a:pt x="2384" y="3292"/>
                </a:lnTo>
                <a:lnTo>
                  <a:pt x="2411" y="3265"/>
                </a:lnTo>
                <a:lnTo>
                  <a:pt x="2439" y="3237"/>
                </a:lnTo>
                <a:lnTo>
                  <a:pt x="2464" y="3207"/>
                </a:lnTo>
                <a:lnTo>
                  <a:pt x="2488" y="3177"/>
                </a:lnTo>
                <a:lnTo>
                  <a:pt x="2511" y="3146"/>
                </a:lnTo>
                <a:lnTo>
                  <a:pt x="2532" y="3112"/>
                </a:lnTo>
                <a:lnTo>
                  <a:pt x="2551" y="3079"/>
                </a:lnTo>
                <a:lnTo>
                  <a:pt x="2570" y="3043"/>
                </a:lnTo>
                <a:lnTo>
                  <a:pt x="2586" y="3008"/>
                </a:lnTo>
                <a:lnTo>
                  <a:pt x="2600" y="2971"/>
                </a:lnTo>
                <a:lnTo>
                  <a:pt x="2612" y="2933"/>
                </a:lnTo>
                <a:lnTo>
                  <a:pt x="2623" y="2895"/>
                </a:lnTo>
                <a:lnTo>
                  <a:pt x="2633" y="2855"/>
                </a:lnTo>
                <a:lnTo>
                  <a:pt x="2640" y="2816"/>
                </a:lnTo>
                <a:lnTo>
                  <a:pt x="2645" y="2775"/>
                </a:lnTo>
                <a:lnTo>
                  <a:pt x="2648" y="2734"/>
                </a:lnTo>
                <a:lnTo>
                  <a:pt x="2649" y="2692"/>
                </a:lnTo>
                <a:lnTo>
                  <a:pt x="1838" y="2692"/>
                </a:lnTo>
                <a:lnTo>
                  <a:pt x="1838" y="3503"/>
                </a:lnTo>
                <a:close/>
                <a:moveTo>
                  <a:pt x="4318" y="1839"/>
                </a:moveTo>
                <a:lnTo>
                  <a:pt x="3281" y="1839"/>
                </a:lnTo>
                <a:lnTo>
                  <a:pt x="3281" y="2150"/>
                </a:lnTo>
                <a:lnTo>
                  <a:pt x="4318" y="2150"/>
                </a:lnTo>
                <a:lnTo>
                  <a:pt x="4318" y="1839"/>
                </a:lnTo>
                <a:close/>
                <a:moveTo>
                  <a:pt x="4318" y="2411"/>
                </a:moveTo>
                <a:lnTo>
                  <a:pt x="3281" y="2411"/>
                </a:lnTo>
                <a:lnTo>
                  <a:pt x="3281" y="2723"/>
                </a:lnTo>
                <a:lnTo>
                  <a:pt x="4318" y="2723"/>
                </a:lnTo>
                <a:lnTo>
                  <a:pt x="4318" y="2411"/>
                </a:lnTo>
                <a:close/>
                <a:moveTo>
                  <a:pt x="4318" y="2983"/>
                </a:moveTo>
                <a:lnTo>
                  <a:pt x="3281" y="2983"/>
                </a:lnTo>
                <a:lnTo>
                  <a:pt x="3281" y="3295"/>
                </a:lnTo>
                <a:lnTo>
                  <a:pt x="4318" y="3295"/>
                </a:lnTo>
                <a:lnTo>
                  <a:pt x="4318" y="298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KSO_Shape"/>
          <p:cNvSpPr/>
          <p:nvPr/>
        </p:nvSpPr>
        <p:spPr>
          <a:xfrm>
            <a:off x="9240838" y="2493963"/>
            <a:ext cx="412750" cy="395287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2017713" y="4882815"/>
            <a:ext cx="8134350" cy="73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zh-CN" altLang="en-US" sz="1600" dirty="0">
                <a:solidFill>
                  <a:srgbClr val="4E4E4E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en-US" altLang="zh-CN" sz="1600" dirty="0">
              <a:solidFill>
                <a:srgbClr val="4E4E4E"/>
              </a:solidFill>
              <a:latin typeface="宋体" panose="02010600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039938" y="4637088"/>
            <a:ext cx="8112125" cy="4603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7" grpId="0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Entry_1"/>
          <p:cNvSpPr/>
          <p:nvPr>
            <p:custDataLst>
              <p:tags r:id="rId1"/>
            </p:custDataLst>
          </p:nvPr>
        </p:nvSpPr>
        <p:spPr>
          <a:xfrm>
            <a:off x="4089400" y="246061"/>
            <a:ext cx="4016089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8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460301" y="7618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025900" y="795933"/>
            <a:ext cx="415434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 LOREM</a:t>
            </a:r>
            <a:endParaRPr lang="zh-CN" altLang="en-US" sz="1100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460301" y="67562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1"/>
          <p:cNvSpPr/>
          <p:nvPr/>
        </p:nvSpPr>
        <p:spPr>
          <a:xfrm>
            <a:off x="2138363" y="1454150"/>
            <a:ext cx="1836737" cy="2130425"/>
          </a:xfrm>
          <a:custGeom>
            <a:avLst/>
            <a:gdLst/>
            <a:ahLst/>
            <a:cxnLst/>
            <a:rect l="l" t="t" r="r" b="b"/>
            <a:pathLst>
              <a:path w="3240360" h="3757972">
                <a:moveTo>
                  <a:pt x="1620180" y="0"/>
                </a:moveTo>
                <a:cubicBezTo>
                  <a:pt x="2514981" y="0"/>
                  <a:pt x="3240360" y="725379"/>
                  <a:pt x="3240360" y="1620180"/>
                </a:cubicBezTo>
                <a:cubicBezTo>
                  <a:pt x="3240360" y="2212023"/>
                  <a:pt x="2923020" y="2729746"/>
                  <a:pt x="2448272" y="3010903"/>
                </a:cubicBezTo>
                <a:lnTo>
                  <a:pt x="2448272" y="3511913"/>
                </a:lnTo>
                <a:cubicBezTo>
                  <a:pt x="2448272" y="3647808"/>
                  <a:pt x="2338108" y="3757972"/>
                  <a:pt x="2202213" y="3757972"/>
                </a:cubicBezTo>
                <a:lnTo>
                  <a:pt x="1038147" y="3757972"/>
                </a:lnTo>
                <a:cubicBezTo>
                  <a:pt x="902252" y="3757972"/>
                  <a:pt x="792088" y="3647808"/>
                  <a:pt x="792088" y="3511913"/>
                </a:cubicBezTo>
                <a:lnTo>
                  <a:pt x="792088" y="3010903"/>
                </a:lnTo>
                <a:cubicBezTo>
                  <a:pt x="317340" y="2729746"/>
                  <a:pt x="0" y="2212023"/>
                  <a:pt x="0" y="1620180"/>
                </a:cubicBezTo>
                <a:cubicBezTo>
                  <a:pt x="0" y="725379"/>
                  <a:pt x="725379" y="0"/>
                  <a:pt x="1620180" y="0"/>
                </a:cubicBezTo>
                <a:close/>
              </a:path>
            </a:pathLst>
          </a:custGeom>
          <a:noFill/>
          <a:ln w="203200" cap="flat" cmpd="sng" algn="ctr">
            <a:solidFill>
              <a:schemeClr val="accent2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kern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sz="3600" kern="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28"/>
          <p:cNvSpPr>
            <a:spLocks noChangeArrowheads="1"/>
          </p:cNvSpPr>
          <p:nvPr/>
        </p:nvSpPr>
        <p:spPr bwMode="auto">
          <a:xfrm>
            <a:off x="2635250" y="3735388"/>
            <a:ext cx="858838" cy="17780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CN" sz="1300">
              <a:solidFill>
                <a:srgbClr val="3C72A4"/>
              </a:solidFill>
            </a:endParaRPr>
          </a:p>
        </p:txBody>
      </p:sp>
      <p:sp>
        <p:nvSpPr>
          <p:cNvPr id="10" name="圆角矩形 29"/>
          <p:cNvSpPr>
            <a:spLocks noChangeArrowheads="1"/>
          </p:cNvSpPr>
          <p:nvPr/>
        </p:nvSpPr>
        <p:spPr bwMode="auto">
          <a:xfrm>
            <a:off x="2709863" y="3990975"/>
            <a:ext cx="709612" cy="17938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CN" sz="1300">
              <a:solidFill>
                <a:srgbClr val="3C72A4"/>
              </a:solidFill>
            </a:endParaRPr>
          </a:p>
        </p:txBody>
      </p:sp>
      <p:sp>
        <p:nvSpPr>
          <p:cNvPr id="11" name="圆角矩形 30"/>
          <p:cNvSpPr>
            <a:spLocks noChangeArrowheads="1"/>
          </p:cNvSpPr>
          <p:nvPr/>
        </p:nvSpPr>
        <p:spPr bwMode="auto">
          <a:xfrm>
            <a:off x="2635250" y="4248150"/>
            <a:ext cx="858838" cy="17780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CN" sz="1300">
              <a:solidFill>
                <a:srgbClr val="3C72A4"/>
              </a:solidFill>
            </a:endParaRPr>
          </a:p>
        </p:txBody>
      </p:sp>
      <p:sp>
        <p:nvSpPr>
          <p:cNvPr id="12" name="圆角矩形 31"/>
          <p:cNvSpPr>
            <a:spLocks noChangeArrowheads="1"/>
          </p:cNvSpPr>
          <p:nvPr/>
        </p:nvSpPr>
        <p:spPr bwMode="auto">
          <a:xfrm>
            <a:off x="2794000" y="4505325"/>
            <a:ext cx="541338" cy="13493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CN" sz="1300">
              <a:solidFill>
                <a:srgbClr val="FFFFFF"/>
              </a:solidFill>
            </a:endParaRPr>
          </a:p>
        </p:txBody>
      </p:sp>
      <p:sp>
        <p:nvSpPr>
          <p:cNvPr id="13" name="椭圆 32"/>
          <p:cNvSpPr>
            <a:spLocks noChangeArrowheads="1"/>
          </p:cNvSpPr>
          <p:nvPr/>
        </p:nvSpPr>
        <p:spPr bwMode="auto">
          <a:xfrm>
            <a:off x="825500" y="1400175"/>
            <a:ext cx="485775" cy="485775"/>
          </a:xfrm>
          <a:prstGeom prst="ellipse">
            <a:avLst/>
          </a:prstGeom>
          <a:noFill/>
          <a:ln w="57150" algn="ctr">
            <a:solidFill>
              <a:schemeClr val="accent3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3E3A39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</a:p>
        </p:txBody>
      </p:sp>
      <p:cxnSp>
        <p:nvCxnSpPr>
          <p:cNvPr id="14" name="直接连接符 33"/>
          <p:cNvCxnSpPr>
            <a:cxnSpLocks noChangeShapeType="1"/>
          </p:cNvCxnSpPr>
          <p:nvPr/>
        </p:nvCxnSpPr>
        <p:spPr bwMode="auto">
          <a:xfrm>
            <a:off x="1382713" y="1704975"/>
            <a:ext cx="647700" cy="271463"/>
          </a:xfrm>
          <a:prstGeom prst="line">
            <a:avLst/>
          </a:prstGeom>
          <a:noFill/>
          <a:ln w="38100" algn="ctr">
            <a:solidFill>
              <a:schemeClr val="accent3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椭圆 34"/>
          <p:cNvSpPr>
            <a:spLocks noChangeArrowheads="1"/>
          </p:cNvSpPr>
          <p:nvPr/>
        </p:nvSpPr>
        <p:spPr bwMode="auto">
          <a:xfrm>
            <a:off x="4810125" y="1400175"/>
            <a:ext cx="485775" cy="485775"/>
          </a:xfrm>
          <a:prstGeom prst="ellipse">
            <a:avLst/>
          </a:prstGeom>
          <a:noFill/>
          <a:ln w="57150" algn="ctr">
            <a:solidFill>
              <a:schemeClr val="accent3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3E3A39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</a:p>
        </p:txBody>
      </p:sp>
      <p:cxnSp>
        <p:nvCxnSpPr>
          <p:cNvPr id="16" name="直接连接符 35"/>
          <p:cNvCxnSpPr>
            <a:cxnSpLocks noChangeShapeType="1"/>
          </p:cNvCxnSpPr>
          <p:nvPr/>
        </p:nvCxnSpPr>
        <p:spPr bwMode="auto">
          <a:xfrm rot="8309691">
            <a:off x="4095750" y="1690688"/>
            <a:ext cx="647700" cy="269875"/>
          </a:xfrm>
          <a:prstGeom prst="line">
            <a:avLst/>
          </a:prstGeom>
          <a:noFill/>
          <a:ln w="38100" algn="ctr">
            <a:solidFill>
              <a:schemeClr val="accent3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椭圆 36"/>
          <p:cNvSpPr>
            <a:spLocks noChangeArrowheads="1"/>
          </p:cNvSpPr>
          <p:nvPr/>
        </p:nvSpPr>
        <p:spPr bwMode="auto">
          <a:xfrm>
            <a:off x="1457325" y="3987800"/>
            <a:ext cx="485775" cy="485775"/>
          </a:xfrm>
          <a:prstGeom prst="ellipse">
            <a:avLst/>
          </a:prstGeom>
          <a:noFill/>
          <a:ln w="57150" algn="ctr">
            <a:solidFill>
              <a:schemeClr val="accent3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3E3A39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</a:p>
        </p:txBody>
      </p:sp>
      <p:cxnSp>
        <p:nvCxnSpPr>
          <p:cNvPr id="18" name="直接连接符 37"/>
          <p:cNvCxnSpPr>
            <a:cxnSpLocks noChangeShapeType="1"/>
          </p:cNvCxnSpPr>
          <p:nvPr/>
        </p:nvCxnSpPr>
        <p:spPr bwMode="auto">
          <a:xfrm rot="-3781756">
            <a:off x="1855788" y="3668712"/>
            <a:ext cx="647700" cy="269875"/>
          </a:xfrm>
          <a:prstGeom prst="line">
            <a:avLst/>
          </a:prstGeom>
          <a:noFill/>
          <a:ln w="38100" algn="ctr">
            <a:solidFill>
              <a:schemeClr val="accent3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椭圆 38"/>
          <p:cNvSpPr>
            <a:spLocks noChangeArrowheads="1"/>
          </p:cNvSpPr>
          <p:nvPr/>
        </p:nvSpPr>
        <p:spPr bwMode="auto">
          <a:xfrm>
            <a:off x="4211638" y="3987800"/>
            <a:ext cx="485775" cy="485775"/>
          </a:xfrm>
          <a:prstGeom prst="ellipse">
            <a:avLst/>
          </a:prstGeom>
          <a:noFill/>
          <a:ln w="57150" algn="ctr">
            <a:solidFill>
              <a:schemeClr val="accent3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3E3A39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</a:p>
        </p:txBody>
      </p:sp>
      <p:cxnSp>
        <p:nvCxnSpPr>
          <p:cNvPr id="20" name="直接连接符 39"/>
          <p:cNvCxnSpPr>
            <a:cxnSpLocks noChangeShapeType="1"/>
          </p:cNvCxnSpPr>
          <p:nvPr/>
        </p:nvCxnSpPr>
        <p:spPr bwMode="auto">
          <a:xfrm flipH="1" flipV="1">
            <a:off x="3679825" y="3575050"/>
            <a:ext cx="557213" cy="438150"/>
          </a:xfrm>
          <a:prstGeom prst="line">
            <a:avLst/>
          </a:prstGeom>
          <a:noFill/>
          <a:ln w="38100" algn="ctr">
            <a:solidFill>
              <a:schemeClr val="accent3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TextBox 45"/>
          <p:cNvSpPr txBox="1">
            <a:spLocks noChangeArrowheads="1"/>
          </p:cNvSpPr>
          <p:nvPr/>
        </p:nvSpPr>
        <p:spPr bwMode="auto">
          <a:xfrm flipH="1">
            <a:off x="460375" y="2027238"/>
            <a:ext cx="121602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800">
                <a:latin typeface="宋体" panose="02010600030101010101" pitchFamily="2" charset="-122"/>
                <a:cs typeface="Times New Roman" panose="02020603050405020304" pitchFamily="18" charset="0"/>
              </a:rPr>
              <a:t>标</a:t>
            </a:r>
            <a:r>
              <a:rPr lang="en-US" altLang="zh-CN" sz="1800"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1800">
                <a:latin typeface="宋体" panose="02010600030101010101" pitchFamily="2" charset="-122"/>
                <a:cs typeface="Times New Roman" panose="02020603050405020304" pitchFamily="18" charset="0"/>
              </a:rPr>
              <a:t>题</a:t>
            </a:r>
          </a:p>
        </p:txBody>
      </p:sp>
      <p:sp>
        <p:nvSpPr>
          <p:cNvPr id="22" name="TextBox 46"/>
          <p:cNvSpPr txBox="1"/>
          <p:nvPr/>
        </p:nvSpPr>
        <p:spPr>
          <a:xfrm>
            <a:off x="176213" y="2286000"/>
            <a:ext cx="1692275" cy="932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4E4E4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极致简约风潮流所向，通用设计，完美兼容。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3" name="TextBox 47"/>
          <p:cNvSpPr txBox="1">
            <a:spLocks noChangeArrowheads="1"/>
          </p:cNvSpPr>
          <p:nvPr/>
        </p:nvSpPr>
        <p:spPr bwMode="auto">
          <a:xfrm flipH="1">
            <a:off x="4446588" y="2027238"/>
            <a:ext cx="1214437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800">
                <a:latin typeface="宋体" panose="02010600030101010101" pitchFamily="2" charset="-122"/>
                <a:cs typeface="Times New Roman" panose="02020603050405020304" pitchFamily="18" charset="0"/>
              </a:rPr>
              <a:t>标</a:t>
            </a:r>
            <a:r>
              <a:rPr lang="en-US" altLang="zh-CN" sz="1800"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1800">
                <a:latin typeface="宋体" panose="02010600030101010101" pitchFamily="2" charset="-122"/>
                <a:cs typeface="Times New Roman" panose="02020603050405020304" pitchFamily="18" charset="0"/>
              </a:rPr>
              <a:t>题</a:t>
            </a:r>
          </a:p>
        </p:txBody>
      </p:sp>
      <p:sp>
        <p:nvSpPr>
          <p:cNvPr id="24" name="TextBox 48"/>
          <p:cNvSpPr txBox="1"/>
          <p:nvPr/>
        </p:nvSpPr>
        <p:spPr>
          <a:xfrm>
            <a:off x="4195763" y="2286000"/>
            <a:ext cx="1716087" cy="932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4E4E4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极致简约风潮流所向，通用设计，完美兼容。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5" name="TextBox 49"/>
          <p:cNvSpPr txBox="1">
            <a:spLocks noChangeArrowheads="1"/>
          </p:cNvSpPr>
          <p:nvPr/>
        </p:nvSpPr>
        <p:spPr bwMode="auto">
          <a:xfrm flipH="1">
            <a:off x="1093788" y="4603750"/>
            <a:ext cx="1214437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800">
                <a:latin typeface="宋体" panose="02010600030101010101" pitchFamily="2" charset="-122"/>
                <a:cs typeface="Times New Roman" panose="02020603050405020304" pitchFamily="18" charset="0"/>
              </a:rPr>
              <a:t>标</a:t>
            </a:r>
            <a:r>
              <a:rPr lang="en-US" altLang="zh-CN" sz="1800"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1800">
                <a:latin typeface="宋体" panose="02010600030101010101" pitchFamily="2" charset="-122"/>
                <a:cs typeface="Times New Roman" panose="02020603050405020304" pitchFamily="18" charset="0"/>
              </a:rPr>
              <a:t>题</a:t>
            </a:r>
          </a:p>
        </p:txBody>
      </p:sp>
      <p:sp>
        <p:nvSpPr>
          <p:cNvPr id="26" name="TextBox 50"/>
          <p:cNvSpPr txBox="1"/>
          <p:nvPr/>
        </p:nvSpPr>
        <p:spPr>
          <a:xfrm>
            <a:off x="842963" y="4862513"/>
            <a:ext cx="1716087" cy="932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4E4E4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极致简约风潮流所向，通用设计，完美兼容。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7" name="TextBox 51"/>
          <p:cNvSpPr txBox="1">
            <a:spLocks noChangeArrowheads="1"/>
          </p:cNvSpPr>
          <p:nvPr/>
        </p:nvSpPr>
        <p:spPr bwMode="auto">
          <a:xfrm flipH="1">
            <a:off x="3848100" y="4603750"/>
            <a:ext cx="1214438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800">
                <a:latin typeface="宋体" panose="02010600030101010101" pitchFamily="2" charset="-122"/>
                <a:cs typeface="Times New Roman" panose="02020603050405020304" pitchFamily="18" charset="0"/>
              </a:rPr>
              <a:t>标</a:t>
            </a:r>
            <a:r>
              <a:rPr lang="en-US" altLang="zh-CN" sz="1800"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1800">
                <a:latin typeface="宋体" panose="02010600030101010101" pitchFamily="2" charset="-122"/>
                <a:cs typeface="Times New Roman" panose="02020603050405020304" pitchFamily="18" charset="0"/>
              </a:rPr>
              <a:t>题</a:t>
            </a:r>
          </a:p>
        </p:txBody>
      </p:sp>
      <p:sp>
        <p:nvSpPr>
          <p:cNvPr id="28" name="TextBox 52"/>
          <p:cNvSpPr txBox="1"/>
          <p:nvPr/>
        </p:nvSpPr>
        <p:spPr>
          <a:xfrm>
            <a:off x="3597275" y="4862513"/>
            <a:ext cx="1716088" cy="932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4E4E4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极致简约风潮流所向，通用设计，完美兼容。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8294688" y="4992688"/>
            <a:ext cx="1677987" cy="6064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圆角矩形 34"/>
          <p:cNvSpPr/>
          <p:nvPr/>
        </p:nvSpPr>
        <p:spPr>
          <a:xfrm>
            <a:off x="9082088" y="1847850"/>
            <a:ext cx="107950" cy="3446463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五边形 35"/>
          <p:cNvSpPr/>
          <p:nvPr/>
        </p:nvSpPr>
        <p:spPr>
          <a:xfrm rot="201853">
            <a:off x="8859838" y="2152650"/>
            <a:ext cx="1319212" cy="403225"/>
          </a:xfrm>
          <a:prstGeom prst="homePlate">
            <a:avLst/>
          </a:prstGeom>
          <a:solidFill>
            <a:schemeClr val="accent4"/>
          </a:solidFill>
          <a:ln>
            <a:noFill/>
          </a:ln>
          <a:effectLst>
            <a:outerShdw dist="38100" dir="3000000" algn="tl" rotWithShape="0">
              <a:schemeClr val="accent4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32" name="文本框 7"/>
          <p:cNvSpPr txBox="1">
            <a:spLocks noChangeArrowheads="1"/>
          </p:cNvSpPr>
          <p:nvPr/>
        </p:nvSpPr>
        <p:spPr bwMode="auto">
          <a:xfrm rot="201853">
            <a:off x="10325100" y="2071688"/>
            <a:ext cx="1547813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4E4E4E"/>
                </a:solidFill>
                <a:latin typeface="宋体" panose="02010600030101010101" pitchFamily="2" charset="-122"/>
              </a:rPr>
              <a:t>极致简约风潮流所向，通用设计，完美兼容。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3" name="五边形 37"/>
          <p:cNvSpPr/>
          <p:nvPr/>
        </p:nvSpPr>
        <p:spPr>
          <a:xfrm rot="21347357" flipH="1">
            <a:off x="8081963" y="2840038"/>
            <a:ext cx="1319212" cy="403225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>
            <a:outerShdw dist="38100" dir="7800000" algn="tl" rotWithShape="0">
              <a:schemeClr val="accent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34" name="文本框 12"/>
          <p:cNvSpPr txBox="1">
            <a:spLocks noChangeArrowheads="1"/>
          </p:cNvSpPr>
          <p:nvPr/>
        </p:nvSpPr>
        <p:spPr bwMode="auto">
          <a:xfrm rot="21347357" flipH="1">
            <a:off x="6391275" y="2781300"/>
            <a:ext cx="154622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4E4E4E"/>
                </a:solidFill>
                <a:latin typeface="宋体" panose="02010600030101010101" pitchFamily="2" charset="-122"/>
              </a:rPr>
              <a:t>极致简约风潮流所向，通用设计，完美兼容。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5" name="五边形 39"/>
          <p:cNvSpPr/>
          <p:nvPr/>
        </p:nvSpPr>
        <p:spPr>
          <a:xfrm rot="201853">
            <a:off x="8859838" y="3602038"/>
            <a:ext cx="1319212" cy="403225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dist="38100" dir="3000000" algn="tl" rotWithShape="0">
              <a:schemeClr val="accent3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36" name="文本框 15"/>
          <p:cNvSpPr txBox="1">
            <a:spLocks noChangeArrowheads="1"/>
          </p:cNvSpPr>
          <p:nvPr/>
        </p:nvSpPr>
        <p:spPr bwMode="auto">
          <a:xfrm rot="201853">
            <a:off x="10325100" y="3521075"/>
            <a:ext cx="1547813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4E4E4E"/>
                </a:solidFill>
                <a:latin typeface="宋体" panose="02010600030101010101" pitchFamily="2" charset="-122"/>
              </a:rPr>
              <a:t>极致简约风潮流所向，通用设计，完美兼容。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7" name="五边形 41"/>
          <p:cNvSpPr/>
          <p:nvPr/>
        </p:nvSpPr>
        <p:spPr>
          <a:xfrm rot="21347357" flipH="1">
            <a:off x="8081963" y="4303713"/>
            <a:ext cx="1319212" cy="403225"/>
          </a:xfrm>
          <a:prstGeom prst="homePlate">
            <a:avLst/>
          </a:prstGeom>
          <a:solidFill>
            <a:schemeClr val="accent2"/>
          </a:solidFill>
          <a:ln>
            <a:noFill/>
          </a:ln>
          <a:effectLst>
            <a:outerShdw dist="38100" dir="7800000" algn="tl" rotWithShape="0">
              <a:schemeClr val="accent2">
                <a:lumMod val="60000"/>
                <a:lumOff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38" name="文本框 18"/>
          <p:cNvSpPr txBox="1">
            <a:spLocks noChangeArrowheads="1"/>
          </p:cNvSpPr>
          <p:nvPr/>
        </p:nvSpPr>
        <p:spPr bwMode="auto">
          <a:xfrm rot="21347357" flipH="1">
            <a:off x="6391275" y="4244975"/>
            <a:ext cx="154622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4E4E4E"/>
                </a:solidFill>
                <a:latin typeface="宋体" panose="02010600030101010101" pitchFamily="2" charset="-122"/>
              </a:rPr>
              <a:t>极致简约风潮流所向，通用设计，完美兼容。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宋体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6096000" y="1300163"/>
            <a:ext cx="0" cy="4775200"/>
          </a:xfrm>
          <a:prstGeom prst="line">
            <a:avLst/>
          </a:prstGeom>
          <a:ln>
            <a:solidFill>
              <a:srgbClr val="0020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7" grpId="0" animBg="1"/>
      <p:bldP spid="19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Entry_1"/>
          <p:cNvSpPr/>
          <p:nvPr>
            <p:custDataLst>
              <p:tags r:id="rId1"/>
            </p:custDataLst>
          </p:nvPr>
        </p:nvSpPr>
        <p:spPr>
          <a:xfrm>
            <a:off x="4089400" y="246061"/>
            <a:ext cx="4016089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8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460301" y="7618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025900" y="795933"/>
            <a:ext cx="415434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 LOREM</a:t>
            </a:r>
            <a:endParaRPr lang="zh-CN" altLang="en-US" sz="1100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460301" y="67562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20"/>
          <p:cNvSpPr/>
          <p:nvPr/>
        </p:nvSpPr>
        <p:spPr>
          <a:xfrm>
            <a:off x="6789738" y="3781094"/>
            <a:ext cx="3894137" cy="215900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圆角矩形 18"/>
          <p:cNvSpPr/>
          <p:nvPr/>
        </p:nvSpPr>
        <p:spPr>
          <a:xfrm>
            <a:off x="6789738" y="3252457"/>
            <a:ext cx="3894137" cy="215900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圆角矩形 17"/>
          <p:cNvSpPr/>
          <p:nvPr/>
        </p:nvSpPr>
        <p:spPr>
          <a:xfrm>
            <a:off x="6789738" y="2703182"/>
            <a:ext cx="3894137" cy="217487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圆角矩形 5"/>
          <p:cNvSpPr/>
          <p:nvPr/>
        </p:nvSpPr>
        <p:spPr>
          <a:xfrm>
            <a:off x="6789738" y="2171369"/>
            <a:ext cx="3894137" cy="215900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文本框 8"/>
          <p:cNvSpPr txBox="1">
            <a:spLocks noChangeArrowheads="1"/>
          </p:cNvSpPr>
          <p:nvPr/>
        </p:nvSpPr>
        <p:spPr bwMode="auto">
          <a:xfrm>
            <a:off x="5734050" y="2053894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3" name="文本框 9"/>
          <p:cNvSpPr txBox="1">
            <a:spLocks noChangeArrowheads="1"/>
          </p:cNvSpPr>
          <p:nvPr/>
        </p:nvSpPr>
        <p:spPr bwMode="auto">
          <a:xfrm>
            <a:off x="11101388" y="2080882"/>
            <a:ext cx="719137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>
                <a:ea typeface="微软雅黑" panose="020B0503020204020204" pitchFamily="34" charset="-122"/>
              </a:rPr>
              <a:t>40</a:t>
            </a:r>
            <a:r>
              <a:rPr lang="en-US" altLang="zh-CN" sz="1600">
                <a:ea typeface="微软雅黑" panose="020B0503020204020204" pitchFamily="34" charset="-122"/>
              </a:rPr>
              <a:t>%</a:t>
            </a:r>
            <a:endParaRPr lang="zh-CN" altLang="en-US" sz="1600">
              <a:ea typeface="微软雅黑" panose="020B0503020204020204" pitchFamily="34" charset="-122"/>
            </a:endParaRPr>
          </a:p>
        </p:txBody>
      </p:sp>
      <p:sp>
        <p:nvSpPr>
          <p:cNvPr id="14" name="圆角矩形 22"/>
          <p:cNvSpPr/>
          <p:nvPr/>
        </p:nvSpPr>
        <p:spPr>
          <a:xfrm>
            <a:off x="6789738" y="2703182"/>
            <a:ext cx="1912937" cy="21748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文本框 23"/>
          <p:cNvSpPr txBox="1">
            <a:spLocks noChangeArrowheads="1"/>
          </p:cNvSpPr>
          <p:nvPr/>
        </p:nvSpPr>
        <p:spPr bwMode="auto">
          <a:xfrm>
            <a:off x="5734050" y="2590469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6" name="文本框 24"/>
          <p:cNvSpPr txBox="1">
            <a:spLocks noChangeArrowheads="1"/>
          </p:cNvSpPr>
          <p:nvPr/>
        </p:nvSpPr>
        <p:spPr bwMode="auto">
          <a:xfrm>
            <a:off x="11101388" y="2617457"/>
            <a:ext cx="719137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>
                <a:ea typeface="微软雅黑" panose="020B0503020204020204" pitchFamily="34" charset="-122"/>
              </a:rPr>
              <a:t>50</a:t>
            </a:r>
            <a:r>
              <a:rPr lang="en-US" altLang="zh-CN" sz="1600">
                <a:ea typeface="微软雅黑" panose="020B0503020204020204" pitchFamily="34" charset="-122"/>
              </a:rPr>
              <a:t>%</a:t>
            </a:r>
            <a:endParaRPr lang="zh-CN" altLang="en-US" sz="1600">
              <a:ea typeface="微软雅黑" panose="020B0503020204020204" pitchFamily="34" charset="-122"/>
            </a:endParaRPr>
          </a:p>
        </p:txBody>
      </p:sp>
      <p:sp>
        <p:nvSpPr>
          <p:cNvPr id="17" name="圆角矩形 26"/>
          <p:cNvSpPr/>
          <p:nvPr/>
        </p:nvSpPr>
        <p:spPr>
          <a:xfrm>
            <a:off x="6789738" y="3252457"/>
            <a:ext cx="3346450" cy="2159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文本框 27"/>
          <p:cNvSpPr txBox="1">
            <a:spLocks noChangeArrowheads="1"/>
          </p:cNvSpPr>
          <p:nvPr/>
        </p:nvSpPr>
        <p:spPr bwMode="auto">
          <a:xfrm>
            <a:off x="5734050" y="3127044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9" name="文本框 28"/>
          <p:cNvSpPr txBox="1">
            <a:spLocks noChangeArrowheads="1"/>
          </p:cNvSpPr>
          <p:nvPr/>
        </p:nvSpPr>
        <p:spPr bwMode="auto">
          <a:xfrm>
            <a:off x="11101388" y="3155619"/>
            <a:ext cx="719137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>
                <a:ea typeface="微软雅黑" panose="020B0503020204020204" pitchFamily="34" charset="-122"/>
              </a:rPr>
              <a:t>80</a:t>
            </a:r>
            <a:r>
              <a:rPr lang="en-US" altLang="zh-CN" sz="1600">
                <a:ea typeface="微软雅黑" panose="020B0503020204020204" pitchFamily="34" charset="-122"/>
              </a:rPr>
              <a:t>%</a:t>
            </a:r>
            <a:endParaRPr lang="zh-CN" altLang="en-US" sz="1600">
              <a:ea typeface="微软雅黑" panose="020B0503020204020204" pitchFamily="34" charset="-122"/>
            </a:endParaRPr>
          </a:p>
        </p:txBody>
      </p:sp>
      <p:sp>
        <p:nvSpPr>
          <p:cNvPr id="20" name="圆角矩形 30"/>
          <p:cNvSpPr/>
          <p:nvPr/>
        </p:nvSpPr>
        <p:spPr>
          <a:xfrm>
            <a:off x="6789738" y="3781094"/>
            <a:ext cx="955675" cy="2159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文本框 31"/>
          <p:cNvSpPr txBox="1">
            <a:spLocks noChangeArrowheads="1"/>
          </p:cNvSpPr>
          <p:nvPr/>
        </p:nvSpPr>
        <p:spPr bwMode="auto">
          <a:xfrm>
            <a:off x="5734050" y="3663619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2" name="文本框 32"/>
          <p:cNvSpPr txBox="1">
            <a:spLocks noChangeArrowheads="1"/>
          </p:cNvSpPr>
          <p:nvPr/>
        </p:nvSpPr>
        <p:spPr bwMode="auto">
          <a:xfrm>
            <a:off x="11101388" y="3692194"/>
            <a:ext cx="719137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>
                <a:ea typeface="微软雅黑" panose="020B0503020204020204" pitchFamily="34" charset="-122"/>
              </a:rPr>
              <a:t>20</a:t>
            </a:r>
            <a:r>
              <a:rPr lang="en-US" altLang="zh-CN" sz="1600">
                <a:ea typeface="微软雅黑" panose="020B0503020204020204" pitchFamily="34" charset="-122"/>
              </a:rPr>
              <a:t>%</a:t>
            </a:r>
            <a:endParaRPr lang="zh-CN" altLang="en-US" sz="1600"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5829300" y="4466894"/>
            <a:ext cx="599122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buFontTx/>
              <a:buNone/>
            </a:pPr>
            <a:r>
              <a:rPr lang="zh-CN" altLang="en-US" sz="1600" dirty="0">
                <a:solidFill>
                  <a:srgbClr val="4E4E4E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r>
              <a:rPr lang="en-US" altLang="zh-CN" sz="1600" dirty="0">
                <a:solidFill>
                  <a:srgbClr val="4E4E4E"/>
                </a:solidFill>
                <a:latin typeface="宋体" panose="02010600030101010101" pitchFamily="2" charset="-122"/>
              </a:rPr>
              <a:t> </a:t>
            </a:r>
            <a:r>
              <a:rPr lang="zh-CN" altLang="en-US" sz="1600" dirty="0">
                <a:solidFill>
                  <a:srgbClr val="4E4E4E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</a:p>
        </p:txBody>
      </p:sp>
      <p:sp>
        <p:nvSpPr>
          <p:cNvPr id="24" name="圆角矩形 19"/>
          <p:cNvSpPr/>
          <p:nvPr/>
        </p:nvSpPr>
        <p:spPr>
          <a:xfrm>
            <a:off x="6789738" y="2171369"/>
            <a:ext cx="1433512" cy="215900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5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1764969"/>
            <a:ext cx="4213225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组合 37"/>
          <p:cNvGrpSpPr/>
          <p:nvPr/>
        </p:nvGrpSpPr>
        <p:grpSpPr bwMode="auto">
          <a:xfrm>
            <a:off x="4175125" y="4298619"/>
            <a:ext cx="265113" cy="417513"/>
            <a:chOff x="3935413" y="4148138"/>
            <a:chExt cx="265112" cy="417512"/>
          </a:xfrm>
        </p:grpSpPr>
        <p:sp>
          <p:nvSpPr>
            <p:cNvPr id="27" name="Freeform 7"/>
            <p:cNvSpPr/>
            <p:nvPr/>
          </p:nvSpPr>
          <p:spPr bwMode="auto">
            <a:xfrm>
              <a:off x="3994150" y="4148138"/>
              <a:ext cx="206375" cy="403225"/>
            </a:xfrm>
            <a:custGeom>
              <a:avLst/>
              <a:gdLst>
                <a:gd name="T0" fmla="*/ 2147483646 w 363"/>
                <a:gd name="T1" fmla="*/ 0 h 708"/>
                <a:gd name="T2" fmla="*/ 0 w 363"/>
                <a:gd name="T3" fmla="*/ 2147483646 h 70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63" h="708">
                  <a:moveTo>
                    <a:pt x="363" y="0"/>
                  </a:moveTo>
                  <a:cubicBezTo>
                    <a:pt x="273" y="253"/>
                    <a:pt x="150" y="491"/>
                    <a:pt x="0" y="708"/>
                  </a:cubicBez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10"/>
            <p:cNvSpPr/>
            <p:nvPr/>
          </p:nvSpPr>
          <p:spPr bwMode="auto">
            <a:xfrm>
              <a:off x="3935413" y="4367213"/>
              <a:ext cx="246062" cy="198437"/>
            </a:xfrm>
            <a:custGeom>
              <a:avLst/>
              <a:gdLst>
                <a:gd name="T0" fmla="*/ 2147483646 w 155"/>
                <a:gd name="T1" fmla="*/ 2147483646 h 125"/>
                <a:gd name="T2" fmla="*/ 2147483646 w 155"/>
                <a:gd name="T3" fmla="*/ 2147483646 h 125"/>
                <a:gd name="T4" fmla="*/ 0 w 155"/>
                <a:gd name="T5" fmla="*/ 0 h 12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5" h="125">
                  <a:moveTo>
                    <a:pt x="155" y="95"/>
                  </a:moveTo>
                  <a:lnTo>
                    <a:pt x="30" y="125"/>
                  </a:lnTo>
                  <a:lnTo>
                    <a:pt x="0" y="0"/>
                  </a:ln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" name="组合 40"/>
          <p:cNvGrpSpPr/>
          <p:nvPr/>
        </p:nvGrpSpPr>
        <p:grpSpPr bwMode="auto">
          <a:xfrm>
            <a:off x="2324100" y="5268582"/>
            <a:ext cx="463550" cy="282575"/>
            <a:chOff x="2084388" y="5118100"/>
            <a:chExt cx="463549" cy="282575"/>
          </a:xfrm>
        </p:grpSpPr>
        <p:sp>
          <p:nvSpPr>
            <p:cNvPr id="30" name="Freeform 6"/>
            <p:cNvSpPr/>
            <p:nvPr/>
          </p:nvSpPr>
          <p:spPr bwMode="auto">
            <a:xfrm>
              <a:off x="2085975" y="5224463"/>
              <a:ext cx="461962" cy="71437"/>
            </a:xfrm>
            <a:custGeom>
              <a:avLst/>
              <a:gdLst>
                <a:gd name="T0" fmla="*/ 2147483646 w 812"/>
                <a:gd name="T1" fmla="*/ 2147483646 h 124"/>
                <a:gd name="T2" fmla="*/ 0 w 812"/>
                <a:gd name="T3" fmla="*/ 0 h 12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12" h="124">
                  <a:moveTo>
                    <a:pt x="812" y="124"/>
                  </a:moveTo>
                  <a:cubicBezTo>
                    <a:pt x="531" y="120"/>
                    <a:pt x="259" y="77"/>
                    <a:pt x="0" y="0"/>
                  </a:cubicBez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11"/>
            <p:cNvSpPr/>
            <p:nvPr/>
          </p:nvSpPr>
          <p:spPr bwMode="auto">
            <a:xfrm>
              <a:off x="2084388" y="5118100"/>
              <a:ext cx="173037" cy="282575"/>
            </a:xfrm>
            <a:custGeom>
              <a:avLst/>
              <a:gdLst>
                <a:gd name="T0" fmla="*/ 2147483646 w 109"/>
                <a:gd name="T1" fmla="*/ 2147483646 h 178"/>
                <a:gd name="T2" fmla="*/ 0 w 109"/>
                <a:gd name="T3" fmla="*/ 2147483646 h 178"/>
                <a:gd name="T4" fmla="*/ 2147483646 w 109"/>
                <a:gd name="T5" fmla="*/ 0 h 17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9" h="178">
                  <a:moveTo>
                    <a:pt x="70" y="178"/>
                  </a:moveTo>
                  <a:lnTo>
                    <a:pt x="0" y="69"/>
                  </a:lnTo>
                  <a:lnTo>
                    <a:pt x="109" y="0"/>
                  </a:ln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2" name="组合 39"/>
          <p:cNvGrpSpPr/>
          <p:nvPr/>
        </p:nvGrpSpPr>
        <p:grpSpPr bwMode="auto">
          <a:xfrm>
            <a:off x="965200" y="3758869"/>
            <a:ext cx="288925" cy="455613"/>
            <a:chOff x="725488" y="3608388"/>
            <a:chExt cx="288925" cy="455612"/>
          </a:xfrm>
        </p:grpSpPr>
        <p:sp>
          <p:nvSpPr>
            <p:cNvPr id="33" name="Freeform 5"/>
            <p:cNvSpPr/>
            <p:nvPr/>
          </p:nvSpPr>
          <p:spPr bwMode="auto">
            <a:xfrm>
              <a:off x="852488" y="3608388"/>
              <a:ext cx="71437" cy="455612"/>
            </a:xfrm>
            <a:custGeom>
              <a:avLst/>
              <a:gdLst>
                <a:gd name="T0" fmla="*/ 2147483646 w 124"/>
                <a:gd name="T1" fmla="*/ 2147483646 h 802"/>
                <a:gd name="T2" fmla="*/ 2147483646 w 124"/>
                <a:gd name="T3" fmla="*/ 2147483646 h 802"/>
                <a:gd name="T4" fmla="*/ 0 w 124"/>
                <a:gd name="T5" fmla="*/ 0 h 80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4" h="802">
                  <a:moveTo>
                    <a:pt x="124" y="802"/>
                  </a:moveTo>
                  <a:cubicBezTo>
                    <a:pt x="55" y="567"/>
                    <a:pt x="12" y="320"/>
                    <a:pt x="2" y="64"/>
                  </a:cubicBezTo>
                  <a:cubicBezTo>
                    <a:pt x="1" y="43"/>
                    <a:pt x="0" y="22"/>
                    <a:pt x="0" y="0"/>
                  </a:cubicBez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12"/>
            <p:cNvSpPr/>
            <p:nvPr/>
          </p:nvSpPr>
          <p:spPr bwMode="auto">
            <a:xfrm>
              <a:off x="725488" y="3608388"/>
              <a:ext cx="288925" cy="158750"/>
            </a:xfrm>
            <a:custGeom>
              <a:avLst/>
              <a:gdLst>
                <a:gd name="T0" fmla="*/ 0 w 182"/>
                <a:gd name="T1" fmla="*/ 2147483646 h 100"/>
                <a:gd name="T2" fmla="*/ 2147483646 w 182"/>
                <a:gd name="T3" fmla="*/ 0 h 100"/>
                <a:gd name="T4" fmla="*/ 2147483646 w 182"/>
                <a:gd name="T5" fmla="*/ 2147483646 h 1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2" h="100">
                  <a:moveTo>
                    <a:pt x="0" y="100"/>
                  </a:moveTo>
                  <a:lnTo>
                    <a:pt x="81" y="0"/>
                  </a:lnTo>
                  <a:lnTo>
                    <a:pt x="182" y="80"/>
                  </a:ln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5" name="组合 38"/>
          <p:cNvGrpSpPr/>
          <p:nvPr/>
        </p:nvGrpSpPr>
        <p:grpSpPr bwMode="auto">
          <a:xfrm>
            <a:off x="1855788" y="2018969"/>
            <a:ext cx="400050" cy="271463"/>
            <a:chOff x="1616075" y="1868488"/>
            <a:chExt cx="400050" cy="271462"/>
          </a:xfrm>
        </p:grpSpPr>
        <p:sp>
          <p:nvSpPr>
            <p:cNvPr id="36" name="Freeform 9"/>
            <p:cNvSpPr/>
            <p:nvPr/>
          </p:nvSpPr>
          <p:spPr bwMode="auto">
            <a:xfrm>
              <a:off x="1616075" y="1941513"/>
              <a:ext cx="400050" cy="198437"/>
            </a:xfrm>
            <a:custGeom>
              <a:avLst/>
              <a:gdLst>
                <a:gd name="T0" fmla="*/ 0 w 703"/>
                <a:gd name="T1" fmla="*/ 2147483646 h 349"/>
                <a:gd name="T2" fmla="*/ 2147483646 w 703"/>
                <a:gd name="T3" fmla="*/ 0 h 34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03" h="349">
                  <a:moveTo>
                    <a:pt x="0" y="349"/>
                  </a:moveTo>
                  <a:cubicBezTo>
                    <a:pt x="216" y="204"/>
                    <a:pt x="452" y="86"/>
                    <a:pt x="703" y="0"/>
                  </a:cubicBez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13"/>
            <p:cNvSpPr/>
            <p:nvPr/>
          </p:nvSpPr>
          <p:spPr bwMode="auto">
            <a:xfrm>
              <a:off x="1798638" y="1868488"/>
              <a:ext cx="217487" cy="260350"/>
            </a:xfrm>
            <a:custGeom>
              <a:avLst/>
              <a:gdLst>
                <a:gd name="T0" fmla="*/ 0 w 137"/>
                <a:gd name="T1" fmla="*/ 0 h 164"/>
                <a:gd name="T2" fmla="*/ 2147483646 w 137"/>
                <a:gd name="T3" fmla="*/ 2147483646 h 164"/>
                <a:gd name="T4" fmla="*/ 2147483646 w 137"/>
                <a:gd name="T5" fmla="*/ 2147483646 h 16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7" h="164">
                  <a:moveTo>
                    <a:pt x="0" y="0"/>
                  </a:moveTo>
                  <a:lnTo>
                    <a:pt x="137" y="45"/>
                  </a:lnTo>
                  <a:lnTo>
                    <a:pt x="89" y="164"/>
                  </a:ln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8" name="组合 36"/>
          <p:cNvGrpSpPr/>
          <p:nvPr/>
        </p:nvGrpSpPr>
        <p:grpSpPr bwMode="auto">
          <a:xfrm>
            <a:off x="3894138" y="2377744"/>
            <a:ext cx="317500" cy="309563"/>
            <a:chOff x="3654425" y="2227263"/>
            <a:chExt cx="317500" cy="309562"/>
          </a:xfrm>
        </p:grpSpPr>
        <p:sp>
          <p:nvSpPr>
            <p:cNvPr id="39" name="Freeform 8"/>
            <p:cNvSpPr/>
            <p:nvPr/>
          </p:nvSpPr>
          <p:spPr bwMode="auto">
            <a:xfrm>
              <a:off x="3654425" y="2227263"/>
              <a:ext cx="298450" cy="309562"/>
            </a:xfrm>
            <a:custGeom>
              <a:avLst/>
              <a:gdLst>
                <a:gd name="T0" fmla="*/ 0 w 524"/>
                <a:gd name="T1" fmla="*/ 0 h 541"/>
                <a:gd name="T2" fmla="*/ 2147483646 w 524"/>
                <a:gd name="T3" fmla="*/ 2147483646 h 54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24" h="541">
                  <a:moveTo>
                    <a:pt x="0" y="0"/>
                  </a:moveTo>
                  <a:cubicBezTo>
                    <a:pt x="196" y="158"/>
                    <a:pt x="372" y="340"/>
                    <a:pt x="524" y="541"/>
                  </a:cubicBez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14"/>
            <p:cNvSpPr/>
            <p:nvPr/>
          </p:nvSpPr>
          <p:spPr bwMode="auto">
            <a:xfrm>
              <a:off x="3751263" y="2330450"/>
              <a:ext cx="220662" cy="203200"/>
            </a:xfrm>
            <a:custGeom>
              <a:avLst/>
              <a:gdLst>
                <a:gd name="T0" fmla="*/ 2147483646 w 139"/>
                <a:gd name="T1" fmla="*/ 0 h 128"/>
                <a:gd name="T2" fmla="*/ 2147483646 w 139"/>
                <a:gd name="T3" fmla="*/ 2147483646 h 128"/>
                <a:gd name="T4" fmla="*/ 0 w 139"/>
                <a:gd name="T5" fmla="*/ 2147483646 h 12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9" h="128">
                  <a:moveTo>
                    <a:pt x="139" y="0"/>
                  </a:moveTo>
                  <a:lnTo>
                    <a:pt x="129" y="128"/>
                  </a:lnTo>
                  <a:lnTo>
                    <a:pt x="0" y="119"/>
                  </a:ln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" name="Oval 15"/>
          <p:cNvSpPr>
            <a:spLocks noChangeArrowheads="1"/>
          </p:cNvSpPr>
          <p:nvPr/>
        </p:nvSpPr>
        <p:spPr bwMode="auto">
          <a:xfrm>
            <a:off x="2849563" y="4517694"/>
            <a:ext cx="1493837" cy="149383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+mn-lt"/>
              <a:ea typeface="宋体" panose="02010600030101010101" pitchFamily="2" charset="-122"/>
            </a:endParaRPr>
          </a:p>
        </p:txBody>
      </p:sp>
      <p:grpSp>
        <p:nvGrpSpPr>
          <p:cNvPr id="42" name="组合 43"/>
          <p:cNvGrpSpPr/>
          <p:nvPr/>
        </p:nvGrpSpPr>
        <p:grpSpPr bwMode="auto">
          <a:xfrm>
            <a:off x="3365500" y="4806619"/>
            <a:ext cx="490538" cy="509588"/>
            <a:chOff x="3290651" y="4579238"/>
            <a:chExt cx="490537" cy="509587"/>
          </a:xfrm>
        </p:grpSpPr>
        <p:sp>
          <p:nvSpPr>
            <p:cNvPr id="43" name="Freeform 16"/>
            <p:cNvSpPr/>
            <p:nvPr/>
          </p:nvSpPr>
          <p:spPr bwMode="auto">
            <a:xfrm>
              <a:off x="3290651" y="4585588"/>
              <a:ext cx="400050" cy="306387"/>
            </a:xfrm>
            <a:custGeom>
              <a:avLst/>
              <a:gdLst>
                <a:gd name="T0" fmla="*/ 2147483646 w 702"/>
                <a:gd name="T1" fmla="*/ 2147483646 h 537"/>
                <a:gd name="T2" fmla="*/ 2147483646 w 702"/>
                <a:gd name="T3" fmla="*/ 2147483646 h 537"/>
                <a:gd name="T4" fmla="*/ 2147483646 w 702"/>
                <a:gd name="T5" fmla="*/ 2147483646 h 53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2" h="537">
                  <a:moveTo>
                    <a:pt x="702" y="138"/>
                  </a:moveTo>
                  <a:cubicBezTo>
                    <a:pt x="575" y="23"/>
                    <a:pt x="382" y="0"/>
                    <a:pt x="226" y="94"/>
                  </a:cubicBezTo>
                  <a:cubicBezTo>
                    <a:pt x="71" y="188"/>
                    <a:pt x="0" y="370"/>
                    <a:pt x="42" y="537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17"/>
            <p:cNvSpPr/>
            <p:nvPr/>
          </p:nvSpPr>
          <p:spPr bwMode="auto">
            <a:xfrm>
              <a:off x="3381138" y="4777675"/>
              <a:ext cx="400050" cy="307975"/>
            </a:xfrm>
            <a:custGeom>
              <a:avLst/>
              <a:gdLst>
                <a:gd name="T0" fmla="*/ 0 w 702"/>
                <a:gd name="T1" fmla="*/ 2147483646 h 538"/>
                <a:gd name="T2" fmla="*/ 2147483646 w 702"/>
                <a:gd name="T3" fmla="*/ 2147483646 h 538"/>
                <a:gd name="T4" fmla="*/ 2147483646 w 702"/>
                <a:gd name="T5" fmla="*/ 0 h 53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2" h="538">
                  <a:moveTo>
                    <a:pt x="0" y="400"/>
                  </a:moveTo>
                  <a:cubicBezTo>
                    <a:pt x="127" y="515"/>
                    <a:pt x="320" y="538"/>
                    <a:pt x="476" y="444"/>
                  </a:cubicBezTo>
                  <a:cubicBezTo>
                    <a:pt x="632" y="349"/>
                    <a:pt x="702" y="167"/>
                    <a:pt x="661" y="0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18"/>
            <p:cNvSpPr/>
            <p:nvPr/>
          </p:nvSpPr>
          <p:spPr bwMode="auto">
            <a:xfrm>
              <a:off x="3604976" y="4579238"/>
              <a:ext cx="87312" cy="100012"/>
            </a:xfrm>
            <a:custGeom>
              <a:avLst/>
              <a:gdLst>
                <a:gd name="T0" fmla="*/ 2147483646 w 55"/>
                <a:gd name="T1" fmla="*/ 0 h 63"/>
                <a:gd name="T2" fmla="*/ 2147483646 w 55"/>
                <a:gd name="T3" fmla="*/ 2147483646 h 63"/>
                <a:gd name="T4" fmla="*/ 0 w 55"/>
                <a:gd name="T5" fmla="*/ 2147483646 h 6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5" h="63">
                  <a:moveTo>
                    <a:pt x="46" y="0"/>
                  </a:moveTo>
                  <a:lnTo>
                    <a:pt x="55" y="55"/>
                  </a:lnTo>
                  <a:lnTo>
                    <a:pt x="0" y="63"/>
                  </a:ln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19"/>
            <p:cNvSpPr/>
            <p:nvPr/>
          </p:nvSpPr>
          <p:spPr bwMode="auto">
            <a:xfrm>
              <a:off x="3377963" y="4987225"/>
              <a:ext cx="87312" cy="101600"/>
            </a:xfrm>
            <a:custGeom>
              <a:avLst/>
              <a:gdLst>
                <a:gd name="T0" fmla="*/ 2147483646 w 55"/>
                <a:gd name="T1" fmla="*/ 2147483646 h 64"/>
                <a:gd name="T2" fmla="*/ 0 w 55"/>
                <a:gd name="T3" fmla="*/ 2147483646 h 64"/>
                <a:gd name="T4" fmla="*/ 2147483646 w 55"/>
                <a:gd name="T5" fmla="*/ 0 h 6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5" h="64">
                  <a:moveTo>
                    <a:pt x="9" y="64"/>
                  </a:moveTo>
                  <a:lnTo>
                    <a:pt x="0" y="9"/>
                  </a:lnTo>
                  <a:lnTo>
                    <a:pt x="55" y="0"/>
                  </a:ln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7" name="Oval 20"/>
          <p:cNvSpPr>
            <a:spLocks noChangeArrowheads="1"/>
          </p:cNvSpPr>
          <p:nvPr/>
        </p:nvSpPr>
        <p:spPr bwMode="auto">
          <a:xfrm>
            <a:off x="2401888" y="1279194"/>
            <a:ext cx="1493837" cy="1493838"/>
          </a:xfrm>
          <a:prstGeom prst="ellipse">
            <a:avLst/>
          </a:prstGeom>
          <a:solidFill>
            <a:schemeClr val="accent1"/>
          </a:solidFill>
          <a:ln w="0">
            <a:noFill/>
            <a:miter lim="800000"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 dirty="0"/>
          </a:p>
        </p:txBody>
      </p:sp>
      <p:grpSp>
        <p:nvGrpSpPr>
          <p:cNvPr id="48" name="组合 41"/>
          <p:cNvGrpSpPr/>
          <p:nvPr/>
        </p:nvGrpSpPr>
        <p:grpSpPr bwMode="auto">
          <a:xfrm>
            <a:off x="2813050" y="1610982"/>
            <a:ext cx="673100" cy="539750"/>
            <a:chOff x="2738201" y="1383600"/>
            <a:chExt cx="673099" cy="539750"/>
          </a:xfrm>
        </p:grpSpPr>
        <p:sp>
          <p:nvSpPr>
            <p:cNvPr id="49" name="Oval 21"/>
            <p:cNvSpPr>
              <a:spLocks noChangeArrowheads="1"/>
            </p:cNvSpPr>
            <p:nvPr/>
          </p:nvSpPr>
          <p:spPr bwMode="auto">
            <a:xfrm>
              <a:off x="3038238" y="1383600"/>
              <a:ext cx="76200" cy="77787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50" name="Freeform 22"/>
            <p:cNvSpPr/>
            <p:nvPr/>
          </p:nvSpPr>
          <p:spPr bwMode="auto">
            <a:xfrm>
              <a:off x="2976326" y="1489963"/>
              <a:ext cx="200025" cy="433387"/>
            </a:xfrm>
            <a:custGeom>
              <a:avLst/>
              <a:gdLst>
                <a:gd name="T0" fmla="*/ 2147483646 w 353"/>
                <a:gd name="T1" fmla="*/ 0 h 759"/>
                <a:gd name="T2" fmla="*/ 2147483646 w 353"/>
                <a:gd name="T3" fmla="*/ 0 h 759"/>
                <a:gd name="T4" fmla="*/ 0 w 353"/>
                <a:gd name="T5" fmla="*/ 2147483646 h 759"/>
                <a:gd name="T6" fmla="*/ 0 w 353"/>
                <a:gd name="T7" fmla="*/ 2147483646 h 759"/>
                <a:gd name="T8" fmla="*/ 2147483646 w 353"/>
                <a:gd name="T9" fmla="*/ 2147483646 h 759"/>
                <a:gd name="T10" fmla="*/ 2147483646 w 353"/>
                <a:gd name="T11" fmla="*/ 2147483646 h 759"/>
                <a:gd name="T12" fmla="*/ 2147483646 w 353"/>
                <a:gd name="T13" fmla="*/ 2147483646 h 759"/>
                <a:gd name="T14" fmla="*/ 2147483646 w 353"/>
                <a:gd name="T15" fmla="*/ 2147483646 h 759"/>
                <a:gd name="T16" fmla="*/ 2147483646 w 353"/>
                <a:gd name="T17" fmla="*/ 2147483646 h 759"/>
                <a:gd name="T18" fmla="*/ 2147483646 w 353"/>
                <a:gd name="T19" fmla="*/ 2147483646 h 759"/>
                <a:gd name="T20" fmla="*/ 2147483646 w 353"/>
                <a:gd name="T21" fmla="*/ 2147483646 h 759"/>
                <a:gd name="T22" fmla="*/ 2147483646 w 353"/>
                <a:gd name="T23" fmla="*/ 2147483646 h 759"/>
                <a:gd name="T24" fmla="*/ 2147483646 w 353"/>
                <a:gd name="T25" fmla="*/ 2147483646 h 759"/>
                <a:gd name="T26" fmla="*/ 2147483646 w 353"/>
                <a:gd name="T27" fmla="*/ 2147483646 h 759"/>
                <a:gd name="T28" fmla="*/ 2147483646 w 353"/>
                <a:gd name="T29" fmla="*/ 0 h 7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53" h="759">
                  <a:moveTo>
                    <a:pt x="205" y="0"/>
                  </a:moveTo>
                  <a:cubicBezTo>
                    <a:pt x="147" y="0"/>
                    <a:pt x="147" y="0"/>
                    <a:pt x="147" y="0"/>
                  </a:cubicBezTo>
                  <a:cubicBezTo>
                    <a:pt x="66" y="0"/>
                    <a:pt x="0" y="66"/>
                    <a:pt x="0" y="147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70"/>
                    <a:pt x="19" y="390"/>
                    <a:pt x="44" y="390"/>
                  </a:cubicBezTo>
                  <a:cubicBezTo>
                    <a:pt x="68" y="390"/>
                    <a:pt x="88" y="409"/>
                    <a:pt x="88" y="434"/>
                  </a:cubicBezTo>
                  <a:cubicBezTo>
                    <a:pt x="88" y="715"/>
                    <a:pt x="88" y="715"/>
                    <a:pt x="88" y="715"/>
                  </a:cubicBezTo>
                  <a:cubicBezTo>
                    <a:pt x="88" y="739"/>
                    <a:pt x="107" y="759"/>
                    <a:pt x="132" y="759"/>
                  </a:cubicBezTo>
                  <a:cubicBezTo>
                    <a:pt x="221" y="759"/>
                    <a:pt x="221" y="759"/>
                    <a:pt x="221" y="759"/>
                  </a:cubicBezTo>
                  <a:cubicBezTo>
                    <a:pt x="245" y="759"/>
                    <a:pt x="265" y="739"/>
                    <a:pt x="265" y="715"/>
                  </a:cubicBezTo>
                  <a:cubicBezTo>
                    <a:pt x="265" y="434"/>
                    <a:pt x="265" y="434"/>
                    <a:pt x="265" y="434"/>
                  </a:cubicBezTo>
                  <a:cubicBezTo>
                    <a:pt x="265" y="409"/>
                    <a:pt x="284" y="390"/>
                    <a:pt x="309" y="390"/>
                  </a:cubicBezTo>
                  <a:cubicBezTo>
                    <a:pt x="333" y="390"/>
                    <a:pt x="353" y="370"/>
                    <a:pt x="353" y="345"/>
                  </a:cubicBezTo>
                  <a:cubicBezTo>
                    <a:pt x="353" y="147"/>
                    <a:pt x="353" y="147"/>
                    <a:pt x="353" y="147"/>
                  </a:cubicBezTo>
                  <a:cubicBezTo>
                    <a:pt x="353" y="66"/>
                    <a:pt x="287" y="0"/>
                    <a:pt x="205" y="0"/>
                  </a:cubicBez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Oval 23"/>
            <p:cNvSpPr>
              <a:spLocks noChangeArrowheads="1"/>
            </p:cNvSpPr>
            <p:nvPr/>
          </p:nvSpPr>
          <p:spPr bwMode="auto">
            <a:xfrm>
              <a:off x="2800113" y="1383600"/>
              <a:ext cx="76200" cy="77787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52" name="Freeform 24"/>
            <p:cNvSpPr/>
            <p:nvPr/>
          </p:nvSpPr>
          <p:spPr bwMode="auto">
            <a:xfrm>
              <a:off x="2738201" y="1489963"/>
              <a:ext cx="200025" cy="433387"/>
            </a:xfrm>
            <a:custGeom>
              <a:avLst/>
              <a:gdLst>
                <a:gd name="T0" fmla="*/ 2147483646 w 352"/>
                <a:gd name="T1" fmla="*/ 0 h 759"/>
                <a:gd name="T2" fmla="*/ 2147483646 w 352"/>
                <a:gd name="T3" fmla="*/ 0 h 759"/>
                <a:gd name="T4" fmla="*/ 0 w 352"/>
                <a:gd name="T5" fmla="*/ 2147483646 h 759"/>
                <a:gd name="T6" fmla="*/ 0 w 352"/>
                <a:gd name="T7" fmla="*/ 2147483646 h 759"/>
                <a:gd name="T8" fmla="*/ 2147483646 w 352"/>
                <a:gd name="T9" fmla="*/ 2147483646 h 759"/>
                <a:gd name="T10" fmla="*/ 2147483646 w 352"/>
                <a:gd name="T11" fmla="*/ 2147483646 h 759"/>
                <a:gd name="T12" fmla="*/ 2147483646 w 352"/>
                <a:gd name="T13" fmla="*/ 2147483646 h 759"/>
                <a:gd name="T14" fmla="*/ 2147483646 w 352"/>
                <a:gd name="T15" fmla="*/ 2147483646 h 759"/>
                <a:gd name="T16" fmla="*/ 2147483646 w 352"/>
                <a:gd name="T17" fmla="*/ 2147483646 h 759"/>
                <a:gd name="T18" fmla="*/ 2147483646 w 352"/>
                <a:gd name="T19" fmla="*/ 2147483646 h 759"/>
                <a:gd name="T20" fmla="*/ 2147483646 w 352"/>
                <a:gd name="T21" fmla="*/ 2147483646 h 759"/>
                <a:gd name="T22" fmla="*/ 2147483646 w 352"/>
                <a:gd name="T23" fmla="*/ 2147483646 h 759"/>
                <a:gd name="T24" fmla="*/ 2147483646 w 352"/>
                <a:gd name="T25" fmla="*/ 2147483646 h 759"/>
                <a:gd name="T26" fmla="*/ 2147483646 w 352"/>
                <a:gd name="T27" fmla="*/ 2147483646 h 759"/>
                <a:gd name="T28" fmla="*/ 2147483646 w 352"/>
                <a:gd name="T29" fmla="*/ 0 h 7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52" h="759">
                  <a:moveTo>
                    <a:pt x="205" y="0"/>
                  </a:moveTo>
                  <a:cubicBezTo>
                    <a:pt x="147" y="0"/>
                    <a:pt x="147" y="0"/>
                    <a:pt x="147" y="0"/>
                  </a:cubicBezTo>
                  <a:cubicBezTo>
                    <a:pt x="65" y="0"/>
                    <a:pt x="0" y="66"/>
                    <a:pt x="0" y="147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70"/>
                    <a:pt x="19" y="390"/>
                    <a:pt x="43" y="390"/>
                  </a:cubicBezTo>
                  <a:cubicBezTo>
                    <a:pt x="68" y="390"/>
                    <a:pt x="87" y="409"/>
                    <a:pt x="87" y="434"/>
                  </a:cubicBezTo>
                  <a:cubicBezTo>
                    <a:pt x="87" y="715"/>
                    <a:pt x="87" y="715"/>
                    <a:pt x="87" y="715"/>
                  </a:cubicBezTo>
                  <a:cubicBezTo>
                    <a:pt x="87" y="739"/>
                    <a:pt x="107" y="759"/>
                    <a:pt x="132" y="759"/>
                  </a:cubicBezTo>
                  <a:cubicBezTo>
                    <a:pt x="220" y="759"/>
                    <a:pt x="220" y="759"/>
                    <a:pt x="220" y="759"/>
                  </a:cubicBezTo>
                  <a:cubicBezTo>
                    <a:pt x="245" y="759"/>
                    <a:pt x="265" y="739"/>
                    <a:pt x="265" y="715"/>
                  </a:cubicBezTo>
                  <a:cubicBezTo>
                    <a:pt x="265" y="434"/>
                    <a:pt x="265" y="434"/>
                    <a:pt x="265" y="434"/>
                  </a:cubicBezTo>
                  <a:cubicBezTo>
                    <a:pt x="265" y="409"/>
                    <a:pt x="284" y="390"/>
                    <a:pt x="308" y="390"/>
                  </a:cubicBezTo>
                  <a:cubicBezTo>
                    <a:pt x="333" y="390"/>
                    <a:pt x="352" y="370"/>
                    <a:pt x="352" y="345"/>
                  </a:cubicBezTo>
                  <a:cubicBezTo>
                    <a:pt x="352" y="147"/>
                    <a:pt x="352" y="147"/>
                    <a:pt x="352" y="147"/>
                  </a:cubicBezTo>
                  <a:cubicBezTo>
                    <a:pt x="352" y="66"/>
                    <a:pt x="287" y="0"/>
                    <a:pt x="205" y="0"/>
                  </a:cubicBez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Oval 25"/>
            <p:cNvSpPr>
              <a:spLocks noChangeArrowheads="1"/>
            </p:cNvSpPr>
            <p:nvPr/>
          </p:nvSpPr>
          <p:spPr bwMode="auto">
            <a:xfrm>
              <a:off x="3249376" y="1385188"/>
              <a:ext cx="77787" cy="79375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54" name="Freeform 26"/>
            <p:cNvSpPr/>
            <p:nvPr/>
          </p:nvSpPr>
          <p:spPr bwMode="auto">
            <a:xfrm>
              <a:off x="3165238" y="1491550"/>
              <a:ext cx="246062" cy="431800"/>
            </a:xfrm>
            <a:custGeom>
              <a:avLst/>
              <a:gdLst>
                <a:gd name="T0" fmla="*/ 2147483646 w 433"/>
                <a:gd name="T1" fmla="*/ 2147483646 h 756"/>
                <a:gd name="T2" fmla="*/ 2147483646 w 433"/>
                <a:gd name="T3" fmla="*/ 2147483646 h 756"/>
                <a:gd name="T4" fmla="*/ 2147483646 w 433"/>
                <a:gd name="T5" fmla="*/ 2147483646 h 756"/>
                <a:gd name="T6" fmla="*/ 2147483646 w 433"/>
                <a:gd name="T7" fmla="*/ 2147483646 h 756"/>
                <a:gd name="T8" fmla="*/ 2147483646 w 433"/>
                <a:gd name="T9" fmla="*/ 2147483646 h 756"/>
                <a:gd name="T10" fmla="*/ 2147483646 w 433"/>
                <a:gd name="T11" fmla="*/ 2147483646 h 756"/>
                <a:gd name="T12" fmla="*/ 2147483646 w 433"/>
                <a:gd name="T13" fmla="*/ 2147483646 h 756"/>
                <a:gd name="T14" fmla="*/ 2147483646 w 433"/>
                <a:gd name="T15" fmla="*/ 2147483646 h 756"/>
                <a:gd name="T16" fmla="*/ 2147483646 w 433"/>
                <a:gd name="T17" fmla="*/ 2147483646 h 756"/>
                <a:gd name="T18" fmla="*/ 2147483646 w 433"/>
                <a:gd name="T19" fmla="*/ 2147483646 h 756"/>
                <a:gd name="T20" fmla="*/ 2147483646 w 433"/>
                <a:gd name="T21" fmla="*/ 2147483646 h 756"/>
                <a:gd name="T22" fmla="*/ 2147483646 w 433"/>
                <a:gd name="T23" fmla="*/ 2147483646 h 756"/>
                <a:gd name="T24" fmla="*/ 2147483646 w 433"/>
                <a:gd name="T25" fmla="*/ 2147483646 h 756"/>
                <a:gd name="T26" fmla="*/ 2147483646 w 433"/>
                <a:gd name="T27" fmla="*/ 2147483646 h 756"/>
                <a:gd name="T28" fmla="*/ 2147483646 w 433"/>
                <a:gd name="T29" fmla="*/ 2147483646 h 756"/>
                <a:gd name="T30" fmla="*/ 2147483646 w 433"/>
                <a:gd name="T31" fmla="*/ 2147483646 h 756"/>
                <a:gd name="T32" fmla="*/ 2147483646 w 433"/>
                <a:gd name="T33" fmla="*/ 2147483646 h 756"/>
                <a:gd name="T34" fmla="*/ 2147483646 w 433"/>
                <a:gd name="T35" fmla="*/ 2147483646 h 756"/>
                <a:gd name="T36" fmla="*/ 2147483646 w 433"/>
                <a:gd name="T37" fmla="*/ 2147483646 h 756"/>
                <a:gd name="T38" fmla="*/ 2147483646 w 433"/>
                <a:gd name="T39" fmla="*/ 2147483646 h 756"/>
                <a:gd name="T40" fmla="*/ 2147483646 w 433"/>
                <a:gd name="T41" fmla="*/ 2147483646 h 756"/>
                <a:gd name="T42" fmla="*/ 2147483646 w 433"/>
                <a:gd name="T43" fmla="*/ 2147483646 h 756"/>
                <a:gd name="T44" fmla="*/ 2147483646 w 433"/>
                <a:gd name="T45" fmla="*/ 2147483646 h 756"/>
                <a:gd name="T46" fmla="*/ 2147483646 w 433"/>
                <a:gd name="T47" fmla="*/ 2147483646 h 75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33" h="756">
                  <a:moveTo>
                    <a:pt x="182" y="756"/>
                  </a:moveTo>
                  <a:cubicBezTo>
                    <a:pt x="163" y="756"/>
                    <a:pt x="147" y="736"/>
                    <a:pt x="147" y="712"/>
                  </a:cubicBezTo>
                  <a:cubicBezTo>
                    <a:pt x="147" y="646"/>
                    <a:pt x="147" y="646"/>
                    <a:pt x="147" y="646"/>
                  </a:cubicBezTo>
                  <a:cubicBezTo>
                    <a:pt x="147" y="621"/>
                    <a:pt x="127" y="601"/>
                    <a:pt x="103" y="601"/>
                  </a:cubicBezTo>
                  <a:cubicBezTo>
                    <a:pt x="37" y="601"/>
                    <a:pt x="37" y="601"/>
                    <a:pt x="37" y="601"/>
                  </a:cubicBezTo>
                  <a:cubicBezTo>
                    <a:pt x="12" y="601"/>
                    <a:pt x="0" y="583"/>
                    <a:pt x="10" y="561"/>
                  </a:cubicBezTo>
                  <a:cubicBezTo>
                    <a:pt x="111" y="296"/>
                    <a:pt x="111" y="296"/>
                    <a:pt x="111" y="296"/>
                  </a:cubicBezTo>
                  <a:cubicBezTo>
                    <a:pt x="121" y="273"/>
                    <a:pt x="122" y="237"/>
                    <a:pt x="114" y="214"/>
                  </a:cubicBezTo>
                  <a:cubicBezTo>
                    <a:pt x="81" y="83"/>
                    <a:pt x="81" y="83"/>
                    <a:pt x="81" y="83"/>
                  </a:cubicBezTo>
                  <a:cubicBezTo>
                    <a:pt x="73" y="60"/>
                    <a:pt x="85" y="36"/>
                    <a:pt x="108" y="28"/>
                  </a:cubicBezTo>
                  <a:cubicBezTo>
                    <a:pt x="175" y="7"/>
                    <a:pt x="175" y="7"/>
                    <a:pt x="175" y="7"/>
                  </a:cubicBezTo>
                  <a:cubicBezTo>
                    <a:pt x="198" y="0"/>
                    <a:pt x="236" y="0"/>
                    <a:pt x="259" y="7"/>
                  </a:cubicBezTo>
                  <a:cubicBezTo>
                    <a:pt x="326" y="28"/>
                    <a:pt x="326" y="28"/>
                    <a:pt x="326" y="28"/>
                  </a:cubicBezTo>
                  <a:cubicBezTo>
                    <a:pt x="349" y="36"/>
                    <a:pt x="361" y="60"/>
                    <a:pt x="353" y="83"/>
                  </a:cubicBezTo>
                  <a:cubicBezTo>
                    <a:pt x="320" y="214"/>
                    <a:pt x="320" y="214"/>
                    <a:pt x="320" y="214"/>
                  </a:cubicBezTo>
                  <a:cubicBezTo>
                    <a:pt x="312" y="237"/>
                    <a:pt x="313" y="273"/>
                    <a:pt x="323" y="296"/>
                  </a:cubicBezTo>
                  <a:cubicBezTo>
                    <a:pt x="423" y="561"/>
                    <a:pt x="423" y="561"/>
                    <a:pt x="423" y="561"/>
                  </a:cubicBezTo>
                  <a:cubicBezTo>
                    <a:pt x="433" y="583"/>
                    <a:pt x="421" y="601"/>
                    <a:pt x="397" y="601"/>
                  </a:cubicBezTo>
                  <a:cubicBezTo>
                    <a:pt x="331" y="601"/>
                    <a:pt x="331" y="601"/>
                    <a:pt x="331" y="601"/>
                  </a:cubicBezTo>
                  <a:cubicBezTo>
                    <a:pt x="306" y="601"/>
                    <a:pt x="287" y="621"/>
                    <a:pt x="287" y="646"/>
                  </a:cubicBezTo>
                  <a:cubicBezTo>
                    <a:pt x="287" y="712"/>
                    <a:pt x="287" y="712"/>
                    <a:pt x="287" y="712"/>
                  </a:cubicBezTo>
                  <a:cubicBezTo>
                    <a:pt x="287" y="736"/>
                    <a:pt x="271" y="756"/>
                    <a:pt x="252" y="756"/>
                  </a:cubicBezTo>
                  <a:cubicBezTo>
                    <a:pt x="217" y="756"/>
                    <a:pt x="217" y="756"/>
                    <a:pt x="217" y="756"/>
                  </a:cubicBezTo>
                  <a:cubicBezTo>
                    <a:pt x="217" y="756"/>
                    <a:pt x="201" y="756"/>
                    <a:pt x="182" y="756"/>
                  </a:cubicBez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5" name="Oval 27"/>
          <p:cNvSpPr>
            <a:spLocks noChangeArrowheads="1"/>
          </p:cNvSpPr>
          <p:nvPr/>
        </p:nvSpPr>
        <p:spPr bwMode="auto">
          <a:xfrm>
            <a:off x="3768725" y="2730169"/>
            <a:ext cx="1493838" cy="14954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56" name="组合 42"/>
          <p:cNvGrpSpPr/>
          <p:nvPr/>
        </p:nvGrpSpPr>
        <p:grpSpPr bwMode="auto">
          <a:xfrm>
            <a:off x="4262438" y="2934957"/>
            <a:ext cx="506412" cy="523875"/>
            <a:chOff x="4187588" y="2707575"/>
            <a:chExt cx="506412" cy="523875"/>
          </a:xfrm>
        </p:grpSpPr>
        <p:sp>
          <p:nvSpPr>
            <p:cNvPr id="57" name="Freeform 28"/>
            <p:cNvSpPr/>
            <p:nvPr/>
          </p:nvSpPr>
          <p:spPr bwMode="auto">
            <a:xfrm>
              <a:off x="4405076" y="3161600"/>
              <a:ext cx="74612" cy="15875"/>
            </a:xfrm>
            <a:custGeom>
              <a:avLst/>
              <a:gdLst>
                <a:gd name="T0" fmla="*/ 0 w 131"/>
                <a:gd name="T1" fmla="*/ 2147483646 h 28"/>
                <a:gd name="T2" fmla="*/ 2147483646 w 131"/>
                <a:gd name="T3" fmla="*/ 0 h 2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31" h="28">
                  <a:moveTo>
                    <a:pt x="0" y="27"/>
                  </a:moveTo>
                  <a:cubicBezTo>
                    <a:pt x="41" y="28"/>
                    <a:pt x="94" y="18"/>
                    <a:pt x="131" y="0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29"/>
            <p:cNvSpPr/>
            <p:nvPr/>
          </p:nvSpPr>
          <p:spPr bwMode="auto">
            <a:xfrm>
              <a:off x="4405076" y="3187000"/>
              <a:ext cx="74612" cy="15875"/>
            </a:xfrm>
            <a:custGeom>
              <a:avLst/>
              <a:gdLst>
                <a:gd name="T0" fmla="*/ 0 w 131"/>
                <a:gd name="T1" fmla="*/ 2147483646 h 28"/>
                <a:gd name="T2" fmla="*/ 2147483646 w 131"/>
                <a:gd name="T3" fmla="*/ 0 h 2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31" h="28">
                  <a:moveTo>
                    <a:pt x="0" y="27"/>
                  </a:moveTo>
                  <a:cubicBezTo>
                    <a:pt x="41" y="28"/>
                    <a:pt x="94" y="18"/>
                    <a:pt x="131" y="0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30"/>
            <p:cNvSpPr/>
            <p:nvPr/>
          </p:nvSpPr>
          <p:spPr bwMode="auto">
            <a:xfrm>
              <a:off x="4425713" y="3215575"/>
              <a:ext cx="36512" cy="15875"/>
            </a:xfrm>
            <a:custGeom>
              <a:avLst/>
              <a:gdLst>
                <a:gd name="T0" fmla="*/ 0 w 65"/>
                <a:gd name="T1" fmla="*/ 2147483646 h 27"/>
                <a:gd name="T2" fmla="*/ 2147483646 w 65"/>
                <a:gd name="T3" fmla="*/ 2147483646 h 27"/>
                <a:gd name="T4" fmla="*/ 2147483646 w 65"/>
                <a:gd name="T5" fmla="*/ 0 h 2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5" h="27">
                  <a:moveTo>
                    <a:pt x="0" y="14"/>
                  </a:moveTo>
                  <a:cubicBezTo>
                    <a:pt x="7" y="22"/>
                    <a:pt x="17" y="27"/>
                    <a:pt x="28" y="27"/>
                  </a:cubicBezTo>
                  <a:cubicBezTo>
                    <a:pt x="46" y="27"/>
                    <a:pt x="60" y="15"/>
                    <a:pt x="65" y="0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31"/>
            <p:cNvSpPr/>
            <p:nvPr/>
          </p:nvSpPr>
          <p:spPr bwMode="auto">
            <a:xfrm>
              <a:off x="4330463" y="2853625"/>
              <a:ext cx="223837" cy="300037"/>
            </a:xfrm>
            <a:custGeom>
              <a:avLst/>
              <a:gdLst>
                <a:gd name="T0" fmla="*/ 2147483646 w 393"/>
                <a:gd name="T1" fmla="*/ 2147483646 h 524"/>
                <a:gd name="T2" fmla="*/ 2147483646 w 393"/>
                <a:gd name="T3" fmla="*/ 2147483646 h 524"/>
                <a:gd name="T4" fmla="*/ 2147483646 w 393"/>
                <a:gd name="T5" fmla="*/ 2147483646 h 524"/>
                <a:gd name="T6" fmla="*/ 2147483646 w 393"/>
                <a:gd name="T7" fmla="*/ 2147483646 h 524"/>
                <a:gd name="T8" fmla="*/ 2147483646 w 393"/>
                <a:gd name="T9" fmla="*/ 2147483646 h 524"/>
                <a:gd name="T10" fmla="*/ 2147483646 w 393"/>
                <a:gd name="T11" fmla="*/ 2147483646 h 524"/>
                <a:gd name="T12" fmla="*/ 2147483646 w 393"/>
                <a:gd name="T13" fmla="*/ 2147483646 h 524"/>
                <a:gd name="T14" fmla="*/ 2147483646 w 393"/>
                <a:gd name="T15" fmla="*/ 0 h 524"/>
                <a:gd name="T16" fmla="*/ 0 w 393"/>
                <a:gd name="T17" fmla="*/ 2147483646 h 524"/>
                <a:gd name="T18" fmla="*/ 2147483646 w 393"/>
                <a:gd name="T19" fmla="*/ 2147483646 h 524"/>
                <a:gd name="T20" fmla="*/ 2147483646 w 393"/>
                <a:gd name="T21" fmla="*/ 2147483646 h 5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3" h="524">
                  <a:moveTo>
                    <a:pt x="132" y="524"/>
                  </a:moveTo>
                  <a:cubicBezTo>
                    <a:pt x="135" y="524"/>
                    <a:pt x="138" y="524"/>
                    <a:pt x="141" y="524"/>
                  </a:cubicBezTo>
                  <a:cubicBezTo>
                    <a:pt x="174" y="524"/>
                    <a:pt x="205" y="518"/>
                    <a:pt x="234" y="507"/>
                  </a:cubicBezTo>
                  <a:cubicBezTo>
                    <a:pt x="238" y="506"/>
                    <a:pt x="242" y="504"/>
                    <a:pt x="246" y="503"/>
                  </a:cubicBezTo>
                  <a:cubicBezTo>
                    <a:pt x="251" y="500"/>
                    <a:pt x="266" y="492"/>
                    <a:pt x="267" y="489"/>
                  </a:cubicBezTo>
                  <a:cubicBezTo>
                    <a:pt x="293" y="469"/>
                    <a:pt x="309" y="438"/>
                    <a:pt x="309" y="401"/>
                  </a:cubicBezTo>
                  <a:cubicBezTo>
                    <a:pt x="309" y="336"/>
                    <a:pt x="393" y="297"/>
                    <a:pt x="393" y="197"/>
                  </a:cubicBezTo>
                  <a:cubicBezTo>
                    <a:pt x="393" y="88"/>
                    <a:pt x="305" y="0"/>
                    <a:pt x="196" y="0"/>
                  </a:cubicBezTo>
                  <a:cubicBezTo>
                    <a:pt x="88" y="0"/>
                    <a:pt x="0" y="88"/>
                    <a:pt x="0" y="197"/>
                  </a:cubicBezTo>
                  <a:cubicBezTo>
                    <a:pt x="0" y="298"/>
                    <a:pt x="84" y="342"/>
                    <a:pt x="84" y="401"/>
                  </a:cubicBezTo>
                  <a:cubicBezTo>
                    <a:pt x="84" y="434"/>
                    <a:pt x="100" y="465"/>
                    <a:pt x="125" y="487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Line 32"/>
            <p:cNvSpPr>
              <a:spLocks noChangeShapeType="1"/>
            </p:cNvSpPr>
            <p:nvPr/>
          </p:nvSpPr>
          <p:spPr bwMode="auto">
            <a:xfrm flipV="1">
              <a:off x="4441588" y="2707575"/>
              <a:ext cx="0" cy="77787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Line 33"/>
            <p:cNvSpPr>
              <a:spLocks noChangeShapeType="1"/>
            </p:cNvSpPr>
            <p:nvPr/>
          </p:nvSpPr>
          <p:spPr bwMode="auto">
            <a:xfrm flipV="1">
              <a:off x="4565413" y="2782188"/>
              <a:ext cx="53975" cy="53975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Line 34"/>
            <p:cNvSpPr>
              <a:spLocks noChangeShapeType="1"/>
            </p:cNvSpPr>
            <p:nvPr/>
          </p:nvSpPr>
          <p:spPr bwMode="auto">
            <a:xfrm>
              <a:off x="4616213" y="2959988"/>
              <a:ext cx="77787" cy="0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Line 35"/>
            <p:cNvSpPr>
              <a:spLocks noChangeShapeType="1"/>
            </p:cNvSpPr>
            <p:nvPr/>
          </p:nvSpPr>
          <p:spPr bwMode="auto">
            <a:xfrm>
              <a:off x="4565413" y="3083813"/>
              <a:ext cx="53975" cy="55562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Line 36"/>
            <p:cNvSpPr>
              <a:spLocks noChangeShapeType="1"/>
            </p:cNvSpPr>
            <p:nvPr/>
          </p:nvSpPr>
          <p:spPr bwMode="auto">
            <a:xfrm flipH="1">
              <a:off x="4262201" y="3083813"/>
              <a:ext cx="53975" cy="55562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" name="Line 37"/>
            <p:cNvSpPr>
              <a:spLocks noChangeShapeType="1"/>
            </p:cNvSpPr>
            <p:nvPr/>
          </p:nvSpPr>
          <p:spPr bwMode="auto">
            <a:xfrm flipH="1">
              <a:off x="4187588" y="2959988"/>
              <a:ext cx="79375" cy="0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Line 38"/>
            <p:cNvSpPr>
              <a:spLocks noChangeShapeType="1"/>
            </p:cNvSpPr>
            <p:nvPr/>
          </p:nvSpPr>
          <p:spPr bwMode="auto">
            <a:xfrm flipH="1" flipV="1">
              <a:off x="4262201" y="2780600"/>
              <a:ext cx="55562" cy="55562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8" name="Oval 39"/>
          <p:cNvSpPr>
            <a:spLocks noChangeArrowheads="1"/>
          </p:cNvSpPr>
          <p:nvPr/>
        </p:nvSpPr>
        <p:spPr bwMode="auto">
          <a:xfrm>
            <a:off x="552450" y="2142794"/>
            <a:ext cx="1493838" cy="14938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 dirty="0"/>
          </a:p>
        </p:txBody>
      </p:sp>
      <p:grpSp>
        <p:nvGrpSpPr>
          <p:cNvPr id="69" name="组合 45"/>
          <p:cNvGrpSpPr/>
          <p:nvPr/>
        </p:nvGrpSpPr>
        <p:grpSpPr bwMode="auto">
          <a:xfrm>
            <a:off x="969963" y="2374569"/>
            <a:ext cx="582612" cy="639763"/>
            <a:chOff x="895113" y="2147188"/>
            <a:chExt cx="582612" cy="639762"/>
          </a:xfrm>
        </p:grpSpPr>
        <p:sp>
          <p:nvSpPr>
            <p:cNvPr id="70" name="Rectangle 40"/>
            <p:cNvSpPr>
              <a:spLocks noChangeArrowheads="1"/>
            </p:cNvSpPr>
            <p:nvPr/>
          </p:nvSpPr>
          <p:spPr bwMode="auto">
            <a:xfrm>
              <a:off x="895113" y="2453575"/>
              <a:ext cx="122237" cy="269875"/>
            </a:xfrm>
            <a:prstGeom prst="rect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71" name="Freeform 41"/>
            <p:cNvSpPr/>
            <p:nvPr/>
          </p:nvSpPr>
          <p:spPr bwMode="auto">
            <a:xfrm>
              <a:off x="1060213" y="2147188"/>
              <a:ext cx="417512" cy="639762"/>
            </a:xfrm>
            <a:custGeom>
              <a:avLst/>
              <a:gdLst>
                <a:gd name="T0" fmla="*/ 2147483646 w 735"/>
                <a:gd name="T1" fmla="*/ 2147483646 h 1123"/>
                <a:gd name="T2" fmla="*/ 0 w 735"/>
                <a:gd name="T3" fmla="*/ 2147483646 h 1123"/>
                <a:gd name="T4" fmla="*/ 2147483646 w 735"/>
                <a:gd name="T5" fmla="*/ 0 h 1123"/>
                <a:gd name="T6" fmla="*/ 2147483646 w 735"/>
                <a:gd name="T7" fmla="*/ 2147483646 h 1123"/>
                <a:gd name="T8" fmla="*/ 2147483646 w 735"/>
                <a:gd name="T9" fmla="*/ 2147483646 h 1123"/>
                <a:gd name="T10" fmla="*/ 2147483646 w 735"/>
                <a:gd name="T11" fmla="*/ 2147483646 h 1123"/>
                <a:gd name="T12" fmla="*/ 2147483646 w 735"/>
                <a:gd name="T13" fmla="*/ 2147483646 h 1123"/>
                <a:gd name="T14" fmla="*/ 2147483646 w 735"/>
                <a:gd name="T15" fmla="*/ 2147483646 h 1123"/>
                <a:gd name="T16" fmla="*/ 2147483646 w 735"/>
                <a:gd name="T17" fmla="*/ 2147483646 h 1123"/>
                <a:gd name="T18" fmla="*/ 2147483646 w 735"/>
                <a:gd name="T19" fmla="*/ 2147483646 h 1123"/>
                <a:gd name="T20" fmla="*/ 2147483646 w 735"/>
                <a:gd name="T21" fmla="*/ 2147483646 h 1123"/>
                <a:gd name="T22" fmla="*/ 2147483646 w 735"/>
                <a:gd name="T23" fmla="*/ 2147483646 h 1123"/>
                <a:gd name="T24" fmla="*/ 2147483646 w 735"/>
                <a:gd name="T25" fmla="*/ 2147483646 h 1123"/>
                <a:gd name="T26" fmla="*/ 2147483646 w 735"/>
                <a:gd name="T27" fmla="*/ 2147483646 h 1123"/>
                <a:gd name="T28" fmla="*/ 2147483646 w 735"/>
                <a:gd name="T29" fmla="*/ 2147483646 h 112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735" h="1123">
                  <a:moveTo>
                    <a:pt x="2" y="961"/>
                  </a:moveTo>
                  <a:cubicBezTo>
                    <a:pt x="0" y="568"/>
                    <a:pt x="0" y="568"/>
                    <a:pt x="0" y="568"/>
                  </a:cubicBezTo>
                  <a:cubicBezTo>
                    <a:pt x="0" y="568"/>
                    <a:pt x="315" y="365"/>
                    <a:pt x="310" y="0"/>
                  </a:cubicBezTo>
                  <a:cubicBezTo>
                    <a:pt x="372" y="0"/>
                    <a:pt x="463" y="14"/>
                    <a:pt x="456" y="148"/>
                  </a:cubicBezTo>
                  <a:cubicBezTo>
                    <a:pt x="449" y="283"/>
                    <a:pt x="358" y="329"/>
                    <a:pt x="360" y="427"/>
                  </a:cubicBezTo>
                  <a:cubicBezTo>
                    <a:pt x="433" y="427"/>
                    <a:pt x="641" y="420"/>
                    <a:pt x="641" y="420"/>
                  </a:cubicBezTo>
                  <a:cubicBezTo>
                    <a:pt x="641" y="420"/>
                    <a:pt x="735" y="409"/>
                    <a:pt x="734" y="512"/>
                  </a:cubicBezTo>
                  <a:cubicBezTo>
                    <a:pt x="733" y="585"/>
                    <a:pt x="671" y="591"/>
                    <a:pt x="671" y="591"/>
                  </a:cubicBezTo>
                  <a:cubicBezTo>
                    <a:pt x="671" y="591"/>
                    <a:pt x="724" y="613"/>
                    <a:pt x="720" y="679"/>
                  </a:cubicBezTo>
                  <a:cubicBezTo>
                    <a:pt x="715" y="745"/>
                    <a:pt x="645" y="748"/>
                    <a:pt x="645" y="748"/>
                  </a:cubicBezTo>
                  <a:cubicBezTo>
                    <a:pt x="645" y="748"/>
                    <a:pt x="709" y="766"/>
                    <a:pt x="700" y="834"/>
                  </a:cubicBezTo>
                  <a:cubicBezTo>
                    <a:pt x="691" y="903"/>
                    <a:pt x="625" y="899"/>
                    <a:pt x="625" y="899"/>
                  </a:cubicBezTo>
                  <a:cubicBezTo>
                    <a:pt x="625" y="899"/>
                    <a:pt x="671" y="933"/>
                    <a:pt x="659" y="971"/>
                  </a:cubicBezTo>
                  <a:cubicBezTo>
                    <a:pt x="640" y="1024"/>
                    <a:pt x="545" y="1034"/>
                    <a:pt x="545" y="1034"/>
                  </a:cubicBezTo>
                  <a:cubicBezTo>
                    <a:pt x="545" y="1034"/>
                    <a:pt x="274" y="1123"/>
                    <a:pt x="2" y="961"/>
                  </a:cubicBez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Oval 42"/>
            <p:cNvSpPr>
              <a:spLocks noChangeArrowheads="1"/>
            </p:cNvSpPr>
            <p:nvPr/>
          </p:nvSpPr>
          <p:spPr bwMode="auto">
            <a:xfrm>
              <a:off x="926863" y="2634550"/>
              <a:ext cx="57150" cy="57150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</p:grpSp>
      <p:sp>
        <p:nvSpPr>
          <p:cNvPr id="73" name="Oval 43"/>
          <p:cNvSpPr>
            <a:spLocks noChangeArrowheads="1"/>
          </p:cNvSpPr>
          <p:nvPr/>
        </p:nvSpPr>
        <p:spPr bwMode="auto">
          <a:xfrm>
            <a:off x="839788" y="4187494"/>
            <a:ext cx="1482725" cy="148272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74" name="组合 44"/>
          <p:cNvGrpSpPr/>
          <p:nvPr/>
        </p:nvGrpSpPr>
        <p:grpSpPr bwMode="auto">
          <a:xfrm>
            <a:off x="1354138" y="4490707"/>
            <a:ext cx="509587" cy="511175"/>
            <a:chOff x="1279288" y="4263325"/>
            <a:chExt cx="509587" cy="511175"/>
          </a:xfrm>
        </p:grpSpPr>
        <p:sp>
          <p:nvSpPr>
            <p:cNvPr id="75" name="Line 44"/>
            <p:cNvSpPr>
              <a:spLocks noChangeShapeType="1"/>
            </p:cNvSpPr>
            <p:nvPr/>
          </p:nvSpPr>
          <p:spPr bwMode="auto">
            <a:xfrm>
              <a:off x="1344376" y="4263325"/>
              <a:ext cx="0" cy="511175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Line 45"/>
            <p:cNvSpPr>
              <a:spLocks noChangeShapeType="1"/>
            </p:cNvSpPr>
            <p:nvPr/>
          </p:nvSpPr>
          <p:spPr bwMode="auto">
            <a:xfrm flipH="1">
              <a:off x="1279288" y="4706238"/>
              <a:ext cx="509587" cy="0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" name="Freeform 46"/>
            <p:cNvSpPr/>
            <p:nvPr/>
          </p:nvSpPr>
          <p:spPr bwMode="auto">
            <a:xfrm>
              <a:off x="1398351" y="4390325"/>
              <a:ext cx="314325" cy="228600"/>
            </a:xfrm>
            <a:custGeom>
              <a:avLst/>
              <a:gdLst>
                <a:gd name="T0" fmla="*/ 0 w 198"/>
                <a:gd name="T1" fmla="*/ 2147483646 h 144"/>
                <a:gd name="T2" fmla="*/ 2147483646 w 198"/>
                <a:gd name="T3" fmla="*/ 2147483646 h 144"/>
                <a:gd name="T4" fmla="*/ 2147483646 w 198"/>
                <a:gd name="T5" fmla="*/ 2147483646 h 144"/>
                <a:gd name="T6" fmla="*/ 2147483646 w 198"/>
                <a:gd name="T7" fmla="*/ 0 h 144"/>
                <a:gd name="T8" fmla="*/ 2147483646 w 198"/>
                <a:gd name="T9" fmla="*/ 2147483646 h 144"/>
                <a:gd name="T10" fmla="*/ 2147483646 w 198"/>
                <a:gd name="T11" fmla="*/ 0 h 144"/>
                <a:gd name="T12" fmla="*/ 2147483646 w 198"/>
                <a:gd name="T13" fmla="*/ 0 h 1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98" h="144">
                  <a:moveTo>
                    <a:pt x="0" y="144"/>
                  </a:moveTo>
                  <a:lnTo>
                    <a:pt x="65" y="79"/>
                  </a:lnTo>
                  <a:lnTo>
                    <a:pt x="92" y="106"/>
                  </a:lnTo>
                  <a:lnTo>
                    <a:pt x="198" y="0"/>
                  </a:lnTo>
                  <a:lnTo>
                    <a:pt x="198" y="41"/>
                  </a:lnTo>
                  <a:lnTo>
                    <a:pt x="198" y="0"/>
                  </a:lnTo>
                  <a:lnTo>
                    <a:pt x="158" y="0"/>
                  </a:ln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8" name="文本框 8"/>
          <p:cNvSpPr txBox="1">
            <a:spLocks noChangeArrowheads="1"/>
          </p:cNvSpPr>
          <p:nvPr/>
        </p:nvSpPr>
        <p:spPr bwMode="auto">
          <a:xfrm>
            <a:off x="2849563" y="2215819"/>
            <a:ext cx="6175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79" name="文本框 8"/>
          <p:cNvSpPr txBox="1">
            <a:spLocks noChangeArrowheads="1"/>
          </p:cNvSpPr>
          <p:nvPr/>
        </p:nvSpPr>
        <p:spPr bwMode="auto">
          <a:xfrm>
            <a:off x="4233863" y="3639807"/>
            <a:ext cx="619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80" name="文本框 8"/>
          <p:cNvSpPr txBox="1">
            <a:spLocks noChangeArrowheads="1"/>
          </p:cNvSpPr>
          <p:nvPr/>
        </p:nvSpPr>
        <p:spPr bwMode="auto">
          <a:xfrm>
            <a:off x="3308350" y="5446382"/>
            <a:ext cx="619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81" name="文本框 8"/>
          <p:cNvSpPr txBox="1">
            <a:spLocks noChangeArrowheads="1"/>
          </p:cNvSpPr>
          <p:nvPr/>
        </p:nvSpPr>
        <p:spPr bwMode="auto">
          <a:xfrm>
            <a:off x="1254125" y="5116182"/>
            <a:ext cx="619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82" name="文本框 8"/>
          <p:cNvSpPr txBox="1">
            <a:spLocks noChangeArrowheads="1"/>
          </p:cNvSpPr>
          <p:nvPr/>
        </p:nvSpPr>
        <p:spPr bwMode="auto">
          <a:xfrm>
            <a:off x="957263" y="3082594"/>
            <a:ext cx="6175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 animBg="1"/>
      <p:bldP spid="15" grpId="0"/>
      <p:bldP spid="16" grpId="0"/>
      <p:bldP spid="17" grpId="0" animBg="1"/>
      <p:bldP spid="18" grpId="0"/>
      <p:bldP spid="19" grpId="0"/>
      <p:bldP spid="20" grpId="0" animBg="1"/>
      <p:bldP spid="21" grpId="0"/>
      <p:bldP spid="22" grpId="0"/>
      <p:bldP spid="23" grpId="0"/>
      <p:bldP spid="24" grpId="0" animBg="1"/>
      <p:bldP spid="78" grpId="0"/>
      <p:bldP spid="79" grpId="0"/>
      <p:bldP spid="80" grpId="0"/>
      <p:bldP spid="81" grpId="0"/>
      <p:bldP spid="8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Entry_1"/>
          <p:cNvSpPr/>
          <p:nvPr>
            <p:custDataLst>
              <p:tags r:id="rId1"/>
            </p:custDataLst>
          </p:nvPr>
        </p:nvSpPr>
        <p:spPr>
          <a:xfrm>
            <a:off x="4089400" y="246061"/>
            <a:ext cx="4016089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8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460301" y="7618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025900" y="795933"/>
            <a:ext cx="415434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 LOREM</a:t>
            </a:r>
            <a:endParaRPr lang="zh-CN" altLang="en-US" sz="1100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460301" y="67562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12"/>
          <p:cNvGrpSpPr/>
          <p:nvPr/>
        </p:nvGrpSpPr>
        <p:grpSpPr bwMode="auto">
          <a:xfrm>
            <a:off x="1679575" y="1332126"/>
            <a:ext cx="687388" cy="685800"/>
            <a:chOff x="1651001" y="1481138"/>
            <a:chExt cx="687387" cy="685800"/>
          </a:xfrm>
          <a:solidFill>
            <a:schemeClr val="accent1"/>
          </a:solidFill>
        </p:grpSpPr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1651001" y="1481138"/>
              <a:ext cx="687387" cy="685800"/>
            </a:xfrm>
            <a:custGeom>
              <a:avLst/>
              <a:gdLst>
                <a:gd name="T0" fmla="*/ 343694 w 180"/>
                <a:gd name="T1" fmla="*/ 685800 h 180"/>
                <a:gd name="T2" fmla="*/ 0 w 180"/>
                <a:gd name="T3" fmla="*/ 342900 h 180"/>
                <a:gd name="T4" fmla="*/ 343694 w 180"/>
                <a:gd name="T5" fmla="*/ 0 h 180"/>
                <a:gd name="T6" fmla="*/ 687387 w 180"/>
                <a:gd name="T7" fmla="*/ 342900 h 180"/>
                <a:gd name="T8" fmla="*/ 343694 w 180"/>
                <a:gd name="T9" fmla="*/ 685800 h 180"/>
                <a:gd name="T10" fmla="*/ 343694 w 180"/>
                <a:gd name="T11" fmla="*/ 15240 h 180"/>
                <a:gd name="T12" fmla="*/ 15275 w 180"/>
                <a:gd name="T13" fmla="*/ 342900 h 180"/>
                <a:gd name="T14" fmla="*/ 343694 w 180"/>
                <a:gd name="T15" fmla="*/ 670560 h 180"/>
                <a:gd name="T16" fmla="*/ 672112 w 180"/>
                <a:gd name="T17" fmla="*/ 342900 h 180"/>
                <a:gd name="T18" fmla="*/ 343694 w 180"/>
                <a:gd name="T19" fmla="*/ 15240 h 1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80" h="180">
                  <a:moveTo>
                    <a:pt x="90" y="180"/>
                  </a:moveTo>
                  <a:cubicBezTo>
                    <a:pt x="41" y="180"/>
                    <a:pt x="0" y="139"/>
                    <a:pt x="0" y="90"/>
                  </a:cubicBezTo>
                  <a:cubicBezTo>
                    <a:pt x="0" y="40"/>
                    <a:pt x="41" y="0"/>
                    <a:pt x="90" y="0"/>
                  </a:cubicBezTo>
                  <a:cubicBezTo>
                    <a:pt x="140" y="0"/>
                    <a:pt x="180" y="40"/>
                    <a:pt x="180" y="90"/>
                  </a:cubicBezTo>
                  <a:cubicBezTo>
                    <a:pt x="180" y="139"/>
                    <a:pt x="140" y="180"/>
                    <a:pt x="90" y="180"/>
                  </a:cubicBezTo>
                  <a:close/>
                  <a:moveTo>
                    <a:pt x="90" y="4"/>
                  </a:moveTo>
                  <a:cubicBezTo>
                    <a:pt x="43" y="4"/>
                    <a:pt x="4" y="42"/>
                    <a:pt x="4" y="90"/>
                  </a:cubicBezTo>
                  <a:cubicBezTo>
                    <a:pt x="4" y="137"/>
                    <a:pt x="43" y="176"/>
                    <a:pt x="90" y="176"/>
                  </a:cubicBezTo>
                  <a:cubicBezTo>
                    <a:pt x="138" y="176"/>
                    <a:pt x="176" y="137"/>
                    <a:pt x="176" y="90"/>
                  </a:cubicBezTo>
                  <a:cubicBezTo>
                    <a:pt x="176" y="42"/>
                    <a:pt x="138" y="4"/>
                    <a:pt x="9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2136775" y="1685926"/>
              <a:ext cx="80962" cy="252413"/>
            </a:xfrm>
            <a:custGeom>
              <a:avLst/>
              <a:gdLst>
                <a:gd name="T0" fmla="*/ 7711 w 21"/>
                <a:gd name="T1" fmla="*/ 252413 h 66"/>
                <a:gd name="T2" fmla="*/ 3855 w 21"/>
                <a:gd name="T3" fmla="*/ 252413 h 66"/>
                <a:gd name="T4" fmla="*/ 3855 w 21"/>
                <a:gd name="T5" fmla="*/ 240940 h 66"/>
                <a:gd name="T6" fmla="*/ 3855 w 21"/>
                <a:gd name="T7" fmla="*/ 15298 h 66"/>
                <a:gd name="T8" fmla="*/ 3855 w 21"/>
                <a:gd name="T9" fmla="*/ 3824 h 66"/>
                <a:gd name="T10" fmla="*/ 15421 w 21"/>
                <a:gd name="T11" fmla="*/ 3824 h 66"/>
                <a:gd name="T12" fmla="*/ 15421 w 21"/>
                <a:gd name="T13" fmla="*/ 252413 h 66"/>
                <a:gd name="T14" fmla="*/ 7711 w 21"/>
                <a:gd name="T15" fmla="*/ 252413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1" h="66">
                  <a:moveTo>
                    <a:pt x="2" y="66"/>
                  </a:moveTo>
                  <a:cubicBezTo>
                    <a:pt x="2" y="66"/>
                    <a:pt x="1" y="66"/>
                    <a:pt x="1" y="66"/>
                  </a:cubicBezTo>
                  <a:cubicBezTo>
                    <a:pt x="0" y="65"/>
                    <a:pt x="0" y="64"/>
                    <a:pt x="1" y="63"/>
                  </a:cubicBezTo>
                  <a:cubicBezTo>
                    <a:pt x="17" y="47"/>
                    <a:pt x="17" y="20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21" y="19"/>
                    <a:pt x="21" y="48"/>
                    <a:pt x="4" y="66"/>
                  </a:cubicBezTo>
                  <a:cubicBezTo>
                    <a:pt x="3" y="66"/>
                    <a:pt x="3" y="66"/>
                    <a:pt x="2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2101850" y="1724026"/>
              <a:ext cx="50800" cy="179388"/>
            </a:xfrm>
            <a:custGeom>
              <a:avLst/>
              <a:gdLst>
                <a:gd name="T0" fmla="*/ 7815 w 13"/>
                <a:gd name="T1" fmla="*/ 179388 h 47"/>
                <a:gd name="T2" fmla="*/ 3908 w 13"/>
                <a:gd name="T3" fmla="*/ 179388 h 47"/>
                <a:gd name="T4" fmla="*/ 3908 w 13"/>
                <a:gd name="T5" fmla="*/ 167938 h 47"/>
                <a:gd name="T6" fmla="*/ 35169 w 13"/>
                <a:gd name="T7" fmla="*/ 87786 h 47"/>
                <a:gd name="T8" fmla="*/ 3908 w 13"/>
                <a:gd name="T9" fmla="*/ 11450 h 47"/>
                <a:gd name="T10" fmla="*/ 3908 w 13"/>
                <a:gd name="T11" fmla="*/ 0 h 47"/>
                <a:gd name="T12" fmla="*/ 15631 w 13"/>
                <a:gd name="T13" fmla="*/ 0 h 47"/>
                <a:gd name="T14" fmla="*/ 50800 w 13"/>
                <a:gd name="T15" fmla="*/ 87786 h 47"/>
                <a:gd name="T16" fmla="*/ 15631 w 13"/>
                <a:gd name="T17" fmla="*/ 179388 h 47"/>
                <a:gd name="T18" fmla="*/ 7815 w 13"/>
                <a:gd name="T19" fmla="*/ 179388 h 4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3" h="47">
                  <a:moveTo>
                    <a:pt x="2" y="47"/>
                  </a:moveTo>
                  <a:cubicBezTo>
                    <a:pt x="2" y="47"/>
                    <a:pt x="1" y="47"/>
                    <a:pt x="1" y="47"/>
                  </a:cubicBezTo>
                  <a:cubicBezTo>
                    <a:pt x="0" y="46"/>
                    <a:pt x="0" y="45"/>
                    <a:pt x="1" y="44"/>
                  </a:cubicBezTo>
                  <a:cubicBezTo>
                    <a:pt x="6" y="38"/>
                    <a:pt x="9" y="31"/>
                    <a:pt x="9" y="23"/>
                  </a:cubicBezTo>
                  <a:cubicBezTo>
                    <a:pt x="9" y="16"/>
                    <a:pt x="6" y="9"/>
                    <a:pt x="1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10" y="6"/>
                    <a:pt x="13" y="15"/>
                    <a:pt x="13" y="23"/>
                  </a:cubicBezTo>
                  <a:cubicBezTo>
                    <a:pt x="13" y="32"/>
                    <a:pt x="10" y="40"/>
                    <a:pt x="4" y="47"/>
                  </a:cubicBezTo>
                  <a:cubicBezTo>
                    <a:pt x="3" y="47"/>
                    <a:pt x="3" y="47"/>
                    <a:pt x="2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1789113" y="1743076"/>
              <a:ext cx="125412" cy="133350"/>
            </a:xfrm>
            <a:custGeom>
              <a:avLst/>
              <a:gdLst>
                <a:gd name="T0" fmla="*/ 117811 w 33"/>
                <a:gd name="T1" fmla="*/ 133350 h 35"/>
                <a:gd name="T2" fmla="*/ 64606 w 33"/>
                <a:gd name="T3" fmla="*/ 133350 h 35"/>
                <a:gd name="T4" fmla="*/ 19002 w 33"/>
                <a:gd name="T5" fmla="*/ 114300 h 35"/>
                <a:gd name="T6" fmla="*/ 0 w 33"/>
                <a:gd name="T7" fmla="*/ 68580 h 35"/>
                <a:gd name="T8" fmla="*/ 19002 w 33"/>
                <a:gd name="T9" fmla="*/ 19050 h 35"/>
                <a:gd name="T10" fmla="*/ 64606 w 33"/>
                <a:gd name="T11" fmla="*/ 0 h 35"/>
                <a:gd name="T12" fmla="*/ 64606 w 33"/>
                <a:gd name="T13" fmla="*/ 0 h 35"/>
                <a:gd name="T14" fmla="*/ 117811 w 33"/>
                <a:gd name="T15" fmla="*/ 0 h 35"/>
                <a:gd name="T16" fmla="*/ 125412 w 33"/>
                <a:gd name="T17" fmla="*/ 7620 h 35"/>
                <a:gd name="T18" fmla="*/ 117811 w 33"/>
                <a:gd name="T19" fmla="*/ 15240 h 35"/>
                <a:gd name="T20" fmla="*/ 117811 w 33"/>
                <a:gd name="T21" fmla="*/ 15240 h 35"/>
                <a:gd name="T22" fmla="*/ 64606 w 33"/>
                <a:gd name="T23" fmla="*/ 15240 h 35"/>
                <a:gd name="T24" fmla="*/ 64606 w 33"/>
                <a:gd name="T25" fmla="*/ 15240 h 35"/>
                <a:gd name="T26" fmla="*/ 30403 w 33"/>
                <a:gd name="T27" fmla="*/ 30480 h 35"/>
                <a:gd name="T28" fmla="*/ 15201 w 33"/>
                <a:gd name="T29" fmla="*/ 68580 h 35"/>
                <a:gd name="T30" fmla="*/ 30403 w 33"/>
                <a:gd name="T31" fmla="*/ 102870 h 35"/>
                <a:gd name="T32" fmla="*/ 64606 w 33"/>
                <a:gd name="T33" fmla="*/ 118110 h 35"/>
                <a:gd name="T34" fmla="*/ 117811 w 33"/>
                <a:gd name="T35" fmla="*/ 118110 h 35"/>
                <a:gd name="T36" fmla="*/ 125412 w 33"/>
                <a:gd name="T37" fmla="*/ 125730 h 35"/>
                <a:gd name="T38" fmla="*/ 117811 w 33"/>
                <a:gd name="T39" fmla="*/ 133350 h 3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3" h="35">
                  <a:moveTo>
                    <a:pt x="31" y="35"/>
                  </a:moveTo>
                  <a:cubicBezTo>
                    <a:pt x="17" y="35"/>
                    <a:pt x="17" y="35"/>
                    <a:pt x="17" y="35"/>
                  </a:cubicBezTo>
                  <a:cubicBezTo>
                    <a:pt x="13" y="35"/>
                    <a:pt x="8" y="33"/>
                    <a:pt x="5" y="30"/>
                  </a:cubicBezTo>
                  <a:cubicBezTo>
                    <a:pt x="2" y="27"/>
                    <a:pt x="0" y="22"/>
                    <a:pt x="0" y="18"/>
                  </a:cubicBezTo>
                  <a:cubicBezTo>
                    <a:pt x="0" y="13"/>
                    <a:pt x="2" y="9"/>
                    <a:pt x="5" y="5"/>
                  </a:cubicBezTo>
                  <a:cubicBezTo>
                    <a:pt x="8" y="2"/>
                    <a:pt x="13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3" y="1"/>
                    <a:pt x="33" y="2"/>
                  </a:cubicBezTo>
                  <a:cubicBezTo>
                    <a:pt x="33" y="3"/>
                    <a:pt x="32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4" y="4"/>
                    <a:pt x="10" y="6"/>
                    <a:pt x="8" y="8"/>
                  </a:cubicBezTo>
                  <a:cubicBezTo>
                    <a:pt x="5" y="11"/>
                    <a:pt x="4" y="14"/>
                    <a:pt x="4" y="18"/>
                  </a:cubicBezTo>
                  <a:cubicBezTo>
                    <a:pt x="4" y="21"/>
                    <a:pt x="5" y="25"/>
                    <a:pt x="8" y="27"/>
                  </a:cubicBezTo>
                  <a:cubicBezTo>
                    <a:pt x="10" y="30"/>
                    <a:pt x="14" y="31"/>
                    <a:pt x="17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2" y="31"/>
                    <a:pt x="33" y="32"/>
                    <a:pt x="33" y="33"/>
                  </a:cubicBezTo>
                  <a:cubicBezTo>
                    <a:pt x="33" y="34"/>
                    <a:pt x="32" y="35"/>
                    <a:pt x="31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1903413" y="1682751"/>
              <a:ext cx="176212" cy="258763"/>
            </a:xfrm>
            <a:custGeom>
              <a:avLst/>
              <a:gdLst>
                <a:gd name="T0" fmla="*/ 153228 w 46"/>
                <a:gd name="T1" fmla="*/ 258763 h 68"/>
                <a:gd name="T2" fmla="*/ 149397 w 46"/>
                <a:gd name="T3" fmla="*/ 258763 h 68"/>
                <a:gd name="T4" fmla="*/ 3831 w 46"/>
                <a:gd name="T5" fmla="*/ 205488 h 68"/>
                <a:gd name="T6" fmla="*/ 0 w 46"/>
                <a:gd name="T7" fmla="*/ 197878 h 68"/>
                <a:gd name="T8" fmla="*/ 0 w 46"/>
                <a:gd name="T9" fmla="*/ 60885 h 68"/>
                <a:gd name="T10" fmla="*/ 3831 w 46"/>
                <a:gd name="T11" fmla="*/ 49469 h 68"/>
                <a:gd name="T12" fmla="*/ 149397 w 46"/>
                <a:gd name="T13" fmla="*/ 0 h 68"/>
                <a:gd name="T14" fmla="*/ 157059 w 46"/>
                <a:gd name="T15" fmla="*/ 0 h 68"/>
                <a:gd name="T16" fmla="*/ 160889 w 46"/>
                <a:gd name="T17" fmla="*/ 3805 h 68"/>
                <a:gd name="T18" fmla="*/ 160889 w 46"/>
                <a:gd name="T19" fmla="*/ 251152 h 68"/>
                <a:gd name="T20" fmla="*/ 157059 w 46"/>
                <a:gd name="T21" fmla="*/ 258763 h 68"/>
                <a:gd name="T22" fmla="*/ 153228 w 46"/>
                <a:gd name="T23" fmla="*/ 258763 h 68"/>
                <a:gd name="T24" fmla="*/ 15323 w 46"/>
                <a:gd name="T25" fmla="*/ 194072 h 68"/>
                <a:gd name="T26" fmla="*/ 145566 w 46"/>
                <a:gd name="T27" fmla="*/ 239736 h 68"/>
                <a:gd name="T28" fmla="*/ 145566 w 46"/>
                <a:gd name="T29" fmla="*/ 15221 h 68"/>
                <a:gd name="T30" fmla="*/ 15323 w 46"/>
                <a:gd name="T31" fmla="*/ 60885 h 68"/>
                <a:gd name="T32" fmla="*/ 15323 w 46"/>
                <a:gd name="T33" fmla="*/ 194072 h 6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6" h="68">
                  <a:moveTo>
                    <a:pt x="40" y="68"/>
                  </a:moveTo>
                  <a:cubicBezTo>
                    <a:pt x="40" y="68"/>
                    <a:pt x="39" y="68"/>
                    <a:pt x="39" y="68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0" y="54"/>
                    <a:pt x="0" y="53"/>
                    <a:pt x="0" y="52"/>
                  </a:cubicBezTo>
                  <a:cubicBezTo>
                    <a:pt x="2" y="40"/>
                    <a:pt x="2" y="28"/>
                    <a:pt x="0" y="16"/>
                  </a:cubicBezTo>
                  <a:cubicBezTo>
                    <a:pt x="0" y="15"/>
                    <a:pt x="0" y="14"/>
                    <a:pt x="1" y="13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0" y="0"/>
                    <a:pt x="40" y="0"/>
                    <a:pt x="41" y="0"/>
                  </a:cubicBezTo>
                  <a:cubicBezTo>
                    <a:pt x="41" y="0"/>
                    <a:pt x="42" y="1"/>
                    <a:pt x="42" y="1"/>
                  </a:cubicBezTo>
                  <a:cubicBezTo>
                    <a:pt x="46" y="23"/>
                    <a:pt x="46" y="45"/>
                    <a:pt x="42" y="66"/>
                  </a:cubicBezTo>
                  <a:cubicBezTo>
                    <a:pt x="42" y="67"/>
                    <a:pt x="41" y="67"/>
                    <a:pt x="41" y="68"/>
                  </a:cubicBezTo>
                  <a:cubicBezTo>
                    <a:pt x="41" y="68"/>
                    <a:pt x="40" y="68"/>
                    <a:pt x="40" y="68"/>
                  </a:cubicBezTo>
                  <a:close/>
                  <a:moveTo>
                    <a:pt x="4" y="51"/>
                  </a:moveTo>
                  <a:cubicBezTo>
                    <a:pt x="38" y="63"/>
                    <a:pt x="38" y="63"/>
                    <a:pt x="38" y="63"/>
                  </a:cubicBezTo>
                  <a:cubicBezTo>
                    <a:pt x="42" y="44"/>
                    <a:pt x="42" y="24"/>
                    <a:pt x="38" y="4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6" y="28"/>
                    <a:pt x="6" y="40"/>
                    <a:pt x="4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4" name="Freeform 10"/>
            <p:cNvSpPr/>
            <p:nvPr/>
          </p:nvSpPr>
          <p:spPr bwMode="auto">
            <a:xfrm>
              <a:off x="1846263" y="1873251"/>
              <a:ext cx="49212" cy="60325"/>
            </a:xfrm>
            <a:custGeom>
              <a:avLst/>
              <a:gdLst>
                <a:gd name="T0" fmla="*/ 41641 w 13"/>
                <a:gd name="T1" fmla="*/ 60325 h 16"/>
                <a:gd name="T2" fmla="*/ 11357 w 13"/>
                <a:gd name="T3" fmla="*/ 45244 h 16"/>
                <a:gd name="T4" fmla="*/ 0 w 13"/>
                <a:gd name="T5" fmla="*/ 7541 h 16"/>
                <a:gd name="T6" fmla="*/ 7571 w 13"/>
                <a:gd name="T7" fmla="*/ 0 h 16"/>
                <a:gd name="T8" fmla="*/ 7571 w 13"/>
                <a:gd name="T9" fmla="*/ 0 h 16"/>
                <a:gd name="T10" fmla="*/ 15142 w 13"/>
                <a:gd name="T11" fmla="*/ 7541 h 16"/>
                <a:gd name="T12" fmla="*/ 22713 w 13"/>
                <a:gd name="T13" fmla="*/ 33933 h 16"/>
                <a:gd name="T14" fmla="*/ 41641 w 13"/>
                <a:gd name="T15" fmla="*/ 45244 h 16"/>
                <a:gd name="T16" fmla="*/ 41641 w 13"/>
                <a:gd name="T17" fmla="*/ 45244 h 16"/>
                <a:gd name="T18" fmla="*/ 49212 w 13"/>
                <a:gd name="T19" fmla="*/ 52784 h 16"/>
                <a:gd name="T20" fmla="*/ 41641 w 13"/>
                <a:gd name="T21" fmla="*/ 60325 h 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3" h="16">
                  <a:moveTo>
                    <a:pt x="11" y="16"/>
                  </a:moveTo>
                  <a:cubicBezTo>
                    <a:pt x="7" y="16"/>
                    <a:pt x="5" y="15"/>
                    <a:pt x="3" y="12"/>
                  </a:cubicBezTo>
                  <a:cubicBezTo>
                    <a:pt x="1" y="9"/>
                    <a:pt x="0" y="6"/>
                    <a:pt x="0" y="2"/>
                  </a:cubicBezTo>
                  <a:cubicBezTo>
                    <a:pt x="0" y="1"/>
                    <a:pt x="0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5"/>
                    <a:pt x="4" y="7"/>
                    <a:pt x="6" y="9"/>
                  </a:cubicBezTo>
                  <a:cubicBezTo>
                    <a:pt x="7" y="11"/>
                    <a:pt x="9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3" y="13"/>
                    <a:pt x="13" y="14"/>
                  </a:cubicBezTo>
                  <a:cubicBezTo>
                    <a:pt x="13" y="15"/>
                    <a:pt x="12" y="16"/>
                    <a:pt x="1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765896" y="1340070"/>
            <a:ext cx="685800" cy="685800"/>
            <a:chOff x="3227388" y="1831975"/>
            <a:chExt cx="685800" cy="685800"/>
          </a:xfrm>
          <a:solidFill>
            <a:schemeClr val="accent1"/>
          </a:solidFill>
        </p:grpSpPr>
        <p:sp>
          <p:nvSpPr>
            <p:cNvPr id="16" name="Freeform 14"/>
            <p:cNvSpPr>
              <a:spLocks noEditPoints="1"/>
            </p:cNvSpPr>
            <p:nvPr/>
          </p:nvSpPr>
          <p:spPr bwMode="auto">
            <a:xfrm>
              <a:off x="3227388" y="1831975"/>
              <a:ext cx="685800" cy="685800"/>
            </a:xfrm>
            <a:custGeom>
              <a:avLst/>
              <a:gdLst>
                <a:gd name="T0" fmla="*/ 90 w 180"/>
                <a:gd name="T1" fmla="*/ 180 h 180"/>
                <a:gd name="T2" fmla="*/ 0 w 180"/>
                <a:gd name="T3" fmla="*/ 90 h 180"/>
                <a:gd name="T4" fmla="*/ 90 w 180"/>
                <a:gd name="T5" fmla="*/ 0 h 180"/>
                <a:gd name="T6" fmla="*/ 180 w 180"/>
                <a:gd name="T7" fmla="*/ 90 h 180"/>
                <a:gd name="T8" fmla="*/ 90 w 180"/>
                <a:gd name="T9" fmla="*/ 180 h 180"/>
                <a:gd name="T10" fmla="*/ 90 w 180"/>
                <a:gd name="T11" fmla="*/ 4 h 180"/>
                <a:gd name="T12" fmla="*/ 4 w 180"/>
                <a:gd name="T13" fmla="*/ 90 h 180"/>
                <a:gd name="T14" fmla="*/ 90 w 180"/>
                <a:gd name="T15" fmla="*/ 176 h 180"/>
                <a:gd name="T16" fmla="*/ 176 w 180"/>
                <a:gd name="T17" fmla="*/ 90 h 180"/>
                <a:gd name="T18" fmla="*/ 90 w 180"/>
                <a:gd name="T19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0" h="180">
                  <a:moveTo>
                    <a:pt x="90" y="180"/>
                  </a:moveTo>
                  <a:cubicBezTo>
                    <a:pt x="41" y="180"/>
                    <a:pt x="0" y="139"/>
                    <a:pt x="0" y="90"/>
                  </a:cubicBezTo>
                  <a:cubicBezTo>
                    <a:pt x="0" y="40"/>
                    <a:pt x="41" y="0"/>
                    <a:pt x="90" y="0"/>
                  </a:cubicBezTo>
                  <a:cubicBezTo>
                    <a:pt x="140" y="0"/>
                    <a:pt x="180" y="40"/>
                    <a:pt x="180" y="90"/>
                  </a:cubicBezTo>
                  <a:cubicBezTo>
                    <a:pt x="180" y="139"/>
                    <a:pt x="140" y="180"/>
                    <a:pt x="90" y="180"/>
                  </a:cubicBezTo>
                  <a:close/>
                  <a:moveTo>
                    <a:pt x="90" y="4"/>
                  </a:moveTo>
                  <a:cubicBezTo>
                    <a:pt x="43" y="4"/>
                    <a:pt x="4" y="42"/>
                    <a:pt x="4" y="90"/>
                  </a:cubicBezTo>
                  <a:cubicBezTo>
                    <a:pt x="4" y="137"/>
                    <a:pt x="43" y="176"/>
                    <a:pt x="90" y="176"/>
                  </a:cubicBezTo>
                  <a:cubicBezTo>
                    <a:pt x="138" y="176"/>
                    <a:pt x="176" y="137"/>
                    <a:pt x="176" y="90"/>
                  </a:cubicBezTo>
                  <a:cubicBezTo>
                    <a:pt x="176" y="42"/>
                    <a:pt x="138" y="4"/>
                    <a:pt x="9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7" name="Freeform 15"/>
            <p:cNvSpPr>
              <a:spLocks noEditPoints="1"/>
            </p:cNvSpPr>
            <p:nvPr/>
          </p:nvSpPr>
          <p:spPr bwMode="auto">
            <a:xfrm>
              <a:off x="3452813" y="1998663"/>
              <a:ext cx="239713" cy="290513"/>
            </a:xfrm>
            <a:custGeom>
              <a:avLst/>
              <a:gdLst>
                <a:gd name="T0" fmla="*/ 47 w 63"/>
                <a:gd name="T1" fmla="*/ 76 h 76"/>
                <a:gd name="T2" fmla="*/ 17 w 63"/>
                <a:gd name="T3" fmla="*/ 76 h 76"/>
                <a:gd name="T4" fmla="*/ 15 w 63"/>
                <a:gd name="T5" fmla="*/ 75 h 76"/>
                <a:gd name="T6" fmla="*/ 15 w 63"/>
                <a:gd name="T7" fmla="*/ 74 h 76"/>
                <a:gd name="T8" fmla="*/ 12 w 63"/>
                <a:gd name="T9" fmla="*/ 62 h 76"/>
                <a:gd name="T10" fmla="*/ 0 w 63"/>
                <a:gd name="T11" fmla="*/ 32 h 76"/>
                <a:gd name="T12" fmla="*/ 32 w 63"/>
                <a:gd name="T13" fmla="*/ 0 h 76"/>
                <a:gd name="T14" fmla="*/ 63 w 63"/>
                <a:gd name="T15" fmla="*/ 32 h 76"/>
                <a:gd name="T16" fmla="*/ 51 w 63"/>
                <a:gd name="T17" fmla="*/ 62 h 76"/>
                <a:gd name="T18" fmla="*/ 49 w 63"/>
                <a:gd name="T19" fmla="*/ 74 h 76"/>
                <a:gd name="T20" fmla="*/ 48 w 63"/>
                <a:gd name="T21" fmla="*/ 75 h 76"/>
                <a:gd name="T22" fmla="*/ 47 w 63"/>
                <a:gd name="T23" fmla="*/ 76 h 76"/>
                <a:gd name="T24" fmla="*/ 19 w 63"/>
                <a:gd name="T25" fmla="*/ 72 h 76"/>
                <a:gd name="T26" fmla="*/ 45 w 63"/>
                <a:gd name="T27" fmla="*/ 72 h 76"/>
                <a:gd name="T28" fmla="*/ 48 w 63"/>
                <a:gd name="T29" fmla="*/ 60 h 76"/>
                <a:gd name="T30" fmla="*/ 59 w 63"/>
                <a:gd name="T31" fmla="*/ 32 h 76"/>
                <a:gd name="T32" fmla="*/ 32 w 63"/>
                <a:gd name="T33" fmla="*/ 4 h 76"/>
                <a:gd name="T34" fmla="*/ 4 w 63"/>
                <a:gd name="T35" fmla="*/ 32 h 76"/>
                <a:gd name="T36" fmla="*/ 15 w 63"/>
                <a:gd name="T37" fmla="*/ 60 h 76"/>
                <a:gd name="T38" fmla="*/ 19 w 63"/>
                <a:gd name="T39" fmla="*/ 7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3" h="76">
                  <a:moveTo>
                    <a:pt x="47" y="76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6" y="76"/>
                    <a:pt x="16" y="76"/>
                    <a:pt x="15" y="75"/>
                  </a:cubicBezTo>
                  <a:cubicBezTo>
                    <a:pt x="15" y="75"/>
                    <a:pt x="15" y="74"/>
                    <a:pt x="15" y="74"/>
                  </a:cubicBezTo>
                  <a:cubicBezTo>
                    <a:pt x="15" y="72"/>
                    <a:pt x="15" y="65"/>
                    <a:pt x="12" y="62"/>
                  </a:cubicBezTo>
                  <a:cubicBezTo>
                    <a:pt x="0" y="47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cubicBezTo>
                    <a:pt x="63" y="32"/>
                    <a:pt x="63" y="47"/>
                    <a:pt x="51" y="62"/>
                  </a:cubicBezTo>
                  <a:cubicBezTo>
                    <a:pt x="49" y="65"/>
                    <a:pt x="49" y="71"/>
                    <a:pt x="49" y="74"/>
                  </a:cubicBezTo>
                  <a:cubicBezTo>
                    <a:pt x="49" y="74"/>
                    <a:pt x="49" y="75"/>
                    <a:pt x="48" y="75"/>
                  </a:cubicBezTo>
                  <a:cubicBezTo>
                    <a:pt x="48" y="76"/>
                    <a:pt x="47" y="76"/>
                    <a:pt x="47" y="76"/>
                  </a:cubicBezTo>
                  <a:close/>
                  <a:moveTo>
                    <a:pt x="19" y="72"/>
                  </a:moveTo>
                  <a:cubicBezTo>
                    <a:pt x="45" y="72"/>
                    <a:pt x="45" y="72"/>
                    <a:pt x="45" y="72"/>
                  </a:cubicBezTo>
                  <a:cubicBezTo>
                    <a:pt x="45" y="69"/>
                    <a:pt x="45" y="63"/>
                    <a:pt x="48" y="60"/>
                  </a:cubicBezTo>
                  <a:cubicBezTo>
                    <a:pt x="59" y="45"/>
                    <a:pt x="59" y="32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  <a:cubicBezTo>
                    <a:pt x="16" y="4"/>
                    <a:pt x="4" y="17"/>
                    <a:pt x="4" y="32"/>
                  </a:cubicBezTo>
                  <a:cubicBezTo>
                    <a:pt x="4" y="32"/>
                    <a:pt x="4" y="45"/>
                    <a:pt x="15" y="60"/>
                  </a:cubicBezTo>
                  <a:cubicBezTo>
                    <a:pt x="18" y="63"/>
                    <a:pt x="19" y="69"/>
                    <a:pt x="19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8" name="Freeform 16"/>
            <p:cNvSpPr/>
            <p:nvPr/>
          </p:nvSpPr>
          <p:spPr bwMode="auto">
            <a:xfrm>
              <a:off x="3506788" y="2308225"/>
              <a:ext cx="133350" cy="14288"/>
            </a:xfrm>
            <a:custGeom>
              <a:avLst/>
              <a:gdLst>
                <a:gd name="T0" fmla="*/ 33 w 35"/>
                <a:gd name="T1" fmla="*/ 4 h 4"/>
                <a:gd name="T2" fmla="*/ 2 w 35"/>
                <a:gd name="T3" fmla="*/ 4 h 4"/>
                <a:gd name="T4" fmla="*/ 0 w 35"/>
                <a:gd name="T5" fmla="*/ 2 h 4"/>
                <a:gd name="T6" fmla="*/ 2 w 35"/>
                <a:gd name="T7" fmla="*/ 0 h 4"/>
                <a:gd name="T8" fmla="*/ 33 w 35"/>
                <a:gd name="T9" fmla="*/ 0 h 4"/>
                <a:gd name="T10" fmla="*/ 35 w 35"/>
                <a:gd name="T11" fmla="*/ 2 h 4"/>
                <a:gd name="T12" fmla="*/ 33 w 3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">
                  <a:moveTo>
                    <a:pt x="3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5" y="1"/>
                    <a:pt x="35" y="2"/>
                  </a:cubicBezTo>
                  <a:cubicBezTo>
                    <a:pt x="35" y="3"/>
                    <a:pt x="34" y="4"/>
                    <a:pt x="3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9" name="Freeform 17"/>
            <p:cNvSpPr/>
            <p:nvPr/>
          </p:nvSpPr>
          <p:spPr bwMode="auto">
            <a:xfrm>
              <a:off x="3521076" y="2341563"/>
              <a:ext cx="106363" cy="15875"/>
            </a:xfrm>
            <a:custGeom>
              <a:avLst/>
              <a:gdLst>
                <a:gd name="T0" fmla="*/ 26 w 28"/>
                <a:gd name="T1" fmla="*/ 4 h 4"/>
                <a:gd name="T2" fmla="*/ 2 w 28"/>
                <a:gd name="T3" fmla="*/ 4 h 4"/>
                <a:gd name="T4" fmla="*/ 0 w 28"/>
                <a:gd name="T5" fmla="*/ 2 h 4"/>
                <a:gd name="T6" fmla="*/ 2 w 28"/>
                <a:gd name="T7" fmla="*/ 0 h 4"/>
                <a:gd name="T8" fmla="*/ 26 w 28"/>
                <a:gd name="T9" fmla="*/ 0 h 4"/>
                <a:gd name="T10" fmla="*/ 28 w 28"/>
                <a:gd name="T11" fmla="*/ 2 h 4"/>
                <a:gd name="T12" fmla="*/ 26 w 28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">
                  <a:moveTo>
                    <a:pt x="26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8" y="0"/>
                    <a:pt x="28" y="2"/>
                  </a:cubicBezTo>
                  <a:cubicBezTo>
                    <a:pt x="28" y="3"/>
                    <a:pt x="27" y="4"/>
                    <a:pt x="2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0" name="Freeform 18"/>
            <p:cNvSpPr/>
            <p:nvPr/>
          </p:nvSpPr>
          <p:spPr bwMode="auto">
            <a:xfrm>
              <a:off x="3525838" y="2117725"/>
              <a:ext cx="33338" cy="160338"/>
            </a:xfrm>
            <a:custGeom>
              <a:avLst/>
              <a:gdLst>
                <a:gd name="T0" fmla="*/ 12 w 21"/>
                <a:gd name="T1" fmla="*/ 101 h 101"/>
                <a:gd name="T2" fmla="*/ 0 w 21"/>
                <a:gd name="T3" fmla="*/ 2 h 101"/>
                <a:gd name="T4" fmla="*/ 9 w 21"/>
                <a:gd name="T5" fmla="*/ 0 h 101"/>
                <a:gd name="T6" fmla="*/ 21 w 21"/>
                <a:gd name="T7" fmla="*/ 101 h 101"/>
                <a:gd name="T8" fmla="*/ 12 w 21"/>
                <a:gd name="T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01">
                  <a:moveTo>
                    <a:pt x="12" y="101"/>
                  </a:moveTo>
                  <a:lnTo>
                    <a:pt x="0" y="2"/>
                  </a:lnTo>
                  <a:lnTo>
                    <a:pt x="9" y="0"/>
                  </a:lnTo>
                  <a:lnTo>
                    <a:pt x="21" y="101"/>
                  </a:lnTo>
                  <a:lnTo>
                    <a:pt x="12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1" name="Freeform 19"/>
            <p:cNvSpPr/>
            <p:nvPr/>
          </p:nvSpPr>
          <p:spPr bwMode="auto">
            <a:xfrm>
              <a:off x="3586163" y="2117725"/>
              <a:ext cx="34925" cy="160338"/>
            </a:xfrm>
            <a:custGeom>
              <a:avLst/>
              <a:gdLst>
                <a:gd name="T0" fmla="*/ 10 w 22"/>
                <a:gd name="T1" fmla="*/ 101 h 101"/>
                <a:gd name="T2" fmla="*/ 0 w 22"/>
                <a:gd name="T3" fmla="*/ 101 h 101"/>
                <a:gd name="T4" fmla="*/ 12 w 22"/>
                <a:gd name="T5" fmla="*/ 0 h 101"/>
                <a:gd name="T6" fmla="*/ 22 w 22"/>
                <a:gd name="T7" fmla="*/ 2 h 101"/>
                <a:gd name="T8" fmla="*/ 10 w 22"/>
                <a:gd name="T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01">
                  <a:moveTo>
                    <a:pt x="10" y="101"/>
                  </a:moveTo>
                  <a:lnTo>
                    <a:pt x="0" y="101"/>
                  </a:lnTo>
                  <a:lnTo>
                    <a:pt x="12" y="0"/>
                  </a:lnTo>
                  <a:lnTo>
                    <a:pt x="22" y="2"/>
                  </a:lnTo>
                  <a:lnTo>
                    <a:pt x="10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2" name="Freeform 20"/>
            <p:cNvSpPr/>
            <p:nvPr/>
          </p:nvSpPr>
          <p:spPr bwMode="auto">
            <a:xfrm>
              <a:off x="3532188" y="2132013"/>
              <a:ext cx="80963" cy="26988"/>
            </a:xfrm>
            <a:custGeom>
              <a:avLst/>
              <a:gdLst>
                <a:gd name="T0" fmla="*/ 18 w 21"/>
                <a:gd name="T1" fmla="*/ 7 h 7"/>
                <a:gd name="T2" fmla="*/ 15 w 21"/>
                <a:gd name="T3" fmla="*/ 5 h 7"/>
                <a:gd name="T4" fmla="*/ 13 w 21"/>
                <a:gd name="T5" fmla="*/ 7 h 7"/>
                <a:gd name="T6" fmla="*/ 10 w 21"/>
                <a:gd name="T7" fmla="*/ 5 h 7"/>
                <a:gd name="T8" fmla="*/ 8 w 21"/>
                <a:gd name="T9" fmla="*/ 7 h 7"/>
                <a:gd name="T10" fmla="*/ 5 w 21"/>
                <a:gd name="T11" fmla="*/ 5 h 7"/>
                <a:gd name="T12" fmla="*/ 3 w 21"/>
                <a:gd name="T13" fmla="*/ 7 h 7"/>
                <a:gd name="T14" fmla="*/ 0 w 21"/>
                <a:gd name="T15" fmla="*/ 4 h 7"/>
                <a:gd name="T16" fmla="*/ 0 w 21"/>
                <a:gd name="T17" fmla="*/ 3 h 7"/>
                <a:gd name="T18" fmla="*/ 1 w 21"/>
                <a:gd name="T19" fmla="*/ 4 h 7"/>
                <a:gd name="T20" fmla="*/ 1 w 21"/>
                <a:gd name="T21" fmla="*/ 0 h 7"/>
                <a:gd name="T22" fmla="*/ 3 w 21"/>
                <a:gd name="T23" fmla="*/ 1 h 7"/>
                <a:gd name="T24" fmla="*/ 5 w 21"/>
                <a:gd name="T25" fmla="*/ 0 h 7"/>
                <a:gd name="T26" fmla="*/ 8 w 21"/>
                <a:gd name="T27" fmla="*/ 1 h 7"/>
                <a:gd name="T28" fmla="*/ 10 w 21"/>
                <a:gd name="T29" fmla="*/ 0 h 7"/>
                <a:gd name="T30" fmla="*/ 13 w 21"/>
                <a:gd name="T31" fmla="*/ 1 h 7"/>
                <a:gd name="T32" fmla="*/ 15 w 21"/>
                <a:gd name="T33" fmla="*/ 0 h 7"/>
                <a:gd name="T34" fmla="*/ 18 w 21"/>
                <a:gd name="T35" fmla="*/ 1 h 7"/>
                <a:gd name="T36" fmla="*/ 20 w 21"/>
                <a:gd name="T37" fmla="*/ 0 h 7"/>
                <a:gd name="T38" fmla="*/ 20 w 21"/>
                <a:gd name="T39" fmla="*/ 4 h 7"/>
                <a:gd name="T40" fmla="*/ 21 w 21"/>
                <a:gd name="T41" fmla="*/ 3 h 7"/>
                <a:gd name="T42" fmla="*/ 21 w 21"/>
                <a:gd name="T43" fmla="*/ 4 h 7"/>
                <a:gd name="T44" fmla="*/ 18 w 21"/>
                <a:gd name="T4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" h="7">
                  <a:moveTo>
                    <a:pt x="18" y="7"/>
                  </a:moveTo>
                  <a:cubicBezTo>
                    <a:pt x="17" y="7"/>
                    <a:pt x="16" y="6"/>
                    <a:pt x="15" y="5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6"/>
                    <a:pt x="10" y="5"/>
                  </a:cubicBezTo>
                  <a:cubicBezTo>
                    <a:pt x="10" y="6"/>
                    <a:pt x="9" y="7"/>
                    <a:pt x="8" y="7"/>
                  </a:cubicBezTo>
                  <a:cubicBezTo>
                    <a:pt x="7" y="7"/>
                    <a:pt x="6" y="6"/>
                    <a:pt x="5" y="5"/>
                  </a:cubicBezTo>
                  <a:cubicBezTo>
                    <a:pt x="5" y="6"/>
                    <a:pt x="4" y="7"/>
                    <a:pt x="3" y="7"/>
                  </a:cubicBezTo>
                  <a:cubicBezTo>
                    <a:pt x="1" y="7"/>
                    <a:pt x="0" y="5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7" y="0"/>
                    <a:pt x="7" y="0"/>
                    <a:pt x="8" y="1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2" y="0"/>
                    <a:pt x="12" y="1"/>
                    <a:pt x="13" y="1"/>
                  </a:cubicBezTo>
                  <a:cubicBezTo>
                    <a:pt x="13" y="1"/>
                    <a:pt x="14" y="0"/>
                    <a:pt x="15" y="0"/>
                  </a:cubicBezTo>
                  <a:cubicBezTo>
                    <a:pt x="16" y="0"/>
                    <a:pt x="17" y="1"/>
                    <a:pt x="18" y="1"/>
                  </a:cubicBezTo>
                  <a:cubicBezTo>
                    <a:pt x="18" y="1"/>
                    <a:pt x="19" y="0"/>
                    <a:pt x="20" y="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4"/>
                    <a:pt x="21" y="4"/>
                    <a:pt x="21" y="3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0" y="5"/>
                    <a:pt x="20" y="7"/>
                    <a:pt x="1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grpSp>
        <p:nvGrpSpPr>
          <p:cNvPr id="23" name="组合 32"/>
          <p:cNvGrpSpPr/>
          <p:nvPr/>
        </p:nvGrpSpPr>
        <p:grpSpPr bwMode="auto">
          <a:xfrm>
            <a:off x="7934325" y="1379751"/>
            <a:ext cx="685800" cy="685800"/>
            <a:chOff x="5059363" y="1768475"/>
            <a:chExt cx="685800" cy="685800"/>
          </a:xfrm>
          <a:solidFill>
            <a:schemeClr val="accent1"/>
          </a:solidFill>
        </p:grpSpPr>
        <p:sp>
          <p:nvSpPr>
            <p:cNvPr id="24" name="Freeform 24"/>
            <p:cNvSpPr>
              <a:spLocks noEditPoints="1"/>
            </p:cNvSpPr>
            <p:nvPr/>
          </p:nvSpPr>
          <p:spPr bwMode="auto">
            <a:xfrm>
              <a:off x="5059363" y="1768475"/>
              <a:ext cx="685800" cy="685800"/>
            </a:xfrm>
            <a:custGeom>
              <a:avLst/>
              <a:gdLst>
                <a:gd name="T0" fmla="*/ 342900 w 180"/>
                <a:gd name="T1" fmla="*/ 685800 h 180"/>
                <a:gd name="T2" fmla="*/ 0 w 180"/>
                <a:gd name="T3" fmla="*/ 342900 h 180"/>
                <a:gd name="T4" fmla="*/ 342900 w 180"/>
                <a:gd name="T5" fmla="*/ 0 h 180"/>
                <a:gd name="T6" fmla="*/ 685800 w 180"/>
                <a:gd name="T7" fmla="*/ 342900 h 180"/>
                <a:gd name="T8" fmla="*/ 342900 w 180"/>
                <a:gd name="T9" fmla="*/ 685800 h 180"/>
                <a:gd name="T10" fmla="*/ 342900 w 180"/>
                <a:gd name="T11" fmla="*/ 15240 h 180"/>
                <a:gd name="T12" fmla="*/ 15240 w 180"/>
                <a:gd name="T13" fmla="*/ 342900 h 180"/>
                <a:gd name="T14" fmla="*/ 342900 w 180"/>
                <a:gd name="T15" fmla="*/ 670560 h 180"/>
                <a:gd name="T16" fmla="*/ 670560 w 180"/>
                <a:gd name="T17" fmla="*/ 342900 h 180"/>
                <a:gd name="T18" fmla="*/ 342900 w 180"/>
                <a:gd name="T19" fmla="*/ 15240 h 1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80" h="180">
                  <a:moveTo>
                    <a:pt x="90" y="180"/>
                  </a:moveTo>
                  <a:cubicBezTo>
                    <a:pt x="41" y="180"/>
                    <a:pt x="0" y="139"/>
                    <a:pt x="0" y="90"/>
                  </a:cubicBezTo>
                  <a:cubicBezTo>
                    <a:pt x="0" y="40"/>
                    <a:pt x="41" y="0"/>
                    <a:pt x="90" y="0"/>
                  </a:cubicBezTo>
                  <a:cubicBezTo>
                    <a:pt x="140" y="0"/>
                    <a:pt x="180" y="40"/>
                    <a:pt x="180" y="90"/>
                  </a:cubicBezTo>
                  <a:cubicBezTo>
                    <a:pt x="180" y="139"/>
                    <a:pt x="140" y="180"/>
                    <a:pt x="90" y="180"/>
                  </a:cubicBezTo>
                  <a:close/>
                  <a:moveTo>
                    <a:pt x="90" y="4"/>
                  </a:moveTo>
                  <a:cubicBezTo>
                    <a:pt x="43" y="4"/>
                    <a:pt x="4" y="42"/>
                    <a:pt x="4" y="90"/>
                  </a:cubicBezTo>
                  <a:cubicBezTo>
                    <a:pt x="4" y="137"/>
                    <a:pt x="43" y="176"/>
                    <a:pt x="90" y="176"/>
                  </a:cubicBezTo>
                  <a:cubicBezTo>
                    <a:pt x="138" y="176"/>
                    <a:pt x="176" y="137"/>
                    <a:pt x="176" y="90"/>
                  </a:cubicBezTo>
                  <a:cubicBezTo>
                    <a:pt x="176" y="42"/>
                    <a:pt x="138" y="4"/>
                    <a:pt x="9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5" name="Freeform 25"/>
            <p:cNvSpPr>
              <a:spLocks noEditPoints="1"/>
            </p:cNvSpPr>
            <p:nvPr/>
          </p:nvSpPr>
          <p:spPr bwMode="auto">
            <a:xfrm>
              <a:off x="5249863" y="2054225"/>
              <a:ext cx="263525" cy="182563"/>
            </a:xfrm>
            <a:custGeom>
              <a:avLst/>
              <a:gdLst>
                <a:gd name="T0" fmla="*/ 240610 w 69"/>
                <a:gd name="T1" fmla="*/ 182563 h 48"/>
                <a:gd name="T2" fmla="*/ 22915 w 69"/>
                <a:gd name="T3" fmla="*/ 182563 h 48"/>
                <a:gd name="T4" fmla="*/ 0 w 69"/>
                <a:gd name="T5" fmla="*/ 159743 h 48"/>
                <a:gd name="T6" fmla="*/ 0 w 69"/>
                <a:gd name="T7" fmla="*/ 22820 h 48"/>
                <a:gd name="T8" fmla="*/ 22915 w 69"/>
                <a:gd name="T9" fmla="*/ 0 h 48"/>
                <a:gd name="T10" fmla="*/ 240610 w 69"/>
                <a:gd name="T11" fmla="*/ 0 h 48"/>
                <a:gd name="T12" fmla="*/ 263525 w 69"/>
                <a:gd name="T13" fmla="*/ 22820 h 48"/>
                <a:gd name="T14" fmla="*/ 263525 w 69"/>
                <a:gd name="T15" fmla="*/ 159743 h 48"/>
                <a:gd name="T16" fmla="*/ 240610 w 69"/>
                <a:gd name="T17" fmla="*/ 182563 h 48"/>
                <a:gd name="T18" fmla="*/ 22915 w 69"/>
                <a:gd name="T19" fmla="*/ 15214 h 48"/>
                <a:gd name="T20" fmla="*/ 15277 w 69"/>
                <a:gd name="T21" fmla="*/ 22820 h 48"/>
                <a:gd name="T22" fmla="*/ 15277 w 69"/>
                <a:gd name="T23" fmla="*/ 159743 h 48"/>
                <a:gd name="T24" fmla="*/ 22915 w 69"/>
                <a:gd name="T25" fmla="*/ 167349 h 48"/>
                <a:gd name="T26" fmla="*/ 240610 w 69"/>
                <a:gd name="T27" fmla="*/ 167349 h 48"/>
                <a:gd name="T28" fmla="*/ 248248 w 69"/>
                <a:gd name="T29" fmla="*/ 159743 h 48"/>
                <a:gd name="T30" fmla="*/ 248248 w 69"/>
                <a:gd name="T31" fmla="*/ 22820 h 48"/>
                <a:gd name="T32" fmla="*/ 240610 w 69"/>
                <a:gd name="T33" fmla="*/ 15214 h 48"/>
                <a:gd name="T34" fmla="*/ 22915 w 69"/>
                <a:gd name="T35" fmla="*/ 15214 h 4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9" h="48">
                  <a:moveTo>
                    <a:pt x="63" y="48"/>
                  </a:moveTo>
                  <a:cubicBezTo>
                    <a:pt x="6" y="48"/>
                    <a:pt x="6" y="48"/>
                    <a:pt x="6" y="48"/>
                  </a:cubicBezTo>
                  <a:cubicBezTo>
                    <a:pt x="3" y="48"/>
                    <a:pt x="0" y="45"/>
                    <a:pt x="0" y="4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6" y="0"/>
                    <a:pt x="69" y="2"/>
                    <a:pt x="69" y="6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5"/>
                    <a:pt x="66" y="48"/>
                    <a:pt x="63" y="48"/>
                  </a:cubicBezTo>
                  <a:close/>
                  <a:moveTo>
                    <a:pt x="6" y="4"/>
                  </a:moveTo>
                  <a:cubicBezTo>
                    <a:pt x="5" y="4"/>
                    <a:pt x="4" y="5"/>
                    <a:pt x="4" y="6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3"/>
                    <a:pt x="5" y="44"/>
                    <a:pt x="6" y="44"/>
                  </a:cubicBezTo>
                  <a:cubicBezTo>
                    <a:pt x="63" y="44"/>
                    <a:pt x="63" y="44"/>
                    <a:pt x="63" y="44"/>
                  </a:cubicBezTo>
                  <a:cubicBezTo>
                    <a:pt x="64" y="44"/>
                    <a:pt x="65" y="43"/>
                    <a:pt x="65" y="42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5"/>
                    <a:pt x="64" y="4"/>
                    <a:pt x="63" y="4"/>
                  </a:cubicBezTo>
                  <a:lnTo>
                    <a:pt x="6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5494338" y="2054225"/>
              <a:ext cx="98425" cy="182563"/>
            </a:xfrm>
            <a:custGeom>
              <a:avLst/>
              <a:gdLst>
                <a:gd name="T0" fmla="*/ 90854 w 26"/>
                <a:gd name="T1" fmla="*/ 182563 h 48"/>
                <a:gd name="T2" fmla="*/ 87068 w 26"/>
                <a:gd name="T3" fmla="*/ 178760 h 48"/>
                <a:gd name="T4" fmla="*/ 7571 w 26"/>
                <a:gd name="T5" fmla="*/ 140726 h 48"/>
                <a:gd name="T6" fmla="*/ 0 w 26"/>
                <a:gd name="T7" fmla="*/ 133119 h 48"/>
                <a:gd name="T8" fmla="*/ 0 w 26"/>
                <a:gd name="T9" fmla="*/ 49444 h 48"/>
                <a:gd name="T10" fmla="*/ 7571 w 26"/>
                <a:gd name="T11" fmla="*/ 41837 h 48"/>
                <a:gd name="T12" fmla="*/ 87068 w 26"/>
                <a:gd name="T13" fmla="*/ 0 h 48"/>
                <a:gd name="T14" fmla="*/ 94639 w 26"/>
                <a:gd name="T15" fmla="*/ 0 h 48"/>
                <a:gd name="T16" fmla="*/ 98425 w 26"/>
                <a:gd name="T17" fmla="*/ 7607 h 48"/>
                <a:gd name="T18" fmla="*/ 98425 w 26"/>
                <a:gd name="T19" fmla="*/ 174956 h 48"/>
                <a:gd name="T20" fmla="*/ 94639 w 26"/>
                <a:gd name="T21" fmla="*/ 178760 h 48"/>
                <a:gd name="T22" fmla="*/ 90854 w 26"/>
                <a:gd name="T23" fmla="*/ 182563 h 48"/>
                <a:gd name="T24" fmla="*/ 15142 w 26"/>
                <a:gd name="T25" fmla="*/ 129315 h 48"/>
                <a:gd name="T26" fmla="*/ 83283 w 26"/>
                <a:gd name="T27" fmla="*/ 159743 h 48"/>
                <a:gd name="T28" fmla="*/ 83283 w 26"/>
                <a:gd name="T29" fmla="*/ 19017 h 48"/>
                <a:gd name="T30" fmla="*/ 15142 w 26"/>
                <a:gd name="T31" fmla="*/ 53248 h 48"/>
                <a:gd name="T32" fmla="*/ 15142 w 26"/>
                <a:gd name="T33" fmla="*/ 129315 h 4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6" h="48">
                  <a:moveTo>
                    <a:pt x="24" y="48"/>
                  </a:moveTo>
                  <a:cubicBezTo>
                    <a:pt x="24" y="48"/>
                    <a:pt x="24" y="48"/>
                    <a:pt x="23" y="4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1" y="36"/>
                    <a:pt x="0" y="36"/>
                    <a:pt x="0" y="3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1" y="12"/>
                    <a:pt x="2" y="11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4" y="0"/>
                    <a:pt x="25" y="0"/>
                    <a:pt x="25" y="0"/>
                  </a:cubicBezTo>
                  <a:cubicBezTo>
                    <a:pt x="26" y="1"/>
                    <a:pt x="26" y="1"/>
                    <a:pt x="26" y="2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6"/>
                    <a:pt x="26" y="47"/>
                    <a:pt x="25" y="47"/>
                  </a:cubicBezTo>
                  <a:cubicBezTo>
                    <a:pt x="25" y="48"/>
                    <a:pt x="25" y="48"/>
                    <a:pt x="24" y="48"/>
                  </a:cubicBezTo>
                  <a:close/>
                  <a:moveTo>
                    <a:pt x="4" y="34"/>
                  </a:moveTo>
                  <a:cubicBezTo>
                    <a:pt x="22" y="42"/>
                    <a:pt x="22" y="42"/>
                    <a:pt x="22" y="42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4" y="14"/>
                    <a:pt x="4" y="14"/>
                    <a:pt x="4" y="14"/>
                  </a:cubicBezTo>
                  <a:lnTo>
                    <a:pt x="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7" name="Freeform 27"/>
            <p:cNvSpPr>
              <a:spLocks noEditPoints="1"/>
            </p:cNvSpPr>
            <p:nvPr/>
          </p:nvSpPr>
          <p:spPr bwMode="auto">
            <a:xfrm>
              <a:off x="5257800" y="1943100"/>
              <a:ext cx="119063" cy="119063"/>
            </a:xfrm>
            <a:custGeom>
              <a:avLst/>
              <a:gdLst>
                <a:gd name="T0" fmla="*/ 57611 w 31"/>
                <a:gd name="T1" fmla="*/ 119063 h 31"/>
                <a:gd name="T2" fmla="*/ 0 w 31"/>
                <a:gd name="T3" fmla="*/ 57611 h 31"/>
                <a:gd name="T4" fmla="*/ 57611 w 31"/>
                <a:gd name="T5" fmla="*/ 0 h 31"/>
                <a:gd name="T6" fmla="*/ 119063 w 31"/>
                <a:gd name="T7" fmla="*/ 57611 h 31"/>
                <a:gd name="T8" fmla="*/ 57611 w 31"/>
                <a:gd name="T9" fmla="*/ 119063 h 31"/>
                <a:gd name="T10" fmla="*/ 57611 w 31"/>
                <a:gd name="T11" fmla="*/ 15363 h 31"/>
                <a:gd name="T12" fmla="*/ 15363 w 31"/>
                <a:gd name="T13" fmla="*/ 57611 h 31"/>
                <a:gd name="T14" fmla="*/ 57611 w 31"/>
                <a:gd name="T15" fmla="*/ 103700 h 31"/>
                <a:gd name="T16" fmla="*/ 103700 w 31"/>
                <a:gd name="T17" fmla="*/ 57611 h 31"/>
                <a:gd name="T18" fmla="*/ 57611 w 31"/>
                <a:gd name="T19" fmla="*/ 15363 h 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1" h="31">
                  <a:moveTo>
                    <a:pt x="15" y="31"/>
                  </a:moveTo>
                  <a:cubicBezTo>
                    <a:pt x="7" y="31"/>
                    <a:pt x="0" y="24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4" y="0"/>
                    <a:pt x="31" y="7"/>
                    <a:pt x="31" y="15"/>
                  </a:cubicBezTo>
                  <a:cubicBezTo>
                    <a:pt x="31" y="24"/>
                    <a:pt x="24" y="31"/>
                    <a:pt x="15" y="31"/>
                  </a:cubicBezTo>
                  <a:close/>
                  <a:moveTo>
                    <a:pt x="15" y="4"/>
                  </a:moveTo>
                  <a:cubicBezTo>
                    <a:pt x="9" y="4"/>
                    <a:pt x="4" y="9"/>
                    <a:pt x="4" y="15"/>
                  </a:cubicBezTo>
                  <a:cubicBezTo>
                    <a:pt x="4" y="22"/>
                    <a:pt x="9" y="27"/>
                    <a:pt x="15" y="27"/>
                  </a:cubicBezTo>
                  <a:cubicBezTo>
                    <a:pt x="22" y="27"/>
                    <a:pt x="27" y="22"/>
                    <a:pt x="27" y="15"/>
                  </a:cubicBezTo>
                  <a:cubicBezTo>
                    <a:pt x="27" y="9"/>
                    <a:pt x="22" y="4"/>
                    <a:pt x="1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8" name="Freeform 28"/>
            <p:cNvSpPr>
              <a:spLocks noEditPoints="1"/>
            </p:cNvSpPr>
            <p:nvPr/>
          </p:nvSpPr>
          <p:spPr bwMode="auto">
            <a:xfrm>
              <a:off x="5368925" y="1943100"/>
              <a:ext cx="117475" cy="119063"/>
            </a:xfrm>
            <a:custGeom>
              <a:avLst/>
              <a:gdLst>
                <a:gd name="T0" fmla="*/ 60632 w 31"/>
                <a:gd name="T1" fmla="*/ 119063 h 31"/>
                <a:gd name="T2" fmla="*/ 0 w 31"/>
                <a:gd name="T3" fmla="*/ 57611 h 31"/>
                <a:gd name="T4" fmla="*/ 60632 w 31"/>
                <a:gd name="T5" fmla="*/ 0 h 31"/>
                <a:gd name="T6" fmla="*/ 117475 w 31"/>
                <a:gd name="T7" fmla="*/ 57611 h 31"/>
                <a:gd name="T8" fmla="*/ 60632 w 31"/>
                <a:gd name="T9" fmla="*/ 119063 h 31"/>
                <a:gd name="T10" fmla="*/ 60632 w 31"/>
                <a:gd name="T11" fmla="*/ 15363 h 31"/>
                <a:gd name="T12" fmla="*/ 15158 w 31"/>
                <a:gd name="T13" fmla="*/ 57611 h 31"/>
                <a:gd name="T14" fmla="*/ 60632 w 31"/>
                <a:gd name="T15" fmla="*/ 103700 h 31"/>
                <a:gd name="T16" fmla="*/ 102317 w 31"/>
                <a:gd name="T17" fmla="*/ 57611 h 31"/>
                <a:gd name="T18" fmla="*/ 60632 w 31"/>
                <a:gd name="T19" fmla="*/ 15363 h 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1" h="31">
                  <a:moveTo>
                    <a:pt x="16" y="31"/>
                  </a:moveTo>
                  <a:cubicBezTo>
                    <a:pt x="7" y="31"/>
                    <a:pt x="0" y="24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4" y="0"/>
                    <a:pt x="31" y="7"/>
                    <a:pt x="31" y="15"/>
                  </a:cubicBezTo>
                  <a:cubicBezTo>
                    <a:pt x="31" y="24"/>
                    <a:pt x="24" y="31"/>
                    <a:pt x="16" y="31"/>
                  </a:cubicBezTo>
                  <a:close/>
                  <a:moveTo>
                    <a:pt x="16" y="4"/>
                  </a:moveTo>
                  <a:cubicBezTo>
                    <a:pt x="9" y="4"/>
                    <a:pt x="4" y="9"/>
                    <a:pt x="4" y="15"/>
                  </a:cubicBezTo>
                  <a:cubicBezTo>
                    <a:pt x="4" y="22"/>
                    <a:pt x="9" y="27"/>
                    <a:pt x="16" y="27"/>
                  </a:cubicBezTo>
                  <a:cubicBezTo>
                    <a:pt x="22" y="27"/>
                    <a:pt x="27" y="22"/>
                    <a:pt x="27" y="15"/>
                  </a:cubicBezTo>
                  <a:cubicBezTo>
                    <a:pt x="27" y="9"/>
                    <a:pt x="22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grpSp>
        <p:nvGrpSpPr>
          <p:cNvPr id="29" name="组合 44"/>
          <p:cNvGrpSpPr/>
          <p:nvPr/>
        </p:nvGrpSpPr>
        <p:grpSpPr bwMode="auto">
          <a:xfrm>
            <a:off x="1679575" y="3967376"/>
            <a:ext cx="687388" cy="685800"/>
            <a:chOff x="1951037" y="4256088"/>
            <a:chExt cx="687388" cy="685800"/>
          </a:xfrm>
          <a:solidFill>
            <a:schemeClr val="accent1"/>
          </a:solidFill>
        </p:grpSpPr>
        <p:sp>
          <p:nvSpPr>
            <p:cNvPr id="30" name="Freeform 32"/>
            <p:cNvSpPr>
              <a:spLocks noEditPoints="1"/>
            </p:cNvSpPr>
            <p:nvPr/>
          </p:nvSpPr>
          <p:spPr bwMode="auto">
            <a:xfrm>
              <a:off x="1951037" y="4256088"/>
              <a:ext cx="687388" cy="685800"/>
            </a:xfrm>
            <a:custGeom>
              <a:avLst/>
              <a:gdLst>
                <a:gd name="T0" fmla="*/ 343694 w 180"/>
                <a:gd name="T1" fmla="*/ 685800 h 180"/>
                <a:gd name="T2" fmla="*/ 0 w 180"/>
                <a:gd name="T3" fmla="*/ 342900 h 180"/>
                <a:gd name="T4" fmla="*/ 343694 w 180"/>
                <a:gd name="T5" fmla="*/ 0 h 180"/>
                <a:gd name="T6" fmla="*/ 687388 w 180"/>
                <a:gd name="T7" fmla="*/ 342900 h 180"/>
                <a:gd name="T8" fmla="*/ 343694 w 180"/>
                <a:gd name="T9" fmla="*/ 685800 h 180"/>
                <a:gd name="T10" fmla="*/ 343694 w 180"/>
                <a:gd name="T11" fmla="*/ 15240 h 180"/>
                <a:gd name="T12" fmla="*/ 15275 w 180"/>
                <a:gd name="T13" fmla="*/ 342900 h 180"/>
                <a:gd name="T14" fmla="*/ 343694 w 180"/>
                <a:gd name="T15" fmla="*/ 670560 h 180"/>
                <a:gd name="T16" fmla="*/ 672113 w 180"/>
                <a:gd name="T17" fmla="*/ 342900 h 180"/>
                <a:gd name="T18" fmla="*/ 343694 w 180"/>
                <a:gd name="T19" fmla="*/ 15240 h 1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80" h="180">
                  <a:moveTo>
                    <a:pt x="90" y="180"/>
                  </a:moveTo>
                  <a:cubicBezTo>
                    <a:pt x="41" y="180"/>
                    <a:pt x="0" y="139"/>
                    <a:pt x="0" y="90"/>
                  </a:cubicBezTo>
                  <a:cubicBezTo>
                    <a:pt x="0" y="40"/>
                    <a:pt x="41" y="0"/>
                    <a:pt x="90" y="0"/>
                  </a:cubicBezTo>
                  <a:cubicBezTo>
                    <a:pt x="140" y="0"/>
                    <a:pt x="180" y="40"/>
                    <a:pt x="180" y="90"/>
                  </a:cubicBezTo>
                  <a:cubicBezTo>
                    <a:pt x="180" y="139"/>
                    <a:pt x="140" y="180"/>
                    <a:pt x="90" y="180"/>
                  </a:cubicBezTo>
                  <a:close/>
                  <a:moveTo>
                    <a:pt x="90" y="4"/>
                  </a:moveTo>
                  <a:cubicBezTo>
                    <a:pt x="43" y="4"/>
                    <a:pt x="4" y="42"/>
                    <a:pt x="4" y="90"/>
                  </a:cubicBezTo>
                  <a:cubicBezTo>
                    <a:pt x="4" y="137"/>
                    <a:pt x="43" y="176"/>
                    <a:pt x="90" y="176"/>
                  </a:cubicBezTo>
                  <a:cubicBezTo>
                    <a:pt x="138" y="176"/>
                    <a:pt x="176" y="137"/>
                    <a:pt x="176" y="90"/>
                  </a:cubicBezTo>
                  <a:cubicBezTo>
                    <a:pt x="176" y="42"/>
                    <a:pt x="138" y="4"/>
                    <a:pt x="9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1" name="Freeform 33"/>
            <p:cNvSpPr>
              <a:spLocks noEditPoints="1"/>
            </p:cNvSpPr>
            <p:nvPr/>
          </p:nvSpPr>
          <p:spPr bwMode="auto">
            <a:xfrm>
              <a:off x="2124075" y="4427538"/>
              <a:ext cx="361950" cy="342900"/>
            </a:xfrm>
            <a:custGeom>
              <a:avLst/>
              <a:gdLst>
                <a:gd name="T0" fmla="*/ 171450 w 95"/>
                <a:gd name="T1" fmla="*/ 342900 h 90"/>
                <a:gd name="T2" fmla="*/ 53340 w 95"/>
                <a:gd name="T3" fmla="*/ 293370 h 90"/>
                <a:gd name="T4" fmla="*/ 0 w 95"/>
                <a:gd name="T5" fmla="*/ 171450 h 90"/>
                <a:gd name="T6" fmla="*/ 53340 w 95"/>
                <a:gd name="T7" fmla="*/ 49530 h 90"/>
                <a:gd name="T8" fmla="*/ 171450 w 95"/>
                <a:gd name="T9" fmla="*/ 0 h 90"/>
                <a:gd name="T10" fmla="*/ 293370 w 95"/>
                <a:gd name="T11" fmla="*/ 49530 h 90"/>
                <a:gd name="T12" fmla="*/ 293370 w 95"/>
                <a:gd name="T13" fmla="*/ 293370 h 90"/>
                <a:gd name="T14" fmla="*/ 171450 w 95"/>
                <a:gd name="T15" fmla="*/ 342900 h 90"/>
                <a:gd name="T16" fmla="*/ 171450 w 95"/>
                <a:gd name="T17" fmla="*/ 15240 h 90"/>
                <a:gd name="T18" fmla="*/ 60960 w 95"/>
                <a:gd name="T19" fmla="*/ 60960 h 90"/>
                <a:gd name="T20" fmla="*/ 15240 w 95"/>
                <a:gd name="T21" fmla="*/ 171450 h 90"/>
                <a:gd name="T22" fmla="*/ 60960 w 95"/>
                <a:gd name="T23" fmla="*/ 281940 h 90"/>
                <a:gd name="T24" fmla="*/ 171450 w 95"/>
                <a:gd name="T25" fmla="*/ 327660 h 90"/>
                <a:gd name="T26" fmla="*/ 285750 w 95"/>
                <a:gd name="T27" fmla="*/ 281940 h 90"/>
                <a:gd name="T28" fmla="*/ 285750 w 95"/>
                <a:gd name="T29" fmla="*/ 60960 h 90"/>
                <a:gd name="T30" fmla="*/ 171450 w 95"/>
                <a:gd name="T31" fmla="*/ 15240 h 9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5" h="90">
                  <a:moveTo>
                    <a:pt x="45" y="90"/>
                  </a:moveTo>
                  <a:cubicBezTo>
                    <a:pt x="33" y="90"/>
                    <a:pt x="22" y="85"/>
                    <a:pt x="14" y="77"/>
                  </a:cubicBezTo>
                  <a:cubicBezTo>
                    <a:pt x="5" y="68"/>
                    <a:pt x="0" y="57"/>
                    <a:pt x="0" y="45"/>
                  </a:cubicBezTo>
                  <a:cubicBezTo>
                    <a:pt x="0" y="33"/>
                    <a:pt x="5" y="21"/>
                    <a:pt x="14" y="13"/>
                  </a:cubicBezTo>
                  <a:cubicBezTo>
                    <a:pt x="22" y="4"/>
                    <a:pt x="33" y="0"/>
                    <a:pt x="45" y="0"/>
                  </a:cubicBezTo>
                  <a:cubicBezTo>
                    <a:pt x="57" y="0"/>
                    <a:pt x="69" y="4"/>
                    <a:pt x="77" y="13"/>
                  </a:cubicBezTo>
                  <a:cubicBezTo>
                    <a:pt x="95" y="30"/>
                    <a:pt x="95" y="59"/>
                    <a:pt x="77" y="77"/>
                  </a:cubicBezTo>
                  <a:cubicBezTo>
                    <a:pt x="69" y="85"/>
                    <a:pt x="57" y="90"/>
                    <a:pt x="45" y="90"/>
                  </a:cubicBezTo>
                  <a:close/>
                  <a:moveTo>
                    <a:pt x="45" y="4"/>
                  </a:moveTo>
                  <a:cubicBezTo>
                    <a:pt x="34" y="4"/>
                    <a:pt x="24" y="8"/>
                    <a:pt x="16" y="16"/>
                  </a:cubicBezTo>
                  <a:cubicBezTo>
                    <a:pt x="9" y="23"/>
                    <a:pt x="4" y="34"/>
                    <a:pt x="4" y="45"/>
                  </a:cubicBezTo>
                  <a:cubicBezTo>
                    <a:pt x="4" y="56"/>
                    <a:pt x="9" y="66"/>
                    <a:pt x="16" y="74"/>
                  </a:cubicBezTo>
                  <a:cubicBezTo>
                    <a:pt x="24" y="82"/>
                    <a:pt x="34" y="86"/>
                    <a:pt x="45" y="86"/>
                  </a:cubicBezTo>
                  <a:cubicBezTo>
                    <a:pt x="56" y="86"/>
                    <a:pt x="67" y="82"/>
                    <a:pt x="75" y="74"/>
                  </a:cubicBezTo>
                  <a:cubicBezTo>
                    <a:pt x="91" y="58"/>
                    <a:pt x="91" y="32"/>
                    <a:pt x="75" y="16"/>
                  </a:cubicBezTo>
                  <a:cubicBezTo>
                    <a:pt x="67" y="8"/>
                    <a:pt x="56" y="4"/>
                    <a:pt x="4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2" name="Freeform 34"/>
            <p:cNvSpPr/>
            <p:nvPr/>
          </p:nvSpPr>
          <p:spPr bwMode="auto">
            <a:xfrm>
              <a:off x="2135188" y="4546601"/>
              <a:ext cx="190500" cy="14288"/>
            </a:xfrm>
            <a:custGeom>
              <a:avLst/>
              <a:gdLst>
                <a:gd name="T0" fmla="*/ 182880 w 50"/>
                <a:gd name="T1" fmla="*/ 14288 h 4"/>
                <a:gd name="T2" fmla="*/ 7620 w 50"/>
                <a:gd name="T3" fmla="*/ 14288 h 4"/>
                <a:gd name="T4" fmla="*/ 0 w 50"/>
                <a:gd name="T5" fmla="*/ 7144 h 4"/>
                <a:gd name="T6" fmla="*/ 7620 w 50"/>
                <a:gd name="T7" fmla="*/ 0 h 4"/>
                <a:gd name="T8" fmla="*/ 182880 w 50"/>
                <a:gd name="T9" fmla="*/ 0 h 4"/>
                <a:gd name="T10" fmla="*/ 190500 w 50"/>
                <a:gd name="T11" fmla="*/ 7144 h 4"/>
                <a:gd name="T12" fmla="*/ 182880 w 50"/>
                <a:gd name="T13" fmla="*/ 14288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0" h="4">
                  <a:moveTo>
                    <a:pt x="48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50" y="1"/>
                    <a:pt x="50" y="2"/>
                  </a:cubicBezTo>
                  <a:cubicBezTo>
                    <a:pt x="50" y="3"/>
                    <a:pt x="49" y="4"/>
                    <a:pt x="4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3" name="Freeform 35"/>
            <p:cNvSpPr/>
            <p:nvPr/>
          </p:nvSpPr>
          <p:spPr bwMode="auto">
            <a:xfrm>
              <a:off x="2170113" y="4549776"/>
              <a:ext cx="103188" cy="168275"/>
            </a:xfrm>
            <a:custGeom>
              <a:avLst/>
              <a:gdLst>
                <a:gd name="T0" fmla="*/ 7644 w 27"/>
                <a:gd name="T1" fmla="*/ 168275 h 44"/>
                <a:gd name="T2" fmla="*/ 3822 w 27"/>
                <a:gd name="T3" fmla="*/ 168275 h 44"/>
                <a:gd name="T4" fmla="*/ 0 w 27"/>
                <a:gd name="T5" fmla="*/ 156802 h 44"/>
                <a:gd name="T6" fmla="*/ 87901 w 27"/>
                <a:gd name="T7" fmla="*/ 3824 h 44"/>
                <a:gd name="T8" fmla="*/ 99366 w 27"/>
                <a:gd name="T9" fmla="*/ 3824 h 44"/>
                <a:gd name="T10" fmla="*/ 103188 w 27"/>
                <a:gd name="T11" fmla="*/ 11473 h 44"/>
                <a:gd name="T12" fmla="*/ 15287 w 27"/>
                <a:gd name="T13" fmla="*/ 164451 h 44"/>
                <a:gd name="T14" fmla="*/ 7644 w 27"/>
                <a:gd name="T15" fmla="*/ 168275 h 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" h="44">
                  <a:moveTo>
                    <a:pt x="2" y="44"/>
                  </a:moveTo>
                  <a:cubicBezTo>
                    <a:pt x="2" y="44"/>
                    <a:pt x="1" y="44"/>
                    <a:pt x="1" y="44"/>
                  </a:cubicBezTo>
                  <a:cubicBezTo>
                    <a:pt x="0" y="43"/>
                    <a:pt x="0" y="42"/>
                    <a:pt x="0" y="4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4" y="0"/>
                    <a:pt x="25" y="0"/>
                    <a:pt x="26" y="1"/>
                  </a:cubicBezTo>
                  <a:cubicBezTo>
                    <a:pt x="27" y="1"/>
                    <a:pt x="27" y="2"/>
                    <a:pt x="27" y="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3" y="44"/>
                    <a:pt x="3" y="44"/>
                    <a:pt x="2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4" name="Freeform 36"/>
            <p:cNvSpPr/>
            <p:nvPr/>
          </p:nvSpPr>
          <p:spPr bwMode="auto">
            <a:xfrm>
              <a:off x="2233613" y="4598988"/>
              <a:ext cx="103188" cy="168275"/>
            </a:xfrm>
            <a:custGeom>
              <a:avLst/>
              <a:gdLst>
                <a:gd name="T0" fmla="*/ 95544 w 27"/>
                <a:gd name="T1" fmla="*/ 168275 h 44"/>
                <a:gd name="T2" fmla="*/ 87901 w 27"/>
                <a:gd name="T3" fmla="*/ 164451 h 44"/>
                <a:gd name="T4" fmla="*/ 0 w 27"/>
                <a:gd name="T5" fmla="*/ 11473 h 44"/>
                <a:gd name="T6" fmla="*/ 3822 w 27"/>
                <a:gd name="T7" fmla="*/ 0 h 44"/>
                <a:gd name="T8" fmla="*/ 15287 w 27"/>
                <a:gd name="T9" fmla="*/ 3824 h 44"/>
                <a:gd name="T10" fmla="*/ 103188 w 27"/>
                <a:gd name="T11" fmla="*/ 156802 h 44"/>
                <a:gd name="T12" fmla="*/ 99366 w 27"/>
                <a:gd name="T13" fmla="*/ 164451 h 44"/>
                <a:gd name="T14" fmla="*/ 95544 w 27"/>
                <a:gd name="T15" fmla="*/ 168275 h 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" h="44">
                  <a:moveTo>
                    <a:pt x="25" y="44"/>
                  </a:moveTo>
                  <a:cubicBezTo>
                    <a:pt x="24" y="44"/>
                    <a:pt x="24" y="43"/>
                    <a:pt x="23" y="4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2"/>
                    <a:pt x="27" y="43"/>
                    <a:pt x="26" y="43"/>
                  </a:cubicBezTo>
                  <a:cubicBezTo>
                    <a:pt x="26" y="44"/>
                    <a:pt x="25" y="44"/>
                    <a:pt x="25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5" name="Freeform 37"/>
            <p:cNvSpPr/>
            <p:nvPr/>
          </p:nvSpPr>
          <p:spPr bwMode="auto">
            <a:xfrm>
              <a:off x="2265363" y="4641851"/>
              <a:ext cx="190500" cy="14288"/>
            </a:xfrm>
            <a:custGeom>
              <a:avLst/>
              <a:gdLst>
                <a:gd name="T0" fmla="*/ 182880 w 50"/>
                <a:gd name="T1" fmla="*/ 14288 h 4"/>
                <a:gd name="T2" fmla="*/ 7620 w 50"/>
                <a:gd name="T3" fmla="*/ 14288 h 4"/>
                <a:gd name="T4" fmla="*/ 0 w 50"/>
                <a:gd name="T5" fmla="*/ 7144 h 4"/>
                <a:gd name="T6" fmla="*/ 7620 w 50"/>
                <a:gd name="T7" fmla="*/ 0 h 4"/>
                <a:gd name="T8" fmla="*/ 182880 w 50"/>
                <a:gd name="T9" fmla="*/ 0 h 4"/>
                <a:gd name="T10" fmla="*/ 190500 w 50"/>
                <a:gd name="T11" fmla="*/ 7144 h 4"/>
                <a:gd name="T12" fmla="*/ 182880 w 50"/>
                <a:gd name="T13" fmla="*/ 14288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0" h="4">
                  <a:moveTo>
                    <a:pt x="48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50" y="1"/>
                    <a:pt x="50" y="2"/>
                  </a:cubicBezTo>
                  <a:cubicBezTo>
                    <a:pt x="50" y="3"/>
                    <a:pt x="49" y="4"/>
                    <a:pt x="4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6" name="Freeform 38"/>
            <p:cNvSpPr/>
            <p:nvPr/>
          </p:nvSpPr>
          <p:spPr bwMode="auto">
            <a:xfrm>
              <a:off x="2317750" y="4484688"/>
              <a:ext cx="103188" cy="168275"/>
            </a:xfrm>
            <a:custGeom>
              <a:avLst/>
              <a:gdLst>
                <a:gd name="T0" fmla="*/ 7644 w 27"/>
                <a:gd name="T1" fmla="*/ 168275 h 44"/>
                <a:gd name="T2" fmla="*/ 3822 w 27"/>
                <a:gd name="T3" fmla="*/ 168275 h 44"/>
                <a:gd name="T4" fmla="*/ 0 w 27"/>
                <a:gd name="T5" fmla="*/ 156802 h 44"/>
                <a:gd name="T6" fmla="*/ 87901 w 27"/>
                <a:gd name="T7" fmla="*/ 3824 h 44"/>
                <a:gd name="T8" fmla="*/ 99366 w 27"/>
                <a:gd name="T9" fmla="*/ 3824 h 44"/>
                <a:gd name="T10" fmla="*/ 103188 w 27"/>
                <a:gd name="T11" fmla="*/ 11473 h 44"/>
                <a:gd name="T12" fmla="*/ 15287 w 27"/>
                <a:gd name="T13" fmla="*/ 164451 h 44"/>
                <a:gd name="T14" fmla="*/ 7644 w 27"/>
                <a:gd name="T15" fmla="*/ 168275 h 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" h="44">
                  <a:moveTo>
                    <a:pt x="2" y="44"/>
                  </a:moveTo>
                  <a:cubicBezTo>
                    <a:pt x="1" y="44"/>
                    <a:pt x="1" y="44"/>
                    <a:pt x="1" y="44"/>
                  </a:cubicBezTo>
                  <a:cubicBezTo>
                    <a:pt x="0" y="43"/>
                    <a:pt x="0" y="42"/>
                    <a:pt x="0" y="4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4" y="0"/>
                    <a:pt x="25" y="0"/>
                    <a:pt x="26" y="1"/>
                  </a:cubicBezTo>
                  <a:cubicBezTo>
                    <a:pt x="27" y="1"/>
                    <a:pt x="27" y="2"/>
                    <a:pt x="27" y="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3" y="44"/>
                    <a:pt x="2" y="44"/>
                    <a:pt x="2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7" name="Freeform 39"/>
            <p:cNvSpPr/>
            <p:nvPr/>
          </p:nvSpPr>
          <p:spPr bwMode="auto">
            <a:xfrm>
              <a:off x="2249488" y="4435476"/>
              <a:ext cx="106363" cy="171450"/>
            </a:xfrm>
            <a:custGeom>
              <a:avLst/>
              <a:gdLst>
                <a:gd name="T0" fmla="*/ 98766 w 28"/>
                <a:gd name="T1" fmla="*/ 171450 h 45"/>
                <a:gd name="T2" fmla="*/ 91168 w 28"/>
                <a:gd name="T3" fmla="*/ 167640 h 45"/>
                <a:gd name="T4" fmla="*/ 3799 w 28"/>
                <a:gd name="T5" fmla="*/ 15240 h 45"/>
                <a:gd name="T6" fmla="*/ 7597 w 28"/>
                <a:gd name="T7" fmla="*/ 3810 h 45"/>
                <a:gd name="T8" fmla="*/ 15195 w 28"/>
                <a:gd name="T9" fmla="*/ 7620 h 45"/>
                <a:gd name="T10" fmla="*/ 102564 w 28"/>
                <a:gd name="T11" fmla="*/ 160020 h 45"/>
                <a:gd name="T12" fmla="*/ 102564 w 28"/>
                <a:gd name="T13" fmla="*/ 167640 h 45"/>
                <a:gd name="T14" fmla="*/ 98766 w 28"/>
                <a:gd name="T15" fmla="*/ 171450 h 4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8" h="45">
                  <a:moveTo>
                    <a:pt x="26" y="45"/>
                  </a:moveTo>
                  <a:cubicBezTo>
                    <a:pt x="25" y="45"/>
                    <a:pt x="24" y="44"/>
                    <a:pt x="24" y="4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8" y="43"/>
                    <a:pt x="28" y="44"/>
                    <a:pt x="27" y="44"/>
                  </a:cubicBezTo>
                  <a:cubicBezTo>
                    <a:pt x="26" y="44"/>
                    <a:pt x="26" y="45"/>
                    <a:pt x="26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765897" y="3967383"/>
            <a:ext cx="685800" cy="685800"/>
            <a:chOff x="3352800" y="4197350"/>
            <a:chExt cx="685800" cy="685800"/>
          </a:xfrm>
          <a:solidFill>
            <a:schemeClr val="accent1"/>
          </a:solidFill>
        </p:grpSpPr>
        <p:sp>
          <p:nvSpPr>
            <p:cNvPr id="39" name="Freeform 43"/>
            <p:cNvSpPr>
              <a:spLocks noEditPoints="1"/>
            </p:cNvSpPr>
            <p:nvPr/>
          </p:nvSpPr>
          <p:spPr bwMode="auto">
            <a:xfrm>
              <a:off x="3352800" y="4197350"/>
              <a:ext cx="685800" cy="685800"/>
            </a:xfrm>
            <a:custGeom>
              <a:avLst/>
              <a:gdLst>
                <a:gd name="T0" fmla="*/ 90 w 180"/>
                <a:gd name="T1" fmla="*/ 180 h 180"/>
                <a:gd name="T2" fmla="*/ 0 w 180"/>
                <a:gd name="T3" fmla="*/ 90 h 180"/>
                <a:gd name="T4" fmla="*/ 90 w 180"/>
                <a:gd name="T5" fmla="*/ 0 h 180"/>
                <a:gd name="T6" fmla="*/ 180 w 180"/>
                <a:gd name="T7" fmla="*/ 90 h 180"/>
                <a:gd name="T8" fmla="*/ 90 w 180"/>
                <a:gd name="T9" fmla="*/ 180 h 180"/>
                <a:gd name="T10" fmla="*/ 90 w 180"/>
                <a:gd name="T11" fmla="*/ 4 h 180"/>
                <a:gd name="T12" fmla="*/ 4 w 180"/>
                <a:gd name="T13" fmla="*/ 90 h 180"/>
                <a:gd name="T14" fmla="*/ 90 w 180"/>
                <a:gd name="T15" fmla="*/ 176 h 180"/>
                <a:gd name="T16" fmla="*/ 176 w 180"/>
                <a:gd name="T17" fmla="*/ 90 h 180"/>
                <a:gd name="T18" fmla="*/ 90 w 180"/>
                <a:gd name="T19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0" h="180">
                  <a:moveTo>
                    <a:pt x="90" y="180"/>
                  </a:moveTo>
                  <a:cubicBezTo>
                    <a:pt x="41" y="180"/>
                    <a:pt x="0" y="139"/>
                    <a:pt x="0" y="90"/>
                  </a:cubicBezTo>
                  <a:cubicBezTo>
                    <a:pt x="0" y="40"/>
                    <a:pt x="41" y="0"/>
                    <a:pt x="90" y="0"/>
                  </a:cubicBezTo>
                  <a:cubicBezTo>
                    <a:pt x="140" y="0"/>
                    <a:pt x="180" y="40"/>
                    <a:pt x="180" y="90"/>
                  </a:cubicBezTo>
                  <a:cubicBezTo>
                    <a:pt x="180" y="139"/>
                    <a:pt x="140" y="180"/>
                    <a:pt x="90" y="180"/>
                  </a:cubicBezTo>
                  <a:close/>
                  <a:moveTo>
                    <a:pt x="90" y="4"/>
                  </a:moveTo>
                  <a:cubicBezTo>
                    <a:pt x="43" y="4"/>
                    <a:pt x="4" y="42"/>
                    <a:pt x="4" y="90"/>
                  </a:cubicBezTo>
                  <a:cubicBezTo>
                    <a:pt x="4" y="137"/>
                    <a:pt x="43" y="176"/>
                    <a:pt x="90" y="176"/>
                  </a:cubicBezTo>
                  <a:cubicBezTo>
                    <a:pt x="138" y="176"/>
                    <a:pt x="176" y="137"/>
                    <a:pt x="176" y="90"/>
                  </a:cubicBezTo>
                  <a:cubicBezTo>
                    <a:pt x="176" y="42"/>
                    <a:pt x="138" y="4"/>
                    <a:pt x="9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40" name="Freeform 44"/>
            <p:cNvSpPr>
              <a:spLocks noEditPoints="1"/>
            </p:cNvSpPr>
            <p:nvPr/>
          </p:nvSpPr>
          <p:spPr bwMode="auto">
            <a:xfrm>
              <a:off x="3513138" y="4403725"/>
              <a:ext cx="354013" cy="228600"/>
            </a:xfrm>
            <a:custGeom>
              <a:avLst/>
              <a:gdLst>
                <a:gd name="T0" fmla="*/ 91 w 93"/>
                <a:gd name="T1" fmla="*/ 60 h 60"/>
                <a:gd name="T2" fmla="*/ 2 w 93"/>
                <a:gd name="T3" fmla="*/ 60 h 60"/>
                <a:gd name="T4" fmla="*/ 0 w 93"/>
                <a:gd name="T5" fmla="*/ 58 h 60"/>
                <a:gd name="T6" fmla="*/ 0 w 93"/>
                <a:gd name="T7" fmla="*/ 2 h 60"/>
                <a:gd name="T8" fmla="*/ 2 w 93"/>
                <a:gd name="T9" fmla="*/ 0 h 60"/>
                <a:gd name="T10" fmla="*/ 91 w 93"/>
                <a:gd name="T11" fmla="*/ 0 h 60"/>
                <a:gd name="T12" fmla="*/ 93 w 93"/>
                <a:gd name="T13" fmla="*/ 2 h 60"/>
                <a:gd name="T14" fmla="*/ 93 w 93"/>
                <a:gd name="T15" fmla="*/ 58 h 60"/>
                <a:gd name="T16" fmla="*/ 91 w 93"/>
                <a:gd name="T17" fmla="*/ 60 h 60"/>
                <a:gd name="T18" fmla="*/ 4 w 93"/>
                <a:gd name="T19" fmla="*/ 56 h 60"/>
                <a:gd name="T20" fmla="*/ 89 w 93"/>
                <a:gd name="T21" fmla="*/ 56 h 60"/>
                <a:gd name="T22" fmla="*/ 89 w 93"/>
                <a:gd name="T23" fmla="*/ 4 h 60"/>
                <a:gd name="T24" fmla="*/ 4 w 93"/>
                <a:gd name="T25" fmla="*/ 4 h 60"/>
                <a:gd name="T26" fmla="*/ 4 w 93"/>
                <a:gd name="T27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60">
                  <a:moveTo>
                    <a:pt x="91" y="60"/>
                  </a:moveTo>
                  <a:cubicBezTo>
                    <a:pt x="2" y="60"/>
                    <a:pt x="2" y="60"/>
                    <a:pt x="2" y="60"/>
                  </a:cubicBezTo>
                  <a:cubicBezTo>
                    <a:pt x="1" y="60"/>
                    <a:pt x="0" y="59"/>
                    <a:pt x="0" y="5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2" y="0"/>
                    <a:pt x="93" y="0"/>
                    <a:pt x="93" y="2"/>
                  </a:cubicBezTo>
                  <a:cubicBezTo>
                    <a:pt x="93" y="58"/>
                    <a:pt x="93" y="58"/>
                    <a:pt x="93" y="58"/>
                  </a:cubicBezTo>
                  <a:cubicBezTo>
                    <a:pt x="93" y="59"/>
                    <a:pt x="92" y="60"/>
                    <a:pt x="91" y="60"/>
                  </a:cubicBezTo>
                  <a:close/>
                  <a:moveTo>
                    <a:pt x="4" y="56"/>
                  </a:moveTo>
                  <a:cubicBezTo>
                    <a:pt x="89" y="56"/>
                    <a:pt x="89" y="56"/>
                    <a:pt x="89" y="56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4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41" name="Freeform 45"/>
            <p:cNvSpPr>
              <a:spLocks noEditPoints="1"/>
            </p:cNvSpPr>
            <p:nvPr/>
          </p:nvSpPr>
          <p:spPr bwMode="auto">
            <a:xfrm>
              <a:off x="3551238" y="4441825"/>
              <a:ext cx="277813" cy="152400"/>
            </a:xfrm>
            <a:custGeom>
              <a:avLst/>
              <a:gdLst>
                <a:gd name="T0" fmla="*/ 166 w 175"/>
                <a:gd name="T1" fmla="*/ 9 h 96"/>
                <a:gd name="T2" fmla="*/ 166 w 175"/>
                <a:gd name="T3" fmla="*/ 86 h 96"/>
                <a:gd name="T4" fmla="*/ 10 w 175"/>
                <a:gd name="T5" fmla="*/ 86 h 96"/>
                <a:gd name="T6" fmla="*/ 10 w 175"/>
                <a:gd name="T7" fmla="*/ 9 h 96"/>
                <a:gd name="T8" fmla="*/ 166 w 175"/>
                <a:gd name="T9" fmla="*/ 9 h 96"/>
                <a:gd name="T10" fmla="*/ 175 w 175"/>
                <a:gd name="T11" fmla="*/ 0 h 96"/>
                <a:gd name="T12" fmla="*/ 0 w 175"/>
                <a:gd name="T13" fmla="*/ 0 h 96"/>
                <a:gd name="T14" fmla="*/ 0 w 175"/>
                <a:gd name="T15" fmla="*/ 96 h 96"/>
                <a:gd name="T16" fmla="*/ 175 w 175"/>
                <a:gd name="T17" fmla="*/ 96 h 96"/>
                <a:gd name="T18" fmla="*/ 175 w 175"/>
                <a:gd name="T19" fmla="*/ 0 h 96"/>
                <a:gd name="T20" fmla="*/ 175 w 175"/>
                <a:gd name="T2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96">
                  <a:moveTo>
                    <a:pt x="166" y="9"/>
                  </a:moveTo>
                  <a:lnTo>
                    <a:pt x="166" y="86"/>
                  </a:lnTo>
                  <a:lnTo>
                    <a:pt x="10" y="86"/>
                  </a:lnTo>
                  <a:lnTo>
                    <a:pt x="10" y="9"/>
                  </a:lnTo>
                  <a:lnTo>
                    <a:pt x="166" y="9"/>
                  </a:lnTo>
                  <a:close/>
                  <a:moveTo>
                    <a:pt x="175" y="0"/>
                  </a:moveTo>
                  <a:lnTo>
                    <a:pt x="0" y="0"/>
                  </a:lnTo>
                  <a:lnTo>
                    <a:pt x="0" y="96"/>
                  </a:lnTo>
                  <a:lnTo>
                    <a:pt x="175" y="96"/>
                  </a:lnTo>
                  <a:lnTo>
                    <a:pt x="175" y="0"/>
                  </a:lnTo>
                  <a:lnTo>
                    <a:pt x="1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42" name="Freeform 46"/>
            <p:cNvSpPr>
              <a:spLocks noEditPoints="1"/>
            </p:cNvSpPr>
            <p:nvPr/>
          </p:nvSpPr>
          <p:spPr bwMode="auto">
            <a:xfrm>
              <a:off x="3551238" y="4441825"/>
              <a:ext cx="277813" cy="152400"/>
            </a:xfrm>
            <a:custGeom>
              <a:avLst/>
              <a:gdLst>
                <a:gd name="T0" fmla="*/ 166 w 175"/>
                <a:gd name="T1" fmla="*/ 9 h 96"/>
                <a:gd name="T2" fmla="*/ 166 w 175"/>
                <a:gd name="T3" fmla="*/ 86 h 96"/>
                <a:gd name="T4" fmla="*/ 10 w 175"/>
                <a:gd name="T5" fmla="*/ 86 h 96"/>
                <a:gd name="T6" fmla="*/ 10 w 175"/>
                <a:gd name="T7" fmla="*/ 9 h 96"/>
                <a:gd name="T8" fmla="*/ 166 w 175"/>
                <a:gd name="T9" fmla="*/ 9 h 96"/>
                <a:gd name="T10" fmla="*/ 175 w 175"/>
                <a:gd name="T11" fmla="*/ 0 h 96"/>
                <a:gd name="T12" fmla="*/ 0 w 175"/>
                <a:gd name="T13" fmla="*/ 0 h 96"/>
                <a:gd name="T14" fmla="*/ 0 w 175"/>
                <a:gd name="T15" fmla="*/ 96 h 96"/>
                <a:gd name="T16" fmla="*/ 175 w 175"/>
                <a:gd name="T17" fmla="*/ 96 h 96"/>
                <a:gd name="T18" fmla="*/ 175 w 175"/>
                <a:gd name="T19" fmla="*/ 0 h 96"/>
                <a:gd name="T20" fmla="*/ 175 w 175"/>
                <a:gd name="T2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96">
                  <a:moveTo>
                    <a:pt x="166" y="9"/>
                  </a:moveTo>
                  <a:lnTo>
                    <a:pt x="166" y="86"/>
                  </a:lnTo>
                  <a:lnTo>
                    <a:pt x="10" y="86"/>
                  </a:lnTo>
                  <a:lnTo>
                    <a:pt x="10" y="9"/>
                  </a:lnTo>
                  <a:lnTo>
                    <a:pt x="166" y="9"/>
                  </a:lnTo>
                  <a:moveTo>
                    <a:pt x="175" y="0"/>
                  </a:moveTo>
                  <a:lnTo>
                    <a:pt x="0" y="0"/>
                  </a:lnTo>
                  <a:lnTo>
                    <a:pt x="0" y="96"/>
                  </a:lnTo>
                  <a:lnTo>
                    <a:pt x="175" y="96"/>
                  </a:lnTo>
                  <a:lnTo>
                    <a:pt x="175" y="0"/>
                  </a:lnTo>
                  <a:lnTo>
                    <a:pt x="17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43" name="Freeform 47"/>
            <p:cNvSpPr/>
            <p:nvPr/>
          </p:nvSpPr>
          <p:spPr bwMode="auto">
            <a:xfrm>
              <a:off x="3471863" y="4662488"/>
              <a:ext cx="441325" cy="15875"/>
            </a:xfrm>
            <a:custGeom>
              <a:avLst/>
              <a:gdLst>
                <a:gd name="T0" fmla="*/ 114 w 116"/>
                <a:gd name="T1" fmla="*/ 4 h 4"/>
                <a:gd name="T2" fmla="*/ 2 w 116"/>
                <a:gd name="T3" fmla="*/ 4 h 4"/>
                <a:gd name="T4" fmla="*/ 0 w 116"/>
                <a:gd name="T5" fmla="*/ 2 h 4"/>
                <a:gd name="T6" fmla="*/ 2 w 116"/>
                <a:gd name="T7" fmla="*/ 0 h 4"/>
                <a:gd name="T8" fmla="*/ 114 w 116"/>
                <a:gd name="T9" fmla="*/ 0 h 4"/>
                <a:gd name="T10" fmla="*/ 116 w 116"/>
                <a:gd name="T11" fmla="*/ 2 h 4"/>
                <a:gd name="T12" fmla="*/ 114 w 11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4">
                  <a:moveTo>
                    <a:pt x="114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3"/>
                    <a:pt x="115" y="4"/>
                    <a:pt x="1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grpSp>
        <p:nvGrpSpPr>
          <p:cNvPr id="44" name="组合 67"/>
          <p:cNvGrpSpPr/>
          <p:nvPr/>
        </p:nvGrpSpPr>
        <p:grpSpPr bwMode="auto">
          <a:xfrm>
            <a:off x="7934325" y="3967376"/>
            <a:ext cx="685800" cy="687387"/>
            <a:chOff x="5138738" y="4175125"/>
            <a:chExt cx="685800" cy="687388"/>
          </a:xfrm>
          <a:solidFill>
            <a:schemeClr val="accent1"/>
          </a:solidFill>
        </p:grpSpPr>
        <p:sp>
          <p:nvSpPr>
            <p:cNvPr id="45" name="Freeform 51"/>
            <p:cNvSpPr>
              <a:spLocks noEditPoints="1"/>
            </p:cNvSpPr>
            <p:nvPr/>
          </p:nvSpPr>
          <p:spPr bwMode="auto">
            <a:xfrm>
              <a:off x="5138738" y="4175125"/>
              <a:ext cx="685800" cy="687388"/>
            </a:xfrm>
            <a:custGeom>
              <a:avLst/>
              <a:gdLst>
                <a:gd name="T0" fmla="*/ 342900 w 180"/>
                <a:gd name="T1" fmla="*/ 687388 h 180"/>
                <a:gd name="T2" fmla="*/ 0 w 180"/>
                <a:gd name="T3" fmla="*/ 343694 h 180"/>
                <a:gd name="T4" fmla="*/ 342900 w 180"/>
                <a:gd name="T5" fmla="*/ 0 h 180"/>
                <a:gd name="T6" fmla="*/ 685800 w 180"/>
                <a:gd name="T7" fmla="*/ 343694 h 180"/>
                <a:gd name="T8" fmla="*/ 342900 w 180"/>
                <a:gd name="T9" fmla="*/ 687388 h 180"/>
                <a:gd name="T10" fmla="*/ 342900 w 180"/>
                <a:gd name="T11" fmla="*/ 15275 h 180"/>
                <a:gd name="T12" fmla="*/ 15240 w 180"/>
                <a:gd name="T13" fmla="*/ 343694 h 180"/>
                <a:gd name="T14" fmla="*/ 342900 w 180"/>
                <a:gd name="T15" fmla="*/ 672113 h 180"/>
                <a:gd name="T16" fmla="*/ 670560 w 180"/>
                <a:gd name="T17" fmla="*/ 343694 h 180"/>
                <a:gd name="T18" fmla="*/ 342900 w 180"/>
                <a:gd name="T19" fmla="*/ 15275 h 1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80" h="180">
                  <a:moveTo>
                    <a:pt x="90" y="180"/>
                  </a:moveTo>
                  <a:cubicBezTo>
                    <a:pt x="41" y="180"/>
                    <a:pt x="0" y="139"/>
                    <a:pt x="0" y="90"/>
                  </a:cubicBezTo>
                  <a:cubicBezTo>
                    <a:pt x="0" y="40"/>
                    <a:pt x="41" y="0"/>
                    <a:pt x="90" y="0"/>
                  </a:cubicBezTo>
                  <a:cubicBezTo>
                    <a:pt x="140" y="0"/>
                    <a:pt x="180" y="40"/>
                    <a:pt x="180" y="90"/>
                  </a:cubicBezTo>
                  <a:cubicBezTo>
                    <a:pt x="180" y="139"/>
                    <a:pt x="140" y="180"/>
                    <a:pt x="90" y="180"/>
                  </a:cubicBezTo>
                  <a:close/>
                  <a:moveTo>
                    <a:pt x="90" y="4"/>
                  </a:moveTo>
                  <a:cubicBezTo>
                    <a:pt x="43" y="4"/>
                    <a:pt x="4" y="42"/>
                    <a:pt x="4" y="90"/>
                  </a:cubicBezTo>
                  <a:cubicBezTo>
                    <a:pt x="4" y="137"/>
                    <a:pt x="43" y="176"/>
                    <a:pt x="90" y="176"/>
                  </a:cubicBezTo>
                  <a:cubicBezTo>
                    <a:pt x="138" y="176"/>
                    <a:pt x="176" y="137"/>
                    <a:pt x="176" y="90"/>
                  </a:cubicBezTo>
                  <a:cubicBezTo>
                    <a:pt x="176" y="42"/>
                    <a:pt x="138" y="4"/>
                    <a:pt x="9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46" name="Freeform 52"/>
            <p:cNvSpPr/>
            <p:nvPr/>
          </p:nvSpPr>
          <p:spPr bwMode="auto">
            <a:xfrm>
              <a:off x="5421313" y="4525963"/>
              <a:ext cx="179388" cy="42863"/>
            </a:xfrm>
            <a:custGeom>
              <a:avLst/>
              <a:gdLst>
                <a:gd name="T0" fmla="*/ 171754 w 47"/>
                <a:gd name="T1" fmla="*/ 42863 h 11"/>
                <a:gd name="T2" fmla="*/ 167938 w 47"/>
                <a:gd name="T3" fmla="*/ 42863 h 11"/>
                <a:gd name="T4" fmla="*/ 11450 w 47"/>
                <a:gd name="T5" fmla="*/ 23380 h 11"/>
                <a:gd name="T6" fmla="*/ 0 w 47"/>
                <a:gd name="T7" fmla="*/ 15587 h 11"/>
                <a:gd name="T8" fmla="*/ 7634 w 47"/>
                <a:gd name="T9" fmla="*/ 7793 h 11"/>
                <a:gd name="T10" fmla="*/ 175571 w 47"/>
                <a:gd name="T11" fmla="*/ 27276 h 11"/>
                <a:gd name="T12" fmla="*/ 179388 w 47"/>
                <a:gd name="T13" fmla="*/ 38966 h 11"/>
                <a:gd name="T14" fmla="*/ 171754 w 47"/>
                <a:gd name="T15" fmla="*/ 42863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7" h="11">
                  <a:moveTo>
                    <a:pt x="45" y="11"/>
                  </a:moveTo>
                  <a:cubicBezTo>
                    <a:pt x="45" y="11"/>
                    <a:pt x="44" y="11"/>
                    <a:pt x="44" y="11"/>
                  </a:cubicBezTo>
                  <a:cubicBezTo>
                    <a:pt x="31" y="6"/>
                    <a:pt x="17" y="4"/>
                    <a:pt x="3" y="6"/>
                  </a:cubicBezTo>
                  <a:cubicBezTo>
                    <a:pt x="1" y="6"/>
                    <a:pt x="0" y="5"/>
                    <a:pt x="0" y="4"/>
                  </a:cubicBezTo>
                  <a:cubicBezTo>
                    <a:pt x="0" y="3"/>
                    <a:pt x="1" y="2"/>
                    <a:pt x="2" y="2"/>
                  </a:cubicBezTo>
                  <a:cubicBezTo>
                    <a:pt x="17" y="0"/>
                    <a:pt x="32" y="2"/>
                    <a:pt x="46" y="7"/>
                  </a:cubicBezTo>
                  <a:cubicBezTo>
                    <a:pt x="47" y="7"/>
                    <a:pt x="47" y="8"/>
                    <a:pt x="47" y="10"/>
                  </a:cubicBezTo>
                  <a:cubicBezTo>
                    <a:pt x="46" y="10"/>
                    <a:pt x="46" y="11"/>
                    <a:pt x="4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47" name="Freeform 53"/>
            <p:cNvSpPr/>
            <p:nvPr/>
          </p:nvSpPr>
          <p:spPr bwMode="auto">
            <a:xfrm>
              <a:off x="5310188" y="4549775"/>
              <a:ext cx="53975" cy="34925"/>
            </a:xfrm>
            <a:custGeom>
              <a:avLst/>
              <a:gdLst>
                <a:gd name="T0" fmla="*/ 7711 w 14"/>
                <a:gd name="T1" fmla="*/ 34925 h 9"/>
                <a:gd name="T2" fmla="*/ 0 w 14"/>
                <a:gd name="T3" fmla="*/ 31044 h 9"/>
                <a:gd name="T4" fmla="*/ 3855 w 14"/>
                <a:gd name="T5" fmla="*/ 19403 h 9"/>
                <a:gd name="T6" fmla="*/ 42409 w 14"/>
                <a:gd name="T7" fmla="*/ 3881 h 9"/>
                <a:gd name="T8" fmla="*/ 53975 w 14"/>
                <a:gd name="T9" fmla="*/ 7761 h 9"/>
                <a:gd name="T10" fmla="*/ 50120 w 14"/>
                <a:gd name="T11" fmla="*/ 19403 h 9"/>
                <a:gd name="T12" fmla="*/ 11566 w 14"/>
                <a:gd name="T13" fmla="*/ 34925 h 9"/>
                <a:gd name="T14" fmla="*/ 7711 w 14"/>
                <a:gd name="T15" fmla="*/ 34925 h 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" h="9">
                  <a:moveTo>
                    <a:pt x="2" y="9"/>
                  </a:move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6"/>
                    <a:pt x="1" y="5"/>
                  </a:cubicBezTo>
                  <a:cubicBezTo>
                    <a:pt x="4" y="4"/>
                    <a:pt x="8" y="2"/>
                    <a:pt x="11" y="1"/>
                  </a:cubicBezTo>
                  <a:cubicBezTo>
                    <a:pt x="12" y="0"/>
                    <a:pt x="13" y="1"/>
                    <a:pt x="14" y="2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9" y="6"/>
                    <a:pt x="6" y="7"/>
                    <a:pt x="3" y="9"/>
                  </a:cubicBezTo>
                  <a:cubicBezTo>
                    <a:pt x="3" y="9"/>
                    <a:pt x="2" y="9"/>
                    <a:pt x="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48" name="Freeform 54"/>
            <p:cNvSpPr/>
            <p:nvPr/>
          </p:nvSpPr>
          <p:spPr bwMode="auto">
            <a:xfrm>
              <a:off x="5367338" y="4384675"/>
              <a:ext cx="160338" cy="290513"/>
            </a:xfrm>
            <a:custGeom>
              <a:avLst/>
              <a:gdLst>
                <a:gd name="T0" fmla="*/ 152703 w 42"/>
                <a:gd name="T1" fmla="*/ 290513 h 76"/>
                <a:gd name="T2" fmla="*/ 145068 w 42"/>
                <a:gd name="T3" fmla="*/ 282868 h 76"/>
                <a:gd name="T4" fmla="*/ 3818 w 42"/>
                <a:gd name="T5" fmla="*/ 15290 h 76"/>
                <a:gd name="T6" fmla="*/ 3818 w 42"/>
                <a:gd name="T7" fmla="*/ 3823 h 76"/>
                <a:gd name="T8" fmla="*/ 11453 w 42"/>
                <a:gd name="T9" fmla="*/ 0 h 76"/>
                <a:gd name="T10" fmla="*/ 160338 w 42"/>
                <a:gd name="T11" fmla="*/ 282868 h 76"/>
                <a:gd name="T12" fmla="*/ 152703 w 42"/>
                <a:gd name="T13" fmla="*/ 290513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2" h="76">
                  <a:moveTo>
                    <a:pt x="40" y="76"/>
                  </a:moveTo>
                  <a:cubicBezTo>
                    <a:pt x="39" y="76"/>
                    <a:pt x="38" y="75"/>
                    <a:pt x="38" y="74"/>
                  </a:cubicBezTo>
                  <a:cubicBezTo>
                    <a:pt x="38" y="46"/>
                    <a:pt x="24" y="19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0"/>
                    <a:pt x="3" y="0"/>
                    <a:pt x="3" y="0"/>
                  </a:cubicBezTo>
                  <a:cubicBezTo>
                    <a:pt x="28" y="17"/>
                    <a:pt x="42" y="44"/>
                    <a:pt x="42" y="74"/>
                  </a:cubicBezTo>
                  <a:cubicBezTo>
                    <a:pt x="42" y="75"/>
                    <a:pt x="41" y="76"/>
                    <a:pt x="40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49" name="Freeform 55"/>
            <p:cNvSpPr/>
            <p:nvPr/>
          </p:nvSpPr>
          <p:spPr bwMode="auto">
            <a:xfrm>
              <a:off x="5413375" y="4351338"/>
              <a:ext cx="95250" cy="92075"/>
            </a:xfrm>
            <a:custGeom>
              <a:avLst/>
              <a:gdLst>
                <a:gd name="T0" fmla="*/ 87630 w 25"/>
                <a:gd name="T1" fmla="*/ 92075 h 24"/>
                <a:gd name="T2" fmla="*/ 83820 w 25"/>
                <a:gd name="T3" fmla="*/ 92075 h 24"/>
                <a:gd name="T4" fmla="*/ 3810 w 25"/>
                <a:gd name="T5" fmla="*/ 11509 h 24"/>
                <a:gd name="T6" fmla="*/ 3810 w 25"/>
                <a:gd name="T7" fmla="*/ 3836 h 24"/>
                <a:gd name="T8" fmla="*/ 15240 w 25"/>
                <a:gd name="T9" fmla="*/ 3836 h 24"/>
                <a:gd name="T10" fmla="*/ 91440 w 25"/>
                <a:gd name="T11" fmla="*/ 76729 h 24"/>
                <a:gd name="T12" fmla="*/ 95250 w 25"/>
                <a:gd name="T13" fmla="*/ 88239 h 24"/>
                <a:gd name="T14" fmla="*/ 87630 w 25"/>
                <a:gd name="T15" fmla="*/ 92075 h 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5" h="24">
                  <a:moveTo>
                    <a:pt x="23" y="24"/>
                  </a:moveTo>
                  <a:cubicBezTo>
                    <a:pt x="23" y="24"/>
                    <a:pt x="22" y="24"/>
                    <a:pt x="22" y="24"/>
                  </a:cubicBezTo>
                  <a:cubicBezTo>
                    <a:pt x="14" y="18"/>
                    <a:pt x="7" y="11"/>
                    <a:pt x="1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10" y="8"/>
                    <a:pt x="16" y="15"/>
                    <a:pt x="24" y="20"/>
                  </a:cubicBezTo>
                  <a:cubicBezTo>
                    <a:pt x="25" y="21"/>
                    <a:pt x="25" y="22"/>
                    <a:pt x="25" y="23"/>
                  </a:cubicBezTo>
                  <a:cubicBezTo>
                    <a:pt x="24" y="24"/>
                    <a:pt x="24" y="24"/>
                    <a:pt x="2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50" name="Freeform 56"/>
            <p:cNvSpPr/>
            <p:nvPr/>
          </p:nvSpPr>
          <p:spPr bwMode="auto">
            <a:xfrm>
              <a:off x="5557838" y="4457700"/>
              <a:ext cx="88900" cy="38100"/>
            </a:xfrm>
            <a:custGeom>
              <a:avLst/>
              <a:gdLst>
                <a:gd name="T0" fmla="*/ 81170 w 23"/>
                <a:gd name="T1" fmla="*/ 38100 h 10"/>
                <a:gd name="T2" fmla="*/ 77304 w 23"/>
                <a:gd name="T3" fmla="*/ 38100 h 10"/>
                <a:gd name="T4" fmla="*/ 3865 w 23"/>
                <a:gd name="T5" fmla="*/ 19050 h 10"/>
                <a:gd name="T6" fmla="*/ 0 w 23"/>
                <a:gd name="T7" fmla="*/ 7620 h 10"/>
                <a:gd name="T8" fmla="*/ 11596 w 23"/>
                <a:gd name="T9" fmla="*/ 3810 h 10"/>
                <a:gd name="T10" fmla="*/ 81170 w 23"/>
                <a:gd name="T11" fmla="*/ 22860 h 10"/>
                <a:gd name="T12" fmla="*/ 88900 w 23"/>
                <a:gd name="T13" fmla="*/ 30480 h 10"/>
                <a:gd name="T14" fmla="*/ 81170 w 23"/>
                <a:gd name="T15" fmla="*/ 3810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3" h="10">
                  <a:moveTo>
                    <a:pt x="21" y="10"/>
                  </a:moveTo>
                  <a:cubicBezTo>
                    <a:pt x="21" y="10"/>
                    <a:pt x="21" y="10"/>
                    <a:pt x="20" y="10"/>
                  </a:cubicBezTo>
                  <a:cubicBezTo>
                    <a:pt x="14" y="9"/>
                    <a:pt x="7" y="7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1"/>
                    <a:pt x="2" y="0"/>
                    <a:pt x="3" y="1"/>
                  </a:cubicBezTo>
                  <a:cubicBezTo>
                    <a:pt x="8" y="3"/>
                    <a:pt x="15" y="5"/>
                    <a:pt x="21" y="6"/>
                  </a:cubicBezTo>
                  <a:cubicBezTo>
                    <a:pt x="22" y="6"/>
                    <a:pt x="23" y="7"/>
                    <a:pt x="23" y="8"/>
                  </a:cubicBezTo>
                  <a:cubicBezTo>
                    <a:pt x="23" y="9"/>
                    <a:pt x="22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51" name="Freeform 57"/>
            <p:cNvSpPr>
              <a:spLocks noEditPoints="1"/>
            </p:cNvSpPr>
            <p:nvPr/>
          </p:nvSpPr>
          <p:spPr bwMode="auto">
            <a:xfrm>
              <a:off x="5489575" y="4408488"/>
              <a:ext cx="87313" cy="87313"/>
            </a:xfrm>
            <a:custGeom>
              <a:avLst/>
              <a:gdLst>
                <a:gd name="T0" fmla="*/ 41758 w 23"/>
                <a:gd name="T1" fmla="*/ 87313 h 23"/>
                <a:gd name="T2" fmla="*/ 0 w 23"/>
                <a:gd name="T3" fmla="*/ 41758 h 23"/>
                <a:gd name="T4" fmla="*/ 41758 w 23"/>
                <a:gd name="T5" fmla="*/ 0 h 23"/>
                <a:gd name="T6" fmla="*/ 87313 w 23"/>
                <a:gd name="T7" fmla="*/ 41758 h 23"/>
                <a:gd name="T8" fmla="*/ 41758 w 23"/>
                <a:gd name="T9" fmla="*/ 87313 h 23"/>
                <a:gd name="T10" fmla="*/ 41758 w 23"/>
                <a:gd name="T11" fmla="*/ 15185 h 23"/>
                <a:gd name="T12" fmla="*/ 15185 w 23"/>
                <a:gd name="T13" fmla="*/ 41758 h 23"/>
                <a:gd name="T14" fmla="*/ 41758 w 23"/>
                <a:gd name="T15" fmla="*/ 72128 h 23"/>
                <a:gd name="T16" fmla="*/ 72128 w 23"/>
                <a:gd name="T17" fmla="*/ 41758 h 23"/>
                <a:gd name="T18" fmla="*/ 41758 w 23"/>
                <a:gd name="T19" fmla="*/ 15185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8" y="0"/>
                    <a:pt x="23" y="5"/>
                    <a:pt x="23" y="11"/>
                  </a:cubicBezTo>
                  <a:cubicBezTo>
                    <a:pt x="23" y="18"/>
                    <a:pt x="18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7"/>
                    <a:pt x="4" y="11"/>
                  </a:cubicBezTo>
                  <a:cubicBezTo>
                    <a:pt x="4" y="15"/>
                    <a:pt x="7" y="19"/>
                    <a:pt x="11" y="19"/>
                  </a:cubicBezTo>
                  <a:cubicBezTo>
                    <a:pt x="15" y="19"/>
                    <a:pt x="19" y="15"/>
                    <a:pt x="19" y="11"/>
                  </a:cubicBezTo>
                  <a:cubicBezTo>
                    <a:pt x="19" y="7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52" name="Freeform 58"/>
            <p:cNvSpPr>
              <a:spLocks noEditPoints="1"/>
            </p:cNvSpPr>
            <p:nvPr/>
          </p:nvSpPr>
          <p:spPr bwMode="auto">
            <a:xfrm>
              <a:off x="5581650" y="4533900"/>
              <a:ext cx="87313" cy="88900"/>
            </a:xfrm>
            <a:custGeom>
              <a:avLst/>
              <a:gdLst>
                <a:gd name="T0" fmla="*/ 41758 w 23"/>
                <a:gd name="T1" fmla="*/ 88900 h 23"/>
                <a:gd name="T2" fmla="*/ 0 w 23"/>
                <a:gd name="T3" fmla="*/ 42517 h 23"/>
                <a:gd name="T4" fmla="*/ 41758 w 23"/>
                <a:gd name="T5" fmla="*/ 0 h 23"/>
                <a:gd name="T6" fmla="*/ 87313 w 23"/>
                <a:gd name="T7" fmla="*/ 42517 h 23"/>
                <a:gd name="T8" fmla="*/ 41758 w 23"/>
                <a:gd name="T9" fmla="*/ 88900 h 23"/>
                <a:gd name="T10" fmla="*/ 41758 w 23"/>
                <a:gd name="T11" fmla="*/ 15461 h 23"/>
                <a:gd name="T12" fmla="*/ 15185 w 23"/>
                <a:gd name="T13" fmla="*/ 42517 h 23"/>
                <a:gd name="T14" fmla="*/ 41758 w 23"/>
                <a:gd name="T15" fmla="*/ 73439 h 23"/>
                <a:gd name="T16" fmla="*/ 72128 w 23"/>
                <a:gd name="T17" fmla="*/ 42517 h 23"/>
                <a:gd name="T18" fmla="*/ 41758 w 23"/>
                <a:gd name="T19" fmla="*/ 15461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8" y="0"/>
                    <a:pt x="23" y="5"/>
                    <a:pt x="23" y="11"/>
                  </a:cubicBezTo>
                  <a:cubicBezTo>
                    <a:pt x="23" y="18"/>
                    <a:pt x="18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7"/>
                    <a:pt x="4" y="11"/>
                  </a:cubicBezTo>
                  <a:cubicBezTo>
                    <a:pt x="4" y="15"/>
                    <a:pt x="7" y="19"/>
                    <a:pt x="11" y="19"/>
                  </a:cubicBezTo>
                  <a:cubicBezTo>
                    <a:pt x="15" y="19"/>
                    <a:pt x="19" y="15"/>
                    <a:pt x="19" y="11"/>
                  </a:cubicBezTo>
                  <a:cubicBezTo>
                    <a:pt x="19" y="7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53" name="Freeform 59"/>
            <p:cNvSpPr/>
            <p:nvPr/>
          </p:nvSpPr>
          <p:spPr bwMode="auto">
            <a:xfrm>
              <a:off x="5299075" y="4343400"/>
              <a:ext cx="347663" cy="347663"/>
            </a:xfrm>
            <a:custGeom>
              <a:avLst/>
              <a:gdLst>
                <a:gd name="T0" fmla="*/ 175742 w 91"/>
                <a:gd name="T1" fmla="*/ 347663 h 91"/>
                <a:gd name="T2" fmla="*/ 0 w 91"/>
                <a:gd name="T3" fmla="*/ 175742 h 91"/>
                <a:gd name="T4" fmla="*/ 175742 w 91"/>
                <a:gd name="T5" fmla="*/ 0 h 91"/>
                <a:gd name="T6" fmla="*/ 347663 w 91"/>
                <a:gd name="T7" fmla="*/ 175742 h 91"/>
                <a:gd name="T8" fmla="*/ 347663 w 91"/>
                <a:gd name="T9" fmla="*/ 202485 h 91"/>
                <a:gd name="T10" fmla="*/ 332381 w 91"/>
                <a:gd name="T11" fmla="*/ 198665 h 91"/>
                <a:gd name="T12" fmla="*/ 332381 w 91"/>
                <a:gd name="T13" fmla="*/ 175742 h 91"/>
                <a:gd name="T14" fmla="*/ 175742 w 91"/>
                <a:gd name="T15" fmla="*/ 15282 h 91"/>
                <a:gd name="T16" fmla="*/ 15282 w 91"/>
                <a:gd name="T17" fmla="*/ 175742 h 91"/>
                <a:gd name="T18" fmla="*/ 175742 w 91"/>
                <a:gd name="T19" fmla="*/ 332381 h 91"/>
                <a:gd name="T20" fmla="*/ 305638 w 91"/>
                <a:gd name="T21" fmla="*/ 263613 h 91"/>
                <a:gd name="T22" fmla="*/ 317099 w 91"/>
                <a:gd name="T23" fmla="*/ 271254 h 91"/>
                <a:gd name="T24" fmla="*/ 175742 w 91"/>
                <a:gd name="T25" fmla="*/ 347663 h 9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1" h="91">
                  <a:moveTo>
                    <a:pt x="46" y="91"/>
                  </a:moveTo>
                  <a:cubicBezTo>
                    <a:pt x="21" y="91"/>
                    <a:pt x="0" y="71"/>
                    <a:pt x="0" y="46"/>
                  </a:cubicBezTo>
                  <a:cubicBezTo>
                    <a:pt x="0" y="21"/>
                    <a:pt x="21" y="0"/>
                    <a:pt x="46" y="0"/>
                  </a:cubicBezTo>
                  <a:cubicBezTo>
                    <a:pt x="71" y="0"/>
                    <a:pt x="91" y="21"/>
                    <a:pt x="91" y="46"/>
                  </a:cubicBezTo>
                  <a:cubicBezTo>
                    <a:pt x="91" y="48"/>
                    <a:pt x="91" y="50"/>
                    <a:pt x="91" y="53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7" y="50"/>
                    <a:pt x="87" y="48"/>
                    <a:pt x="87" y="46"/>
                  </a:cubicBezTo>
                  <a:cubicBezTo>
                    <a:pt x="87" y="23"/>
                    <a:pt x="69" y="4"/>
                    <a:pt x="46" y="4"/>
                  </a:cubicBezTo>
                  <a:cubicBezTo>
                    <a:pt x="23" y="4"/>
                    <a:pt x="4" y="23"/>
                    <a:pt x="4" y="46"/>
                  </a:cubicBezTo>
                  <a:cubicBezTo>
                    <a:pt x="4" y="69"/>
                    <a:pt x="23" y="87"/>
                    <a:pt x="46" y="87"/>
                  </a:cubicBezTo>
                  <a:cubicBezTo>
                    <a:pt x="60" y="87"/>
                    <a:pt x="72" y="80"/>
                    <a:pt x="80" y="69"/>
                  </a:cubicBezTo>
                  <a:cubicBezTo>
                    <a:pt x="83" y="71"/>
                    <a:pt x="83" y="71"/>
                    <a:pt x="83" y="71"/>
                  </a:cubicBezTo>
                  <a:cubicBezTo>
                    <a:pt x="75" y="84"/>
                    <a:pt x="61" y="91"/>
                    <a:pt x="46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54" name="Freeform 60"/>
            <p:cNvSpPr>
              <a:spLocks noEditPoints="1"/>
            </p:cNvSpPr>
            <p:nvPr/>
          </p:nvSpPr>
          <p:spPr bwMode="auto">
            <a:xfrm>
              <a:off x="5353050" y="4511675"/>
              <a:ext cx="84138" cy="84138"/>
            </a:xfrm>
            <a:custGeom>
              <a:avLst/>
              <a:gdLst>
                <a:gd name="T0" fmla="*/ 42069 w 22"/>
                <a:gd name="T1" fmla="*/ 84138 h 22"/>
                <a:gd name="T2" fmla="*/ 0 w 22"/>
                <a:gd name="T3" fmla="*/ 42069 h 22"/>
                <a:gd name="T4" fmla="*/ 42069 w 22"/>
                <a:gd name="T5" fmla="*/ 0 h 22"/>
                <a:gd name="T6" fmla="*/ 84138 w 22"/>
                <a:gd name="T7" fmla="*/ 42069 h 22"/>
                <a:gd name="T8" fmla="*/ 42069 w 22"/>
                <a:gd name="T9" fmla="*/ 84138 h 22"/>
                <a:gd name="T10" fmla="*/ 42069 w 22"/>
                <a:gd name="T11" fmla="*/ 15298 h 22"/>
                <a:gd name="T12" fmla="*/ 15298 w 22"/>
                <a:gd name="T13" fmla="*/ 42069 h 22"/>
                <a:gd name="T14" fmla="*/ 42069 w 22"/>
                <a:gd name="T15" fmla="*/ 68840 h 22"/>
                <a:gd name="T16" fmla="*/ 68840 w 22"/>
                <a:gd name="T17" fmla="*/ 42069 h 22"/>
                <a:gd name="T18" fmla="*/ 42069 w 22"/>
                <a:gd name="T19" fmla="*/ 15298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" h="22">
                  <a:moveTo>
                    <a:pt x="11" y="22"/>
                  </a:moveTo>
                  <a:cubicBezTo>
                    <a:pt x="5" y="22"/>
                    <a:pt x="0" y="17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cubicBezTo>
                    <a:pt x="22" y="17"/>
                    <a:pt x="17" y="22"/>
                    <a:pt x="11" y="22"/>
                  </a:cubicBezTo>
                  <a:close/>
                  <a:moveTo>
                    <a:pt x="11" y="4"/>
                  </a:moveTo>
                  <a:cubicBezTo>
                    <a:pt x="7" y="4"/>
                    <a:pt x="4" y="7"/>
                    <a:pt x="4" y="11"/>
                  </a:cubicBezTo>
                  <a:cubicBezTo>
                    <a:pt x="4" y="15"/>
                    <a:pt x="7" y="18"/>
                    <a:pt x="11" y="18"/>
                  </a:cubicBezTo>
                  <a:cubicBezTo>
                    <a:pt x="15" y="18"/>
                    <a:pt x="18" y="15"/>
                    <a:pt x="18" y="11"/>
                  </a:cubicBezTo>
                  <a:cubicBezTo>
                    <a:pt x="18" y="7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sp>
        <p:nvSpPr>
          <p:cNvPr id="55" name="文本框 71"/>
          <p:cNvSpPr txBox="1">
            <a:spLocks noChangeArrowheads="1"/>
          </p:cNvSpPr>
          <p:nvPr/>
        </p:nvSpPr>
        <p:spPr bwMode="auto">
          <a:xfrm>
            <a:off x="2435225" y="1420813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56" name="文本框 72"/>
          <p:cNvSpPr txBox="1">
            <a:spLocks noChangeArrowheads="1"/>
          </p:cNvSpPr>
          <p:nvPr/>
        </p:nvSpPr>
        <p:spPr bwMode="auto">
          <a:xfrm>
            <a:off x="5524500" y="1420813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57" name="文本框 73"/>
          <p:cNvSpPr txBox="1">
            <a:spLocks noChangeArrowheads="1"/>
          </p:cNvSpPr>
          <p:nvPr/>
        </p:nvSpPr>
        <p:spPr bwMode="auto">
          <a:xfrm>
            <a:off x="8737600" y="1420813"/>
            <a:ext cx="16224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58" name="文本框 74"/>
          <p:cNvSpPr txBox="1">
            <a:spLocks noChangeArrowheads="1"/>
          </p:cNvSpPr>
          <p:nvPr/>
        </p:nvSpPr>
        <p:spPr bwMode="auto">
          <a:xfrm>
            <a:off x="2435225" y="4041775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59" name="文本框 75"/>
          <p:cNvSpPr txBox="1">
            <a:spLocks noChangeArrowheads="1"/>
          </p:cNvSpPr>
          <p:nvPr/>
        </p:nvSpPr>
        <p:spPr bwMode="auto">
          <a:xfrm>
            <a:off x="5524500" y="4041775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60" name="文本框 76"/>
          <p:cNvSpPr txBox="1">
            <a:spLocks noChangeArrowheads="1"/>
          </p:cNvSpPr>
          <p:nvPr/>
        </p:nvSpPr>
        <p:spPr bwMode="auto">
          <a:xfrm>
            <a:off x="8737600" y="4041775"/>
            <a:ext cx="16224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61" name="矩形 78"/>
          <p:cNvSpPr>
            <a:spLocks noChangeArrowheads="1"/>
          </p:cNvSpPr>
          <p:nvPr/>
        </p:nvSpPr>
        <p:spPr bwMode="auto">
          <a:xfrm>
            <a:off x="1679575" y="2230438"/>
            <a:ext cx="23764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E4E4E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400" dirty="0">
              <a:solidFill>
                <a:srgbClr val="1037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80"/>
          <p:cNvSpPr>
            <a:spLocks noChangeArrowheads="1"/>
          </p:cNvSpPr>
          <p:nvPr/>
        </p:nvSpPr>
        <p:spPr bwMode="auto">
          <a:xfrm>
            <a:off x="4770438" y="2230438"/>
            <a:ext cx="23749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E4E4E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400" dirty="0">
              <a:solidFill>
                <a:srgbClr val="1037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81"/>
          <p:cNvSpPr>
            <a:spLocks noChangeArrowheads="1"/>
          </p:cNvSpPr>
          <p:nvPr/>
        </p:nvSpPr>
        <p:spPr bwMode="auto">
          <a:xfrm>
            <a:off x="7859713" y="2230438"/>
            <a:ext cx="237648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E4E4E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400" dirty="0">
              <a:solidFill>
                <a:srgbClr val="1037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82"/>
          <p:cNvSpPr>
            <a:spLocks noChangeArrowheads="1"/>
          </p:cNvSpPr>
          <p:nvPr/>
        </p:nvSpPr>
        <p:spPr bwMode="auto">
          <a:xfrm>
            <a:off x="1679575" y="4860925"/>
            <a:ext cx="23764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E4E4E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400" dirty="0">
              <a:solidFill>
                <a:srgbClr val="1037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矩形 83"/>
          <p:cNvSpPr>
            <a:spLocks noChangeArrowheads="1"/>
          </p:cNvSpPr>
          <p:nvPr/>
        </p:nvSpPr>
        <p:spPr bwMode="auto">
          <a:xfrm>
            <a:off x="4770438" y="4860925"/>
            <a:ext cx="23749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E4E4E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400" dirty="0">
              <a:solidFill>
                <a:srgbClr val="1037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84"/>
          <p:cNvSpPr>
            <a:spLocks noChangeArrowheads="1"/>
          </p:cNvSpPr>
          <p:nvPr/>
        </p:nvSpPr>
        <p:spPr bwMode="auto">
          <a:xfrm>
            <a:off x="7859713" y="4860925"/>
            <a:ext cx="237648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4E4E4E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400" dirty="0">
              <a:solidFill>
                <a:srgbClr val="1037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Entry_1"/>
          <p:cNvSpPr/>
          <p:nvPr>
            <p:custDataLst>
              <p:tags r:id="rId1"/>
            </p:custDataLst>
          </p:nvPr>
        </p:nvSpPr>
        <p:spPr>
          <a:xfrm>
            <a:off x="4089400" y="246061"/>
            <a:ext cx="4016089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8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460301" y="7618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025900" y="795933"/>
            <a:ext cx="415434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 LOREM</a:t>
            </a:r>
            <a:endParaRPr lang="zh-CN" altLang="en-US" sz="1100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460301" y="67562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5845175" y="2599778"/>
            <a:ext cx="1187450" cy="1187450"/>
            <a:chOff x="5845175" y="2804496"/>
            <a:chExt cx="1187450" cy="1187450"/>
          </a:xfrm>
        </p:grpSpPr>
        <p:sp>
          <p:nvSpPr>
            <p:cNvPr id="9" name="MH_Other_1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5845175" y="2804496"/>
              <a:ext cx="1187450" cy="1187450"/>
            </a:xfrm>
            <a:prstGeom prst="chevron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FFFFFF"/>
                </a:solidFill>
              </a:endParaRPr>
            </a:p>
          </p:txBody>
        </p:sp>
        <p:sp>
          <p:nvSpPr>
            <p:cNvPr id="10" name="MH_Other_2"/>
            <p:cNvSpPr/>
            <p:nvPr>
              <p:custDataLst>
                <p:tags r:id="rId9"/>
              </p:custDataLst>
            </p:nvPr>
          </p:nvSpPr>
          <p:spPr>
            <a:xfrm>
              <a:off x="6486525" y="3199783"/>
              <a:ext cx="396875" cy="396875"/>
            </a:xfrm>
            <a:prstGeom prst="ellipse">
              <a:avLst/>
            </a:prstGeom>
            <a:solidFill>
              <a:srgbClr val="FFFFFF"/>
            </a:solidFill>
          </p:spPr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accent2"/>
                  </a:solidFill>
                  <a:latin typeface="+mn-lt"/>
                </a:rPr>
                <a:t>B</a:t>
              </a:r>
              <a:endParaRPr lang="zh-CN" altLang="en-US" sz="2000" dirty="0" err="1">
                <a:solidFill>
                  <a:schemeClr val="accent2"/>
                </a:solidFill>
                <a:latin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845175" y="4336503"/>
            <a:ext cx="1187450" cy="1189037"/>
            <a:chOff x="5845175" y="4541221"/>
            <a:chExt cx="1187450" cy="1189037"/>
          </a:xfrm>
        </p:grpSpPr>
        <p:sp>
          <p:nvSpPr>
            <p:cNvPr id="12" name="MH_Other_3"/>
            <p:cNvSpPr/>
            <p:nvPr>
              <p:custDataLst>
                <p:tags r:id="rId6"/>
              </p:custDataLst>
            </p:nvPr>
          </p:nvSpPr>
          <p:spPr>
            <a:xfrm>
              <a:off x="5845175" y="4541221"/>
              <a:ext cx="1187450" cy="1189037"/>
            </a:xfrm>
            <a:prstGeom prst="chevron">
              <a:avLst/>
            </a:prstGeom>
            <a:solidFill>
              <a:schemeClr val="accent4"/>
            </a:solidFill>
          </p:spPr>
          <p:txBody>
            <a:bodyPr anchor="ctr"/>
            <a:lstStyle/>
            <a:p>
              <a:pPr algn="just"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 err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3" name="MH_Other_4"/>
            <p:cNvSpPr/>
            <p:nvPr>
              <p:custDataLst>
                <p:tags r:id="rId7"/>
              </p:custDataLst>
            </p:nvPr>
          </p:nvSpPr>
          <p:spPr>
            <a:xfrm>
              <a:off x="6486525" y="4938096"/>
              <a:ext cx="396875" cy="395287"/>
            </a:xfrm>
            <a:prstGeom prst="ellipse">
              <a:avLst/>
            </a:prstGeom>
            <a:solidFill>
              <a:srgbClr val="FFFFFF"/>
            </a:solidFill>
          </p:spPr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accent4"/>
                  </a:solidFill>
                  <a:latin typeface="+mn-lt"/>
                </a:rPr>
                <a:t>D</a:t>
              </a:r>
              <a:endParaRPr lang="zh-CN" altLang="en-US" sz="2000" dirty="0" err="1">
                <a:solidFill>
                  <a:schemeClr val="accent4"/>
                </a:solidFill>
                <a:latin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978400" y="1729828"/>
            <a:ext cx="1187450" cy="1189037"/>
            <a:chOff x="4978400" y="1934546"/>
            <a:chExt cx="1187450" cy="1189037"/>
          </a:xfrm>
        </p:grpSpPr>
        <p:sp>
          <p:nvSpPr>
            <p:cNvPr id="15" name="MH_Other_7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 flipH="1">
              <a:off x="4978400" y="1934546"/>
              <a:ext cx="1187450" cy="1189037"/>
            </a:xfrm>
            <a:prstGeom prst="chevron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FFFFFF"/>
                </a:solidFill>
              </a:endParaRPr>
            </a:p>
          </p:txBody>
        </p:sp>
        <p:sp>
          <p:nvSpPr>
            <p:cNvPr id="16" name="MH_Other_8"/>
            <p:cNvSpPr/>
            <p:nvPr>
              <p:custDataLst>
                <p:tags r:id="rId5"/>
              </p:custDataLst>
            </p:nvPr>
          </p:nvSpPr>
          <p:spPr>
            <a:xfrm flipH="1">
              <a:off x="5127625" y="2331421"/>
              <a:ext cx="396875" cy="395287"/>
            </a:xfrm>
            <a:prstGeom prst="ellipse">
              <a:avLst/>
            </a:prstGeom>
            <a:solidFill>
              <a:srgbClr val="FFFFFF"/>
            </a:solidFill>
          </p:spPr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accent1"/>
                  </a:solidFill>
                  <a:latin typeface="+mn-lt"/>
                </a:rPr>
                <a:t>A</a:t>
              </a:r>
              <a:endParaRPr lang="zh-CN" altLang="en-US" sz="2000" dirty="0" err="1">
                <a:solidFill>
                  <a:schemeClr val="accent1"/>
                </a:solidFill>
                <a:latin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978400" y="3468140"/>
            <a:ext cx="1187450" cy="1187450"/>
            <a:chOff x="4978400" y="3672858"/>
            <a:chExt cx="1187450" cy="1187450"/>
          </a:xfrm>
        </p:grpSpPr>
        <p:sp>
          <p:nvSpPr>
            <p:cNvPr id="18" name="MH_Other_9"/>
            <p:cNvSpPr/>
            <p:nvPr>
              <p:custDataLst>
                <p:tags r:id="rId2"/>
              </p:custDataLst>
            </p:nvPr>
          </p:nvSpPr>
          <p:spPr>
            <a:xfrm flipH="1">
              <a:off x="4978400" y="3672858"/>
              <a:ext cx="1187450" cy="1187450"/>
            </a:xfrm>
            <a:prstGeom prst="chevron">
              <a:avLst/>
            </a:prstGeom>
            <a:solidFill>
              <a:schemeClr val="accent3"/>
            </a:solidFill>
          </p:spPr>
          <p:txBody>
            <a:bodyPr anchor="ctr"/>
            <a:lstStyle/>
            <a:p>
              <a:pPr algn="just"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 err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9" name="MH_Other_10"/>
            <p:cNvSpPr/>
            <p:nvPr>
              <p:custDataLst>
                <p:tags r:id="rId3"/>
              </p:custDataLst>
            </p:nvPr>
          </p:nvSpPr>
          <p:spPr>
            <a:xfrm flipH="1">
              <a:off x="5127625" y="4068146"/>
              <a:ext cx="396875" cy="396875"/>
            </a:xfrm>
            <a:prstGeom prst="ellipse">
              <a:avLst/>
            </a:prstGeom>
            <a:solidFill>
              <a:srgbClr val="FFFFFF"/>
            </a:solidFill>
          </p:spPr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accent3">
                      <a:lumMod val="75000"/>
                    </a:schemeClr>
                  </a:solidFill>
                  <a:latin typeface="+mn-lt"/>
                </a:rPr>
                <a:t>C</a:t>
              </a:r>
              <a:endParaRPr lang="zh-CN" altLang="en-US" sz="2000" dirty="0" err="1">
                <a:solidFill>
                  <a:schemeClr val="accent3">
                    <a:lumMod val="75000"/>
                  </a:schemeClr>
                </a:solidFill>
                <a:latin typeface="+mn-lt"/>
              </a:endParaRPr>
            </a:p>
          </p:txBody>
        </p:sp>
      </p:grpSp>
      <p:sp>
        <p:nvSpPr>
          <p:cNvPr id="20" name="MH_SubTitle_4"/>
          <p:cNvSpPr>
            <a:spLocks noChangeArrowheads="1"/>
          </p:cNvSpPr>
          <p:nvPr/>
        </p:nvSpPr>
        <p:spPr bwMode="auto">
          <a:xfrm>
            <a:off x="1717675" y="2007640"/>
            <a:ext cx="30527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latin typeface="宋体" panose="02010600030101010101" pitchFamily="2" charset="-122"/>
              </a:rPr>
              <a:t>极致简约风潮流所向，通用设计，完美兼容。</a:t>
            </a:r>
            <a:endParaRPr lang="zh-CN" altLang="en-US" sz="1600" dirty="0"/>
          </a:p>
        </p:txBody>
      </p:sp>
      <p:sp>
        <p:nvSpPr>
          <p:cNvPr id="21" name="MH_SubTitle_5"/>
          <p:cNvSpPr>
            <a:spLocks noChangeArrowheads="1"/>
          </p:cNvSpPr>
          <p:nvPr/>
        </p:nvSpPr>
        <p:spPr bwMode="auto">
          <a:xfrm>
            <a:off x="7199313" y="2899815"/>
            <a:ext cx="32099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latin typeface="宋体" panose="02010600030101010101" pitchFamily="2" charset="-122"/>
              </a:rPr>
              <a:t>极致简约风潮流所向，通用设计，完美兼容。</a:t>
            </a:r>
            <a:endParaRPr lang="zh-CN" altLang="en-US" sz="1600" dirty="0"/>
          </a:p>
        </p:txBody>
      </p:sp>
      <p:sp>
        <p:nvSpPr>
          <p:cNvPr id="22" name="MH_SubTitle_6"/>
          <p:cNvSpPr>
            <a:spLocks noChangeArrowheads="1"/>
          </p:cNvSpPr>
          <p:nvPr/>
        </p:nvSpPr>
        <p:spPr bwMode="auto">
          <a:xfrm>
            <a:off x="1717675" y="3776115"/>
            <a:ext cx="30527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latin typeface="宋体" panose="02010600030101010101" pitchFamily="2" charset="-122"/>
              </a:rPr>
              <a:t>极致简约风潮流所向，通用设计，完美兼容。</a:t>
            </a:r>
            <a:endParaRPr lang="zh-CN" altLang="en-US" sz="1600" dirty="0"/>
          </a:p>
        </p:txBody>
      </p:sp>
      <p:sp>
        <p:nvSpPr>
          <p:cNvPr id="23" name="MH_SubTitle_6"/>
          <p:cNvSpPr>
            <a:spLocks noChangeArrowheads="1"/>
          </p:cNvSpPr>
          <p:nvPr/>
        </p:nvSpPr>
        <p:spPr bwMode="auto">
          <a:xfrm>
            <a:off x="7197725" y="4634953"/>
            <a:ext cx="30527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latin typeface="宋体" panose="02010600030101010101" pitchFamily="2" charset="-122"/>
              </a:rPr>
              <a:t>极致简约风潮流所向，通用设计，完美兼容。</a:t>
            </a:r>
            <a:endParaRPr lang="zh-CN" altLang="en-US" sz="1600" dirty="0"/>
          </a:p>
        </p:txBody>
      </p:sp>
      <p:sp>
        <p:nvSpPr>
          <p:cNvPr id="24" name="圆角矩形 43"/>
          <p:cNvSpPr/>
          <p:nvPr/>
        </p:nvSpPr>
        <p:spPr>
          <a:xfrm>
            <a:off x="1662113" y="1994940"/>
            <a:ext cx="3216275" cy="64770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圆角矩形 44"/>
          <p:cNvSpPr/>
          <p:nvPr/>
        </p:nvSpPr>
        <p:spPr>
          <a:xfrm>
            <a:off x="7143750" y="2869653"/>
            <a:ext cx="3216275" cy="646112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圆角矩形 45"/>
          <p:cNvSpPr/>
          <p:nvPr/>
        </p:nvSpPr>
        <p:spPr>
          <a:xfrm>
            <a:off x="1662113" y="3739603"/>
            <a:ext cx="3216275" cy="646112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7" name="圆角矩形 46"/>
          <p:cNvSpPr/>
          <p:nvPr/>
        </p:nvSpPr>
        <p:spPr>
          <a:xfrm>
            <a:off x="7142163" y="4609553"/>
            <a:ext cx="3216275" cy="646112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20" grpId="0"/>
      <p:bldP spid="21" grpId="0"/>
      <p:bldP spid="22" grpId="0"/>
      <p:bldP spid="23" grpId="0"/>
      <p:bldP spid="24" grpId="0" animBg="1"/>
      <p:bldP spid="25" grpId="0" animBg="1"/>
      <p:bldP spid="26" grpId="0" animBg="1"/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 descr="图片包含 山, 红色&#10;&#10;已生成极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24" b="6437"/>
          <a:stretch>
            <a:fillRect/>
          </a:stretch>
        </p:blipFill>
        <p:spPr>
          <a:xfrm>
            <a:off x="0" y="4508938"/>
            <a:ext cx="12192000" cy="2349062"/>
          </a:xfrm>
          <a:prstGeom prst="rect">
            <a:avLst/>
          </a:prstGeom>
        </p:spPr>
      </p:pic>
      <p:sp>
        <p:nvSpPr>
          <p:cNvPr id="26" name="Freeform 31"/>
          <p:cNvSpPr/>
          <p:nvPr/>
        </p:nvSpPr>
        <p:spPr bwMode="auto">
          <a:xfrm>
            <a:off x="4189741" y="1031976"/>
            <a:ext cx="3812517" cy="3476962"/>
          </a:xfrm>
          <a:custGeom>
            <a:avLst/>
            <a:gdLst>
              <a:gd name="T0" fmla="*/ 113 w 226"/>
              <a:gd name="T1" fmla="*/ 206 h 206"/>
              <a:gd name="T2" fmla="*/ 0 w 226"/>
              <a:gd name="T3" fmla="*/ 56 h 206"/>
              <a:gd name="T4" fmla="*/ 59 w 226"/>
              <a:gd name="T5" fmla="*/ 0 h 206"/>
              <a:gd name="T6" fmla="*/ 113 w 226"/>
              <a:gd name="T7" fmla="*/ 43 h 206"/>
              <a:gd name="T8" fmla="*/ 167 w 226"/>
              <a:gd name="T9" fmla="*/ 0 h 206"/>
              <a:gd name="T10" fmla="*/ 226 w 226"/>
              <a:gd name="T11" fmla="*/ 56 h 206"/>
              <a:gd name="T12" fmla="*/ 113 w 226"/>
              <a:gd name="T13" fmla="*/ 206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6" h="206">
                <a:moveTo>
                  <a:pt x="113" y="206"/>
                </a:moveTo>
                <a:cubicBezTo>
                  <a:pt x="81" y="180"/>
                  <a:pt x="0" y="123"/>
                  <a:pt x="0" y="56"/>
                </a:cubicBezTo>
                <a:cubicBezTo>
                  <a:pt x="0" y="25"/>
                  <a:pt x="27" y="0"/>
                  <a:pt x="59" y="0"/>
                </a:cubicBezTo>
                <a:cubicBezTo>
                  <a:pt x="90" y="0"/>
                  <a:pt x="113" y="30"/>
                  <a:pt x="113" y="43"/>
                </a:cubicBezTo>
                <a:cubicBezTo>
                  <a:pt x="113" y="30"/>
                  <a:pt x="136" y="0"/>
                  <a:pt x="167" y="0"/>
                </a:cubicBezTo>
                <a:cubicBezTo>
                  <a:pt x="199" y="0"/>
                  <a:pt x="226" y="25"/>
                  <a:pt x="226" y="56"/>
                </a:cubicBezTo>
                <a:cubicBezTo>
                  <a:pt x="226" y="123"/>
                  <a:pt x="145" y="180"/>
                  <a:pt x="113" y="206"/>
                </a:cubicBezTo>
                <a:close/>
              </a:path>
            </a:pathLst>
          </a:custGeom>
          <a:solidFill>
            <a:srgbClr val="FF7C80">
              <a:alpha val="1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MH_Entry_1"/>
          <p:cNvSpPr/>
          <p:nvPr>
            <p:custDataLst>
              <p:tags r:id="rId1"/>
            </p:custDataLst>
          </p:nvPr>
        </p:nvSpPr>
        <p:spPr>
          <a:xfrm>
            <a:off x="4098983" y="3095214"/>
            <a:ext cx="4016089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8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28" name="MH_Number_1"/>
          <p:cNvSpPr/>
          <p:nvPr>
            <p:custDataLst>
              <p:tags r:id="rId2"/>
            </p:custDataLst>
          </p:nvPr>
        </p:nvSpPr>
        <p:spPr>
          <a:xfrm>
            <a:off x="5321243" y="1373521"/>
            <a:ext cx="1546378" cy="1545333"/>
          </a:xfrm>
          <a:prstGeom prst="ellipse">
            <a:avLst/>
          </a:prstGeom>
          <a:noFill/>
          <a:ln w="127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6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4559907" y="3610959"/>
            <a:ext cx="3044276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4328419" y="3632385"/>
            <a:ext cx="35551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consectetuer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Lorem</a:t>
            </a:r>
            <a:endParaRPr lang="zh-CN" alt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 animBg="1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Entry_1"/>
          <p:cNvSpPr/>
          <p:nvPr>
            <p:custDataLst>
              <p:tags r:id="rId1"/>
            </p:custDataLst>
          </p:nvPr>
        </p:nvSpPr>
        <p:spPr>
          <a:xfrm>
            <a:off x="4089400" y="246061"/>
            <a:ext cx="4016089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8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460301" y="7618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025900" y="795933"/>
            <a:ext cx="415434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 LOREM</a:t>
            </a:r>
            <a:endParaRPr lang="zh-CN" altLang="en-US" sz="1100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460301" y="67562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8"/>
          <p:cNvSpPr/>
          <p:nvPr/>
        </p:nvSpPr>
        <p:spPr bwMode="auto">
          <a:xfrm>
            <a:off x="6632212" y="5535995"/>
            <a:ext cx="4514850" cy="900112"/>
          </a:xfrm>
          <a:custGeom>
            <a:avLst/>
            <a:gdLst>
              <a:gd name="T0" fmla="*/ 1064 w 1064"/>
              <a:gd name="T1" fmla="*/ 172 h 212"/>
              <a:gd name="T2" fmla="*/ 1024 w 1064"/>
              <a:gd name="T3" fmla="*/ 212 h 212"/>
              <a:gd name="T4" fmla="*/ 41 w 1064"/>
              <a:gd name="T5" fmla="*/ 212 h 212"/>
              <a:gd name="T6" fmla="*/ 0 w 1064"/>
              <a:gd name="T7" fmla="*/ 172 h 212"/>
              <a:gd name="T8" fmla="*/ 0 w 1064"/>
              <a:gd name="T9" fmla="*/ 41 h 212"/>
              <a:gd name="T10" fmla="*/ 41 w 1064"/>
              <a:gd name="T11" fmla="*/ 0 h 212"/>
              <a:gd name="T12" fmla="*/ 1024 w 1064"/>
              <a:gd name="T13" fmla="*/ 0 h 212"/>
              <a:gd name="T14" fmla="*/ 1064 w 1064"/>
              <a:gd name="T15" fmla="*/ 41 h 212"/>
              <a:gd name="T16" fmla="*/ 1064 w 1064"/>
              <a:gd name="T17" fmla="*/ 172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4" h="212">
                <a:moveTo>
                  <a:pt x="1064" y="172"/>
                </a:moveTo>
                <a:cubicBezTo>
                  <a:pt x="1064" y="194"/>
                  <a:pt x="1046" y="212"/>
                  <a:pt x="1024" y="212"/>
                </a:cubicBezTo>
                <a:cubicBezTo>
                  <a:pt x="41" y="212"/>
                  <a:pt x="41" y="212"/>
                  <a:pt x="41" y="212"/>
                </a:cubicBezTo>
                <a:cubicBezTo>
                  <a:pt x="19" y="212"/>
                  <a:pt x="0" y="194"/>
                  <a:pt x="0" y="172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19"/>
                  <a:pt x="19" y="0"/>
                  <a:pt x="41" y="0"/>
                </a:cubicBezTo>
                <a:cubicBezTo>
                  <a:pt x="1024" y="0"/>
                  <a:pt x="1024" y="0"/>
                  <a:pt x="1024" y="0"/>
                </a:cubicBezTo>
                <a:cubicBezTo>
                  <a:pt x="1046" y="0"/>
                  <a:pt x="1064" y="19"/>
                  <a:pt x="1064" y="41"/>
                </a:cubicBezTo>
                <a:lnTo>
                  <a:pt x="1064" y="17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9" name="Freeform 8"/>
          <p:cNvSpPr/>
          <p:nvPr/>
        </p:nvSpPr>
        <p:spPr bwMode="auto">
          <a:xfrm>
            <a:off x="6632212" y="4183445"/>
            <a:ext cx="4514850" cy="900112"/>
          </a:xfrm>
          <a:custGeom>
            <a:avLst/>
            <a:gdLst>
              <a:gd name="T0" fmla="*/ 1064 w 1064"/>
              <a:gd name="T1" fmla="*/ 172 h 212"/>
              <a:gd name="T2" fmla="*/ 1024 w 1064"/>
              <a:gd name="T3" fmla="*/ 212 h 212"/>
              <a:gd name="T4" fmla="*/ 41 w 1064"/>
              <a:gd name="T5" fmla="*/ 212 h 212"/>
              <a:gd name="T6" fmla="*/ 0 w 1064"/>
              <a:gd name="T7" fmla="*/ 172 h 212"/>
              <a:gd name="T8" fmla="*/ 0 w 1064"/>
              <a:gd name="T9" fmla="*/ 41 h 212"/>
              <a:gd name="T10" fmla="*/ 41 w 1064"/>
              <a:gd name="T11" fmla="*/ 0 h 212"/>
              <a:gd name="T12" fmla="*/ 1024 w 1064"/>
              <a:gd name="T13" fmla="*/ 0 h 212"/>
              <a:gd name="T14" fmla="*/ 1064 w 1064"/>
              <a:gd name="T15" fmla="*/ 41 h 212"/>
              <a:gd name="T16" fmla="*/ 1064 w 1064"/>
              <a:gd name="T17" fmla="*/ 172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4" h="212">
                <a:moveTo>
                  <a:pt x="1064" y="172"/>
                </a:moveTo>
                <a:cubicBezTo>
                  <a:pt x="1064" y="194"/>
                  <a:pt x="1046" y="212"/>
                  <a:pt x="1024" y="212"/>
                </a:cubicBezTo>
                <a:cubicBezTo>
                  <a:pt x="41" y="212"/>
                  <a:pt x="41" y="212"/>
                  <a:pt x="41" y="212"/>
                </a:cubicBezTo>
                <a:cubicBezTo>
                  <a:pt x="19" y="212"/>
                  <a:pt x="0" y="194"/>
                  <a:pt x="0" y="172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19"/>
                  <a:pt x="19" y="0"/>
                  <a:pt x="41" y="0"/>
                </a:cubicBezTo>
                <a:cubicBezTo>
                  <a:pt x="1024" y="0"/>
                  <a:pt x="1024" y="0"/>
                  <a:pt x="1024" y="0"/>
                </a:cubicBezTo>
                <a:cubicBezTo>
                  <a:pt x="1046" y="0"/>
                  <a:pt x="1064" y="19"/>
                  <a:pt x="1064" y="41"/>
                </a:cubicBezTo>
                <a:lnTo>
                  <a:pt x="1064" y="17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0" name="Freeform 11"/>
          <p:cNvSpPr/>
          <p:nvPr/>
        </p:nvSpPr>
        <p:spPr bwMode="auto">
          <a:xfrm>
            <a:off x="6625862" y="2848357"/>
            <a:ext cx="4513262" cy="900113"/>
          </a:xfrm>
          <a:custGeom>
            <a:avLst/>
            <a:gdLst>
              <a:gd name="T0" fmla="*/ 1064 w 1064"/>
              <a:gd name="T1" fmla="*/ 172 h 212"/>
              <a:gd name="T2" fmla="*/ 1024 w 1064"/>
              <a:gd name="T3" fmla="*/ 212 h 212"/>
              <a:gd name="T4" fmla="*/ 41 w 1064"/>
              <a:gd name="T5" fmla="*/ 212 h 212"/>
              <a:gd name="T6" fmla="*/ 0 w 1064"/>
              <a:gd name="T7" fmla="*/ 172 h 212"/>
              <a:gd name="T8" fmla="*/ 0 w 1064"/>
              <a:gd name="T9" fmla="*/ 41 h 212"/>
              <a:gd name="T10" fmla="*/ 41 w 1064"/>
              <a:gd name="T11" fmla="*/ 0 h 212"/>
              <a:gd name="T12" fmla="*/ 1024 w 1064"/>
              <a:gd name="T13" fmla="*/ 0 h 212"/>
              <a:gd name="T14" fmla="*/ 1064 w 1064"/>
              <a:gd name="T15" fmla="*/ 41 h 212"/>
              <a:gd name="T16" fmla="*/ 1064 w 1064"/>
              <a:gd name="T17" fmla="*/ 172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4" h="212">
                <a:moveTo>
                  <a:pt x="1064" y="172"/>
                </a:moveTo>
                <a:cubicBezTo>
                  <a:pt x="1064" y="194"/>
                  <a:pt x="1046" y="212"/>
                  <a:pt x="1024" y="212"/>
                </a:cubicBezTo>
                <a:cubicBezTo>
                  <a:pt x="41" y="212"/>
                  <a:pt x="41" y="212"/>
                  <a:pt x="41" y="212"/>
                </a:cubicBezTo>
                <a:cubicBezTo>
                  <a:pt x="19" y="212"/>
                  <a:pt x="0" y="194"/>
                  <a:pt x="0" y="172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19"/>
                  <a:pt x="19" y="0"/>
                  <a:pt x="41" y="0"/>
                </a:cubicBezTo>
                <a:cubicBezTo>
                  <a:pt x="1024" y="0"/>
                  <a:pt x="1024" y="0"/>
                  <a:pt x="1024" y="0"/>
                </a:cubicBezTo>
                <a:cubicBezTo>
                  <a:pt x="1046" y="0"/>
                  <a:pt x="1064" y="19"/>
                  <a:pt x="1064" y="41"/>
                </a:cubicBezTo>
                <a:lnTo>
                  <a:pt x="1064" y="17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1" name="Freeform 14"/>
          <p:cNvSpPr/>
          <p:nvPr/>
        </p:nvSpPr>
        <p:spPr bwMode="auto">
          <a:xfrm>
            <a:off x="6643325" y="1456120"/>
            <a:ext cx="4513262" cy="900112"/>
          </a:xfrm>
          <a:custGeom>
            <a:avLst/>
            <a:gdLst>
              <a:gd name="T0" fmla="*/ 1064 w 1064"/>
              <a:gd name="T1" fmla="*/ 172 h 212"/>
              <a:gd name="T2" fmla="*/ 1024 w 1064"/>
              <a:gd name="T3" fmla="*/ 212 h 212"/>
              <a:gd name="T4" fmla="*/ 41 w 1064"/>
              <a:gd name="T5" fmla="*/ 212 h 212"/>
              <a:gd name="T6" fmla="*/ 0 w 1064"/>
              <a:gd name="T7" fmla="*/ 172 h 212"/>
              <a:gd name="T8" fmla="*/ 0 w 1064"/>
              <a:gd name="T9" fmla="*/ 41 h 212"/>
              <a:gd name="T10" fmla="*/ 41 w 1064"/>
              <a:gd name="T11" fmla="*/ 0 h 212"/>
              <a:gd name="T12" fmla="*/ 1024 w 1064"/>
              <a:gd name="T13" fmla="*/ 0 h 212"/>
              <a:gd name="T14" fmla="*/ 1064 w 1064"/>
              <a:gd name="T15" fmla="*/ 41 h 212"/>
              <a:gd name="T16" fmla="*/ 1064 w 1064"/>
              <a:gd name="T17" fmla="*/ 172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4" h="212">
                <a:moveTo>
                  <a:pt x="1064" y="172"/>
                </a:moveTo>
                <a:cubicBezTo>
                  <a:pt x="1064" y="194"/>
                  <a:pt x="1046" y="212"/>
                  <a:pt x="1024" y="212"/>
                </a:cubicBezTo>
                <a:cubicBezTo>
                  <a:pt x="41" y="212"/>
                  <a:pt x="41" y="212"/>
                  <a:pt x="41" y="212"/>
                </a:cubicBezTo>
                <a:cubicBezTo>
                  <a:pt x="19" y="212"/>
                  <a:pt x="0" y="194"/>
                  <a:pt x="0" y="172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19"/>
                  <a:pt x="19" y="0"/>
                  <a:pt x="41" y="0"/>
                </a:cubicBezTo>
                <a:cubicBezTo>
                  <a:pt x="1024" y="0"/>
                  <a:pt x="1024" y="0"/>
                  <a:pt x="1024" y="0"/>
                </a:cubicBezTo>
                <a:cubicBezTo>
                  <a:pt x="1046" y="0"/>
                  <a:pt x="1064" y="19"/>
                  <a:pt x="1064" y="41"/>
                </a:cubicBezTo>
                <a:lnTo>
                  <a:pt x="1064" y="17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10464438" y="1673492"/>
            <a:ext cx="373063" cy="454026"/>
            <a:chOff x="5969001" y="1333500"/>
            <a:chExt cx="373063" cy="454026"/>
          </a:xfrm>
          <a:solidFill>
            <a:schemeClr val="bg1"/>
          </a:solidFill>
        </p:grpSpPr>
        <p:sp>
          <p:nvSpPr>
            <p:cNvPr id="13" name="Oval 17"/>
            <p:cNvSpPr>
              <a:spLocks noChangeArrowheads="1"/>
            </p:cNvSpPr>
            <p:nvPr/>
          </p:nvSpPr>
          <p:spPr bwMode="auto">
            <a:xfrm>
              <a:off x="6065838" y="1333500"/>
              <a:ext cx="169863" cy="2238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4" name="Freeform 18"/>
            <p:cNvSpPr/>
            <p:nvPr/>
          </p:nvSpPr>
          <p:spPr bwMode="auto">
            <a:xfrm>
              <a:off x="5969001" y="1566863"/>
              <a:ext cx="373063" cy="220663"/>
            </a:xfrm>
            <a:custGeom>
              <a:avLst/>
              <a:gdLst>
                <a:gd name="T0" fmla="*/ 58 w 88"/>
                <a:gd name="T1" fmla="*/ 0 h 52"/>
                <a:gd name="T2" fmla="*/ 48 w 88"/>
                <a:gd name="T3" fmla="*/ 17 h 52"/>
                <a:gd name="T4" fmla="*/ 48 w 88"/>
                <a:gd name="T5" fmla="*/ 17 h 52"/>
                <a:gd name="T6" fmla="*/ 48 w 88"/>
                <a:gd name="T7" fmla="*/ 3 h 52"/>
                <a:gd name="T8" fmla="*/ 49 w 88"/>
                <a:gd name="T9" fmla="*/ 2 h 52"/>
                <a:gd name="T10" fmla="*/ 44 w 88"/>
                <a:gd name="T11" fmla="*/ 0 h 52"/>
                <a:gd name="T12" fmla="*/ 39 w 88"/>
                <a:gd name="T13" fmla="*/ 2 h 52"/>
                <a:gd name="T14" fmla="*/ 41 w 88"/>
                <a:gd name="T15" fmla="*/ 3 h 52"/>
                <a:gd name="T16" fmla="*/ 41 w 88"/>
                <a:gd name="T17" fmla="*/ 17 h 52"/>
                <a:gd name="T18" fmla="*/ 39 w 88"/>
                <a:gd name="T19" fmla="*/ 17 h 52"/>
                <a:gd name="T20" fmla="*/ 30 w 88"/>
                <a:gd name="T21" fmla="*/ 0 h 52"/>
                <a:gd name="T22" fmla="*/ 0 w 88"/>
                <a:gd name="T23" fmla="*/ 22 h 52"/>
                <a:gd name="T24" fmla="*/ 0 w 88"/>
                <a:gd name="T25" fmla="*/ 22 h 52"/>
                <a:gd name="T26" fmla="*/ 0 w 88"/>
                <a:gd name="T27" fmla="*/ 52 h 52"/>
                <a:gd name="T28" fmla="*/ 88 w 88"/>
                <a:gd name="T29" fmla="*/ 52 h 52"/>
                <a:gd name="T30" fmla="*/ 88 w 88"/>
                <a:gd name="T31" fmla="*/ 22 h 52"/>
                <a:gd name="T32" fmla="*/ 88 w 88"/>
                <a:gd name="T33" fmla="*/ 22 h 52"/>
                <a:gd name="T34" fmla="*/ 58 w 88"/>
                <a:gd name="T3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52">
                  <a:moveTo>
                    <a:pt x="58" y="0"/>
                  </a:move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9" y="3"/>
                    <a:pt x="49" y="2"/>
                    <a:pt x="49" y="2"/>
                  </a:cubicBezTo>
                  <a:cubicBezTo>
                    <a:pt x="49" y="1"/>
                    <a:pt x="47" y="0"/>
                    <a:pt x="44" y="0"/>
                  </a:cubicBezTo>
                  <a:cubicBezTo>
                    <a:pt x="41" y="0"/>
                    <a:pt x="39" y="1"/>
                    <a:pt x="39" y="2"/>
                  </a:cubicBezTo>
                  <a:cubicBezTo>
                    <a:pt x="39" y="2"/>
                    <a:pt x="40" y="3"/>
                    <a:pt x="41" y="3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4" y="3"/>
                    <a:pt x="3" y="1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5" y="12"/>
                    <a:pt x="73" y="3"/>
                    <a:pt x="5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0448081" y="3035567"/>
            <a:ext cx="360363" cy="496888"/>
            <a:chOff x="5489576" y="2695575"/>
            <a:chExt cx="360363" cy="496888"/>
          </a:xfrm>
          <a:solidFill>
            <a:schemeClr val="bg1"/>
          </a:solidFill>
        </p:grpSpPr>
        <p:sp>
          <p:nvSpPr>
            <p:cNvPr id="16" name="Rectangle 19"/>
            <p:cNvSpPr>
              <a:spLocks noChangeArrowheads="1"/>
            </p:cNvSpPr>
            <p:nvPr/>
          </p:nvSpPr>
          <p:spPr bwMode="auto">
            <a:xfrm>
              <a:off x="5489576" y="2959100"/>
              <a:ext cx="93663" cy="233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" name="Rectangle 20"/>
            <p:cNvSpPr>
              <a:spLocks noChangeArrowheads="1"/>
            </p:cNvSpPr>
            <p:nvPr/>
          </p:nvSpPr>
          <p:spPr bwMode="auto">
            <a:xfrm>
              <a:off x="5624513" y="2911475"/>
              <a:ext cx="93663" cy="280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8" name="Rectangle 21"/>
            <p:cNvSpPr>
              <a:spLocks noChangeArrowheads="1"/>
            </p:cNvSpPr>
            <p:nvPr/>
          </p:nvSpPr>
          <p:spPr bwMode="auto">
            <a:xfrm>
              <a:off x="5756276" y="2852738"/>
              <a:ext cx="93663" cy="3397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9" name="Freeform 22"/>
            <p:cNvSpPr/>
            <p:nvPr/>
          </p:nvSpPr>
          <p:spPr bwMode="auto">
            <a:xfrm>
              <a:off x="5489576" y="2763838"/>
              <a:ext cx="309563" cy="173038"/>
            </a:xfrm>
            <a:custGeom>
              <a:avLst/>
              <a:gdLst>
                <a:gd name="T0" fmla="*/ 0 w 73"/>
                <a:gd name="T1" fmla="*/ 41 h 41"/>
                <a:gd name="T2" fmla="*/ 0 w 73"/>
                <a:gd name="T3" fmla="*/ 37 h 41"/>
                <a:gd name="T4" fmla="*/ 71 w 73"/>
                <a:gd name="T5" fmla="*/ 0 h 41"/>
                <a:gd name="T6" fmla="*/ 73 w 73"/>
                <a:gd name="T7" fmla="*/ 3 h 41"/>
                <a:gd name="T8" fmla="*/ 0 w 73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41">
                  <a:moveTo>
                    <a:pt x="0" y="41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40" y="37"/>
                    <a:pt x="71" y="0"/>
                  </a:cubicBezTo>
                  <a:cubicBezTo>
                    <a:pt x="73" y="3"/>
                    <a:pt x="73" y="3"/>
                    <a:pt x="73" y="3"/>
                  </a:cubicBezTo>
                  <a:cubicBezTo>
                    <a:pt x="41" y="40"/>
                    <a:pt x="0" y="41"/>
                    <a:pt x="0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0" name="Freeform 23"/>
            <p:cNvSpPr/>
            <p:nvPr/>
          </p:nvSpPr>
          <p:spPr bwMode="auto">
            <a:xfrm>
              <a:off x="5713413" y="2695575"/>
              <a:ext cx="136525" cy="147638"/>
            </a:xfrm>
            <a:custGeom>
              <a:avLst/>
              <a:gdLst>
                <a:gd name="T0" fmla="*/ 32 w 32"/>
                <a:gd name="T1" fmla="*/ 0 h 35"/>
                <a:gd name="T2" fmla="*/ 27 w 32"/>
                <a:gd name="T3" fmla="*/ 35 h 35"/>
                <a:gd name="T4" fmla="*/ 17 w 32"/>
                <a:gd name="T5" fmla="*/ 20 h 35"/>
                <a:gd name="T6" fmla="*/ 0 w 32"/>
                <a:gd name="T7" fmla="*/ 15 h 35"/>
                <a:gd name="T8" fmla="*/ 32 w 32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5">
                  <a:moveTo>
                    <a:pt x="32" y="0"/>
                  </a:moveTo>
                  <a:cubicBezTo>
                    <a:pt x="29" y="10"/>
                    <a:pt x="27" y="25"/>
                    <a:pt x="27" y="35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0" y="12"/>
                    <a:pt x="23" y="6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0506523" y="4355288"/>
            <a:ext cx="454026" cy="581025"/>
            <a:chOff x="4954588" y="4040188"/>
            <a:chExt cx="454026" cy="581025"/>
          </a:xfrm>
          <a:solidFill>
            <a:schemeClr val="bg1"/>
          </a:solidFill>
        </p:grpSpPr>
        <p:sp>
          <p:nvSpPr>
            <p:cNvPr id="22" name="Freeform 24"/>
            <p:cNvSpPr>
              <a:spLocks noEditPoints="1"/>
            </p:cNvSpPr>
            <p:nvPr/>
          </p:nvSpPr>
          <p:spPr bwMode="auto">
            <a:xfrm>
              <a:off x="5018088" y="4146550"/>
              <a:ext cx="309563" cy="373063"/>
            </a:xfrm>
            <a:custGeom>
              <a:avLst/>
              <a:gdLst>
                <a:gd name="T0" fmla="*/ 56 w 73"/>
                <a:gd name="T1" fmla="*/ 88 h 88"/>
                <a:gd name="T2" fmla="*/ 18 w 73"/>
                <a:gd name="T3" fmla="*/ 88 h 88"/>
                <a:gd name="T4" fmla="*/ 18 w 73"/>
                <a:gd name="T5" fmla="*/ 68 h 88"/>
                <a:gd name="T6" fmla="*/ 0 w 73"/>
                <a:gd name="T7" fmla="*/ 36 h 88"/>
                <a:gd name="T8" fmla="*/ 37 w 73"/>
                <a:gd name="T9" fmla="*/ 0 h 88"/>
                <a:gd name="T10" fmla="*/ 73 w 73"/>
                <a:gd name="T11" fmla="*/ 36 h 88"/>
                <a:gd name="T12" fmla="*/ 56 w 73"/>
                <a:gd name="T13" fmla="*/ 68 h 88"/>
                <a:gd name="T14" fmla="*/ 56 w 73"/>
                <a:gd name="T15" fmla="*/ 88 h 88"/>
                <a:gd name="T16" fmla="*/ 23 w 73"/>
                <a:gd name="T17" fmla="*/ 83 h 88"/>
                <a:gd name="T18" fmla="*/ 51 w 73"/>
                <a:gd name="T19" fmla="*/ 83 h 88"/>
                <a:gd name="T20" fmla="*/ 51 w 73"/>
                <a:gd name="T21" fmla="*/ 65 h 88"/>
                <a:gd name="T22" fmla="*/ 52 w 73"/>
                <a:gd name="T23" fmla="*/ 64 h 88"/>
                <a:gd name="T24" fmla="*/ 69 w 73"/>
                <a:gd name="T25" fmla="*/ 36 h 88"/>
                <a:gd name="T26" fmla="*/ 37 w 73"/>
                <a:gd name="T27" fmla="*/ 4 h 88"/>
                <a:gd name="T28" fmla="*/ 5 w 73"/>
                <a:gd name="T29" fmla="*/ 36 h 88"/>
                <a:gd name="T30" fmla="*/ 21 w 73"/>
                <a:gd name="T31" fmla="*/ 64 h 88"/>
                <a:gd name="T32" fmla="*/ 23 w 73"/>
                <a:gd name="T33" fmla="*/ 65 h 88"/>
                <a:gd name="T34" fmla="*/ 23 w 73"/>
                <a:gd name="T35" fmla="*/ 8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3" h="88">
                  <a:moveTo>
                    <a:pt x="56" y="88"/>
                  </a:moveTo>
                  <a:cubicBezTo>
                    <a:pt x="18" y="88"/>
                    <a:pt x="18" y="88"/>
                    <a:pt x="18" y="88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7" y="61"/>
                    <a:pt x="0" y="49"/>
                    <a:pt x="0" y="36"/>
                  </a:cubicBezTo>
                  <a:cubicBezTo>
                    <a:pt x="0" y="16"/>
                    <a:pt x="17" y="0"/>
                    <a:pt x="37" y="0"/>
                  </a:cubicBezTo>
                  <a:cubicBezTo>
                    <a:pt x="57" y="0"/>
                    <a:pt x="73" y="16"/>
                    <a:pt x="73" y="36"/>
                  </a:cubicBezTo>
                  <a:cubicBezTo>
                    <a:pt x="73" y="49"/>
                    <a:pt x="67" y="61"/>
                    <a:pt x="56" y="68"/>
                  </a:cubicBezTo>
                  <a:lnTo>
                    <a:pt x="56" y="88"/>
                  </a:lnTo>
                  <a:close/>
                  <a:moveTo>
                    <a:pt x="23" y="83"/>
                  </a:moveTo>
                  <a:cubicBezTo>
                    <a:pt x="51" y="83"/>
                    <a:pt x="51" y="83"/>
                    <a:pt x="51" y="83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62" y="59"/>
                    <a:pt x="69" y="48"/>
                    <a:pt x="69" y="36"/>
                  </a:cubicBezTo>
                  <a:cubicBezTo>
                    <a:pt x="69" y="19"/>
                    <a:pt x="54" y="4"/>
                    <a:pt x="37" y="4"/>
                  </a:cubicBezTo>
                  <a:cubicBezTo>
                    <a:pt x="19" y="4"/>
                    <a:pt x="5" y="19"/>
                    <a:pt x="5" y="36"/>
                  </a:cubicBezTo>
                  <a:cubicBezTo>
                    <a:pt x="5" y="48"/>
                    <a:pt x="11" y="59"/>
                    <a:pt x="21" y="64"/>
                  </a:cubicBezTo>
                  <a:cubicBezTo>
                    <a:pt x="23" y="65"/>
                    <a:pt x="23" y="65"/>
                    <a:pt x="23" y="65"/>
                  </a:cubicBezTo>
                  <a:lnTo>
                    <a:pt x="23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3" name="Rectangle 25"/>
            <p:cNvSpPr>
              <a:spLocks noChangeArrowheads="1"/>
            </p:cNvSpPr>
            <p:nvPr/>
          </p:nvSpPr>
          <p:spPr bwMode="auto">
            <a:xfrm>
              <a:off x="5094288" y="4524375"/>
              <a:ext cx="16192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4" name="Rectangle 26"/>
            <p:cNvSpPr>
              <a:spLocks noChangeArrowheads="1"/>
            </p:cNvSpPr>
            <p:nvPr/>
          </p:nvSpPr>
          <p:spPr bwMode="auto">
            <a:xfrm>
              <a:off x="5094288" y="4554538"/>
              <a:ext cx="16192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5" name="Freeform 27"/>
            <p:cNvSpPr/>
            <p:nvPr/>
          </p:nvSpPr>
          <p:spPr bwMode="auto">
            <a:xfrm>
              <a:off x="5137151" y="4570413"/>
              <a:ext cx="76200" cy="42863"/>
            </a:xfrm>
            <a:custGeom>
              <a:avLst/>
              <a:gdLst>
                <a:gd name="T0" fmla="*/ 18 w 18"/>
                <a:gd name="T1" fmla="*/ 3 h 10"/>
                <a:gd name="T2" fmla="*/ 9 w 18"/>
                <a:gd name="T3" fmla="*/ 10 h 10"/>
                <a:gd name="T4" fmla="*/ 0 w 18"/>
                <a:gd name="T5" fmla="*/ 3 h 10"/>
                <a:gd name="T6" fmla="*/ 1 w 18"/>
                <a:gd name="T7" fmla="*/ 0 h 10"/>
                <a:gd name="T8" fmla="*/ 17 w 18"/>
                <a:gd name="T9" fmla="*/ 0 h 10"/>
                <a:gd name="T10" fmla="*/ 18 w 18"/>
                <a:gd name="T1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0">
                  <a:moveTo>
                    <a:pt x="18" y="3"/>
                  </a:moveTo>
                  <a:cubicBezTo>
                    <a:pt x="18" y="7"/>
                    <a:pt x="14" y="10"/>
                    <a:pt x="9" y="10"/>
                  </a:cubicBezTo>
                  <a:cubicBezTo>
                    <a:pt x="4" y="10"/>
                    <a:pt x="0" y="7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1"/>
                    <a:pt x="18" y="2"/>
                    <a:pt x="1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6" name="Freeform 28"/>
            <p:cNvSpPr>
              <a:spLocks noEditPoints="1"/>
            </p:cNvSpPr>
            <p:nvPr/>
          </p:nvSpPr>
          <p:spPr bwMode="auto">
            <a:xfrm>
              <a:off x="5132388" y="4567238"/>
              <a:ext cx="85725" cy="53975"/>
            </a:xfrm>
            <a:custGeom>
              <a:avLst/>
              <a:gdLst>
                <a:gd name="T0" fmla="*/ 10 w 20"/>
                <a:gd name="T1" fmla="*/ 13 h 13"/>
                <a:gd name="T2" fmla="*/ 0 w 20"/>
                <a:gd name="T3" fmla="*/ 4 h 13"/>
                <a:gd name="T4" fmla="*/ 1 w 20"/>
                <a:gd name="T5" fmla="*/ 0 h 13"/>
                <a:gd name="T6" fmla="*/ 1 w 20"/>
                <a:gd name="T7" fmla="*/ 0 h 13"/>
                <a:gd name="T8" fmla="*/ 19 w 20"/>
                <a:gd name="T9" fmla="*/ 0 h 13"/>
                <a:gd name="T10" fmla="*/ 19 w 20"/>
                <a:gd name="T11" fmla="*/ 0 h 13"/>
                <a:gd name="T12" fmla="*/ 20 w 20"/>
                <a:gd name="T13" fmla="*/ 4 h 13"/>
                <a:gd name="T14" fmla="*/ 10 w 20"/>
                <a:gd name="T15" fmla="*/ 13 h 13"/>
                <a:gd name="T16" fmla="*/ 3 w 20"/>
                <a:gd name="T17" fmla="*/ 3 h 13"/>
                <a:gd name="T18" fmla="*/ 3 w 20"/>
                <a:gd name="T19" fmla="*/ 4 h 13"/>
                <a:gd name="T20" fmla="*/ 10 w 20"/>
                <a:gd name="T21" fmla="*/ 10 h 13"/>
                <a:gd name="T22" fmla="*/ 17 w 20"/>
                <a:gd name="T23" fmla="*/ 4 h 13"/>
                <a:gd name="T24" fmla="*/ 17 w 20"/>
                <a:gd name="T25" fmla="*/ 3 h 13"/>
                <a:gd name="T26" fmla="*/ 3 w 20"/>
                <a:gd name="T27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13">
                  <a:moveTo>
                    <a:pt x="10" y="13"/>
                  </a:moveTo>
                  <a:cubicBezTo>
                    <a:pt x="4" y="13"/>
                    <a:pt x="0" y="9"/>
                    <a:pt x="0" y="4"/>
                  </a:cubicBezTo>
                  <a:cubicBezTo>
                    <a:pt x="0" y="3"/>
                    <a:pt x="0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2"/>
                    <a:pt x="20" y="3"/>
                    <a:pt x="20" y="4"/>
                  </a:cubicBezTo>
                  <a:cubicBezTo>
                    <a:pt x="20" y="9"/>
                    <a:pt x="16" y="13"/>
                    <a:pt x="10" y="13"/>
                  </a:cubicBezTo>
                  <a:close/>
                  <a:moveTo>
                    <a:pt x="3" y="3"/>
                  </a:moveTo>
                  <a:cubicBezTo>
                    <a:pt x="3" y="3"/>
                    <a:pt x="3" y="4"/>
                    <a:pt x="3" y="4"/>
                  </a:cubicBezTo>
                  <a:cubicBezTo>
                    <a:pt x="3" y="7"/>
                    <a:pt x="6" y="10"/>
                    <a:pt x="10" y="10"/>
                  </a:cubicBezTo>
                  <a:cubicBezTo>
                    <a:pt x="14" y="10"/>
                    <a:pt x="17" y="7"/>
                    <a:pt x="17" y="4"/>
                  </a:cubicBezTo>
                  <a:cubicBezTo>
                    <a:pt x="17" y="4"/>
                    <a:pt x="17" y="3"/>
                    <a:pt x="17" y="3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7" name="Freeform 29"/>
            <p:cNvSpPr/>
            <p:nvPr/>
          </p:nvSpPr>
          <p:spPr bwMode="auto">
            <a:xfrm>
              <a:off x="5195888" y="4176713"/>
              <a:ext cx="103188" cy="182563"/>
            </a:xfrm>
            <a:custGeom>
              <a:avLst/>
              <a:gdLst>
                <a:gd name="T0" fmla="*/ 19 w 24"/>
                <a:gd name="T1" fmla="*/ 43 h 43"/>
                <a:gd name="T2" fmla="*/ 15 w 24"/>
                <a:gd name="T3" fmla="*/ 43 h 43"/>
                <a:gd name="T4" fmla="*/ 0 w 24"/>
                <a:gd name="T5" fmla="*/ 3 h 43"/>
                <a:gd name="T6" fmla="*/ 1 w 24"/>
                <a:gd name="T7" fmla="*/ 0 h 43"/>
                <a:gd name="T8" fmla="*/ 19 w 24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">
                  <a:moveTo>
                    <a:pt x="19" y="43"/>
                  </a:moveTo>
                  <a:cubicBezTo>
                    <a:pt x="15" y="43"/>
                    <a:pt x="15" y="43"/>
                    <a:pt x="15" y="43"/>
                  </a:cubicBezTo>
                  <a:cubicBezTo>
                    <a:pt x="20" y="13"/>
                    <a:pt x="0" y="3"/>
                    <a:pt x="0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4" y="11"/>
                    <a:pt x="19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8" name="Freeform 30"/>
            <p:cNvSpPr/>
            <p:nvPr/>
          </p:nvSpPr>
          <p:spPr bwMode="auto">
            <a:xfrm>
              <a:off x="5327651" y="4176713"/>
              <a:ext cx="80963" cy="46038"/>
            </a:xfrm>
            <a:custGeom>
              <a:avLst/>
              <a:gdLst>
                <a:gd name="T0" fmla="*/ 3 w 51"/>
                <a:gd name="T1" fmla="*/ 29 h 29"/>
                <a:gd name="T2" fmla="*/ 0 w 51"/>
                <a:gd name="T3" fmla="*/ 24 h 29"/>
                <a:gd name="T4" fmla="*/ 48 w 51"/>
                <a:gd name="T5" fmla="*/ 0 h 29"/>
                <a:gd name="T6" fmla="*/ 51 w 51"/>
                <a:gd name="T7" fmla="*/ 8 h 29"/>
                <a:gd name="T8" fmla="*/ 3 w 51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9">
                  <a:moveTo>
                    <a:pt x="3" y="29"/>
                  </a:moveTo>
                  <a:lnTo>
                    <a:pt x="0" y="24"/>
                  </a:lnTo>
                  <a:lnTo>
                    <a:pt x="48" y="0"/>
                  </a:lnTo>
                  <a:lnTo>
                    <a:pt x="51" y="8"/>
                  </a:lnTo>
                  <a:lnTo>
                    <a:pt x="3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9" name="Freeform 31"/>
            <p:cNvSpPr/>
            <p:nvPr/>
          </p:nvSpPr>
          <p:spPr bwMode="auto">
            <a:xfrm>
              <a:off x="5281613" y="4090988"/>
              <a:ext cx="63500" cy="73025"/>
            </a:xfrm>
            <a:custGeom>
              <a:avLst/>
              <a:gdLst>
                <a:gd name="T0" fmla="*/ 5 w 40"/>
                <a:gd name="T1" fmla="*/ 46 h 46"/>
                <a:gd name="T2" fmla="*/ 0 w 40"/>
                <a:gd name="T3" fmla="*/ 40 h 46"/>
                <a:gd name="T4" fmla="*/ 35 w 40"/>
                <a:gd name="T5" fmla="*/ 0 h 46"/>
                <a:gd name="T6" fmla="*/ 40 w 40"/>
                <a:gd name="T7" fmla="*/ 6 h 46"/>
                <a:gd name="T8" fmla="*/ 5 w 40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6">
                  <a:moveTo>
                    <a:pt x="5" y="46"/>
                  </a:moveTo>
                  <a:lnTo>
                    <a:pt x="0" y="40"/>
                  </a:lnTo>
                  <a:lnTo>
                    <a:pt x="35" y="0"/>
                  </a:lnTo>
                  <a:lnTo>
                    <a:pt x="40" y="6"/>
                  </a:lnTo>
                  <a:lnTo>
                    <a:pt x="5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0" name="Freeform 32"/>
            <p:cNvSpPr/>
            <p:nvPr/>
          </p:nvSpPr>
          <p:spPr bwMode="auto">
            <a:xfrm>
              <a:off x="5213351" y="4044950"/>
              <a:ext cx="34925" cy="84138"/>
            </a:xfrm>
            <a:custGeom>
              <a:avLst/>
              <a:gdLst>
                <a:gd name="T0" fmla="*/ 8 w 22"/>
                <a:gd name="T1" fmla="*/ 53 h 53"/>
                <a:gd name="T2" fmla="*/ 0 w 22"/>
                <a:gd name="T3" fmla="*/ 51 h 53"/>
                <a:gd name="T4" fmla="*/ 14 w 22"/>
                <a:gd name="T5" fmla="*/ 0 h 53"/>
                <a:gd name="T6" fmla="*/ 22 w 22"/>
                <a:gd name="T7" fmla="*/ 3 h 53"/>
                <a:gd name="T8" fmla="*/ 8 w 22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53">
                  <a:moveTo>
                    <a:pt x="8" y="53"/>
                  </a:moveTo>
                  <a:lnTo>
                    <a:pt x="0" y="51"/>
                  </a:lnTo>
                  <a:lnTo>
                    <a:pt x="14" y="0"/>
                  </a:lnTo>
                  <a:lnTo>
                    <a:pt x="22" y="3"/>
                  </a:lnTo>
                  <a:lnTo>
                    <a:pt x="8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1" name="Freeform 33"/>
            <p:cNvSpPr/>
            <p:nvPr/>
          </p:nvSpPr>
          <p:spPr bwMode="auto">
            <a:xfrm>
              <a:off x="5124451" y="4040188"/>
              <a:ext cx="30163" cy="85725"/>
            </a:xfrm>
            <a:custGeom>
              <a:avLst/>
              <a:gdLst>
                <a:gd name="T0" fmla="*/ 11 w 19"/>
                <a:gd name="T1" fmla="*/ 54 h 54"/>
                <a:gd name="T2" fmla="*/ 0 w 19"/>
                <a:gd name="T3" fmla="*/ 0 h 54"/>
                <a:gd name="T4" fmla="*/ 8 w 19"/>
                <a:gd name="T5" fmla="*/ 0 h 54"/>
                <a:gd name="T6" fmla="*/ 19 w 19"/>
                <a:gd name="T7" fmla="*/ 51 h 54"/>
                <a:gd name="T8" fmla="*/ 11 w 19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54">
                  <a:moveTo>
                    <a:pt x="11" y="54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19" y="51"/>
                  </a:lnTo>
                  <a:lnTo>
                    <a:pt x="11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2" name="Freeform 34"/>
            <p:cNvSpPr/>
            <p:nvPr/>
          </p:nvSpPr>
          <p:spPr bwMode="auto">
            <a:xfrm>
              <a:off x="5027613" y="4078288"/>
              <a:ext cx="53975" cy="76200"/>
            </a:xfrm>
            <a:custGeom>
              <a:avLst/>
              <a:gdLst>
                <a:gd name="T0" fmla="*/ 29 w 34"/>
                <a:gd name="T1" fmla="*/ 48 h 48"/>
                <a:gd name="T2" fmla="*/ 0 w 34"/>
                <a:gd name="T3" fmla="*/ 6 h 48"/>
                <a:gd name="T4" fmla="*/ 5 w 34"/>
                <a:gd name="T5" fmla="*/ 0 h 48"/>
                <a:gd name="T6" fmla="*/ 34 w 34"/>
                <a:gd name="T7" fmla="*/ 43 h 48"/>
                <a:gd name="T8" fmla="*/ 29 w 34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8">
                  <a:moveTo>
                    <a:pt x="29" y="48"/>
                  </a:moveTo>
                  <a:lnTo>
                    <a:pt x="0" y="6"/>
                  </a:lnTo>
                  <a:lnTo>
                    <a:pt x="5" y="0"/>
                  </a:lnTo>
                  <a:lnTo>
                    <a:pt x="34" y="43"/>
                  </a:lnTo>
                  <a:lnTo>
                    <a:pt x="29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3" name="Freeform 35"/>
            <p:cNvSpPr/>
            <p:nvPr/>
          </p:nvSpPr>
          <p:spPr bwMode="auto">
            <a:xfrm>
              <a:off x="4954588" y="4159250"/>
              <a:ext cx="76200" cy="50800"/>
            </a:xfrm>
            <a:custGeom>
              <a:avLst/>
              <a:gdLst>
                <a:gd name="T0" fmla="*/ 46 w 48"/>
                <a:gd name="T1" fmla="*/ 32 h 32"/>
                <a:gd name="T2" fmla="*/ 0 w 48"/>
                <a:gd name="T3" fmla="*/ 5 h 32"/>
                <a:gd name="T4" fmla="*/ 3 w 48"/>
                <a:gd name="T5" fmla="*/ 0 h 32"/>
                <a:gd name="T6" fmla="*/ 48 w 48"/>
                <a:gd name="T7" fmla="*/ 27 h 32"/>
                <a:gd name="T8" fmla="*/ 46 w 48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2">
                  <a:moveTo>
                    <a:pt x="46" y="32"/>
                  </a:moveTo>
                  <a:lnTo>
                    <a:pt x="0" y="5"/>
                  </a:lnTo>
                  <a:lnTo>
                    <a:pt x="3" y="0"/>
                  </a:lnTo>
                  <a:lnTo>
                    <a:pt x="48" y="27"/>
                  </a:lnTo>
                  <a:lnTo>
                    <a:pt x="46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34" name="Freeform 36"/>
          <p:cNvSpPr/>
          <p:nvPr/>
        </p:nvSpPr>
        <p:spPr bwMode="auto">
          <a:xfrm>
            <a:off x="10556512" y="5723320"/>
            <a:ext cx="236537" cy="471487"/>
          </a:xfrm>
          <a:custGeom>
            <a:avLst/>
            <a:gdLst>
              <a:gd name="T0" fmla="*/ 2147483646 w 56"/>
              <a:gd name="T1" fmla="*/ 2147483646 h 111"/>
              <a:gd name="T2" fmla="*/ 2147483646 w 56"/>
              <a:gd name="T3" fmla="*/ 2147483646 h 111"/>
              <a:gd name="T4" fmla="*/ 2147483646 w 56"/>
              <a:gd name="T5" fmla="*/ 2147483646 h 111"/>
              <a:gd name="T6" fmla="*/ 2147483646 w 56"/>
              <a:gd name="T7" fmla="*/ 2147483646 h 111"/>
              <a:gd name="T8" fmla="*/ 2147483646 w 56"/>
              <a:gd name="T9" fmla="*/ 2147483646 h 111"/>
              <a:gd name="T10" fmla="*/ 2147483646 w 56"/>
              <a:gd name="T11" fmla="*/ 2147483646 h 111"/>
              <a:gd name="T12" fmla="*/ 2147483646 w 56"/>
              <a:gd name="T13" fmla="*/ 2147483646 h 111"/>
              <a:gd name="T14" fmla="*/ 2147483646 w 56"/>
              <a:gd name="T15" fmla="*/ 0 h 111"/>
              <a:gd name="T16" fmla="*/ 2147483646 w 56"/>
              <a:gd name="T17" fmla="*/ 0 h 111"/>
              <a:gd name="T18" fmla="*/ 2147483646 w 56"/>
              <a:gd name="T19" fmla="*/ 2147483646 h 111"/>
              <a:gd name="T20" fmla="*/ 2147483646 w 56"/>
              <a:gd name="T21" fmla="*/ 2147483646 h 111"/>
              <a:gd name="T22" fmla="*/ 2147483646 w 56"/>
              <a:gd name="T23" fmla="*/ 2147483646 h 111"/>
              <a:gd name="T24" fmla="*/ 2147483646 w 56"/>
              <a:gd name="T25" fmla="*/ 2147483646 h 111"/>
              <a:gd name="T26" fmla="*/ 2147483646 w 56"/>
              <a:gd name="T27" fmla="*/ 2147483646 h 111"/>
              <a:gd name="T28" fmla="*/ 2147483646 w 56"/>
              <a:gd name="T29" fmla="*/ 2147483646 h 111"/>
              <a:gd name="T30" fmla="*/ 0 w 56"/>
              <a:gd name="T31" fmla="*/ 2147483646 h 111"/>
              <a:gd name="T32" fmla="*/ 2147483646 w 56"/>
              <a:gd name="T33" fmla="*/ 2147483646 h 111"/>
              <a:gd name="T34" fmla="*/ 2147483646 w 56"/>
              <a:gd name="T35" fmla="*/ 2147483646 h 111"/>
              <a:gd name="T36" fmla="*/ 2147483646 w 56"/>
              <a:gd name="T37" fmla="*/ 2147483646 h 111"/>
              <a:gd name="T38" fmla="*/ 2147483646 w 56"/>
              <a:gd name="T39" fmla="*/ 2147483646 h 111"/>
              <a:gd name="T40" fmla="*/ 2147483646 w 56"/>
              <a:gd name="T41" fmla="*/ 2147483646 h 111"/>
              <a:gd name="T42" fmla="*/ 2147483646 w 56"/>
              <a:gd name="T43" fmla="*/ 2147483646 h 11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56" h="111">
                <a:moveTo>
                  <a:pt x="56" y="77"/>
                </a:moveTo>
                <a:cubicBezTo>
                  <a:pt x="56" y="64"/>
                  <a:pt x="48" y="56"/>
                  <a:pt x="33" y="50"/>
                </a:cubicBezTo>
                <a:cubicBezTo>
                  <a:pt x="20" y="45"/>
                  <a:pt x="14" y="41"/>
                  <a:pt x="14" y="32"/>
                </a:cubicBezTo>
                <a:cubicBezTo>
                  <a:pt x="14" y="26"/>
                  <a:pt x="19" y="18"/>
                  <a:pt x="32" y="18"/>
                </a:cubicBezTo>
                <a:cubicBezTo>
                  <a:pt x="40" y="18"/>
                  <a:pt x="46" y="21"/>
                  <a:pt x="49" y="23"/>
                </a:cubicBezTo>
                <a:cubicBezTo>
                  <a:pt x="53" y="13"/>
                  <a:pt x="53" y="13"/>
                  <a:pt x="53" y="13"/>
                </a:cubicBezTo>
                <a:cubicBezTo>
                  <a:pt x="49" y="11"/>
                  <a:pt x="42" y="9"/>
                  <a:pt x="34" y="9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6" y="9"/>
                  <a:pt x="26" y="9"/>
                  <a:pt x="26" y="9"/>
                </a:cubicBezTo>
                <a:cubicBezTo>
                  <a:pt x="11" y="11"/>
                  <a:pt x="2" y="21"/>
                  <a:pt x="2" y="34"/>
                </a:cubicBezTo>
                <a:cubicBezTo>
                  <a:pt x="2" y="47"/>
                  <a:pt x="12" y="54"/>
                  <a:pt x="27" y="60"/>
                </a:cubicBezTo>
                <a:cubicBezTo>
                  <a:pt x="39" y="65"/>
                  <a:pt x="44" y="69"/>
                  <a:pt x="44" y="78"/>
                </a:cubicBezTo>
                <a:cubicBezTo>
                  <a:pt x="44" y="87"/>
                  <a:pt x="37" y="94"/>
                  <a:pt x="25" y="94"/>
                </a:cubicBezTo>
                <a:cubicBezTo>
                  <a:pt x="16" y="94"/>
                  <a:pt x="9" y="91"/>
                  <a:pt x="3" y="88"/>
                </a:cubicBezTo>
                <a:cubicBezTo>
                  <a:pt x="0" y="98"/>
                  <a:pt x="0" y="98"/>
                  <a:pt x="0" y="98"/>
                </a:cubicBezTo>
                <a:cubicBezTo>
                  <a:pt x="5" y="101"/>
                  <a:pt x="15" y="104"/>
                  <a:pt x="24" y="104"/>
                </a:cubicBezTo>
                <a:cubicBezTo>
                  <a:pt x="25" y="104"/>
                  <a:pt x="25" y="104"/>
                  <a:pt x="26" y="104"/>
                </a:cubicBezTo>
                <a:cubicBezTo>
                  <a:pt x="26" y="111"/>
                  <a:pt x="26" y="111"/>
                  <a:pt x="26" y="111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4" y="103"/>
                  <a:pt x="34" y="103"/>
                  <a:pt x="34" y="103"/>
                </a:cubicBezTo>
                <a:cubicBezTo>
                  <a:pt x="49" y="99"/>
                  <a:pt x="56" y="89"/>
                  <a:pt x="56" y="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" name="流程图: 手动输入 34"/>
          <p:cNvSpPr/>
          <p:nvPr/>
        </p:nvSpPr>
        <p:spPr>
          <a:xfrm rot="5400000">
            <a:off x="7960949" y="2776920"/>
            <a:ext cx="1052513" cy="3716337"/>
          </a:xfrm>
          <a:prstGeom prst="flowChartManualInpu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6" name="流程图: 手动输入 35"/>
          <p:cNvSpPr/>
          <p:nvPr/>
        </p:nvSpPr>
        <p:spPr>
          <a:xfrm rot="5400000">
            <a:off x="7960950" y="4112007"/>
            <a:ext cx="1052512" cy="3716337"/>
          </a:xfrm>
          <a:prstGeom prst="flowChartManualInpu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7" name="流程图: 手动输入 36"/>
          <p:cNvSpPr/>
          <p:nvPr/>
        </p:nvSpPr>
        <p:spPr>
          <a:xfrm rot="5400000">
            <a:off x="7956187" y="1441832"/>
            <a:ext cx="1052512" cy="3716338"/>
          </a:xfrm>
          <a:prstGeom prst="flowChartManualInp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8" name="流程图: 手动输入 37"/>
          <p:cNvSpPr/>
          <p:nvPr/>
        </p:nvSpPr>
        <p:spPr>
          <a:xfrm rot="5400000">
            <a:off x="7973650" y="44832"/>
            <a:ext cx="1052512" cy="3716337"/>
          </a:xfrm>
          <a:prstGeom prst="flowChartManualInp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9" name="矩形 30"/>
          <p:cNvSpPr>
            <a:spLocks noChangeArrowheads="1"/>
          </p:cNvSpPr>
          <p:nvPr/>
        </p:nvSpPr>
        <p:spPr bwMode="auto">
          <a:xfrm>
            <a:off x="6975112" y="1637095"/>
            <a:ext cx="20304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40" name="矩形 30"/>
          <p:cNvSpPr>
            <a:spLocks noChangeArrowheads="1"/>
          </p:cNvSpPr>
          <p:nvPr/>
        </p:nvSpPr>
        <p:spPr bwMode="auto">
          <a:xfrm>
            <a:off x="6975112" y="3045207"/>
            <a:ext cx="2030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41" name="矩形 30"/>
          <p:cNvSpPr>
            <a:spLocks noChangeArrowheads="1"/>
          </p:cNvSpPr>
          <p:nvPr/>
        </p:nvSpPr>
        <p:spPr bwMode="auto">
          <a:xfrm>
            <a:off x="6975112" y="4372357"/>
            <a:ext cx="2030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42" name="矩形 30"/>
          <p:cNvSpPr>
            <a:spLocks noChangeArrowheads="1"/>
          </p:cNvSpPr>
          <p:nvPr/>
        </p:nvSpPr>
        <p:spPr bwMode="auto">
          <a:xfrm>
            <a:off x="6975112" y="5755070"/>
            <a:ext cx="20304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43" name="矩形 51"/>
          <p:cNvSpPr>
            <a:spLocks noChangeArrowheads="1"/>
          </p:cNvSpPr>
          <p:nvPr/>
        </p:nvSpPr>
        <p:spPr bwMode="auto">
          <a:xfrm>
            <a:off x="1237284" y="2322494"/>
            <a:ext cx="2646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44" name="矩形 52"/>
          <p:cNvSpPr>
            <a:spLocks noChangeArrowheads="1"/>
          </p:cNvSpPr>
          <p:nvPr/>
        </p:nvSpPr>
        <p:spPr bwMode="auto">
          <a:xfrm>
            <a:off x="1237284" y="2954319"/>
            <a:ext cx="3827463" cy="252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极致简约风潮流所向，通用设计，完美兼容，打造最实用，最具个性的演示方案，让你的演示卓越非凡。极致简约风潮流所向，通用设计，完美兼容，打造最实用，最具个性的演示方案，让你的演示卓越非凡。极致简约风潮流所向，通用设计，完美兼容，打造最实用，最具个性的演示方案，让你的演示卓越非凡。</a:t>
            </a:r>
          </a:p>
        </p:txBody>
      </p:sp>
      <p:cxnSp>
        <p:nvCxnSpPr>
          <p:cNvPr id="45" name="直接连接符 44"/>
          <p:cNvCxnSpPr/>
          <p:nvPr/>
        </p:nvCxnSpPr>
        <p:spPr>
          <a:xfrm>
            <a:off x="1345234" y="2832082"/>
            <a:ext cx="2525713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 animBg="1"/>
      <p:bldP spid="9" grpId="0" animBg="1"/>
      <p:bldP spid="10" grpId="0" animBg="1"/>
      <p:bldP spid="11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Entry_1"/>
          <p:cNvSpPr/>
          <p:nvPr>
            <p:custDataLst>
              <p:tags r:id="rId1"/>
            </p:custDataLst>
          </p:nvPr>
        </p:nvSpPr>
        <p:spPr>
          <a:xfrm>
            <a:off x="4089400" y="246061"/>
            <a:ext cx="4016089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8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460301" y="7618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025900" y="795933"/>
            <a:ext cx="415434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 LOREM</a:t>
            </a:r>
            <a:endParaRPr lang="zh-CN" altLang="en-US" sz="1100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460301" y="67562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1"/>
          <p:cNvSpPr/>
          <p:nvPr/>
        </p:nvSpPr>
        <p:spPr>
          <a:xfrm>
            <a:off x="1962150" y="1556792"/>
            <a:ext cx="2609850" cy="329088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圆角矩形 2"/>
          <p:cNvSpPr/>
          <p:nvPr/>
        </p:nvSpPr>
        <p:spPr>
          <a:xfrm>
            <a:off x="4803775" y="1556792"/>
            <a:ext cx="2611438" cy="39751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圆角矩形 3"/>
          <p:cNvSpPr/>
          <p:nvPr/>
        </p:nvSpPr>
        <p:spPr>
          <a:xfrm>
            <a:off x="7646988" y="1556792"/>
            <a:ext cx="2611437" cy="3290887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2371725" y="1772816"/>
            <a:ext cx="1790700" cy="1815882"/>
            <a:chOff x="2259496" y="1859351"/>
            <a:chExt cx="1789452" cy="1816048"/>
          </a:xfrm>
        </p:grpSpPr>
        <p:sp>
          <p:nvSpPr>
            <p:cNvPr id="12" name="文本框 11"/>
            <p:cNvSpPr txBox="1">
              <a:spLocks noChangeArrowheads="1"/>
            </p:cNvSpPr>
            <p:nvPr/>
          </p:nvSpPr>
          <p:spPr bwMode="auto">
            <a:xfrm>
              <a:off x="2259496" y="1987826"/>
              <a:ext cx="78187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35"/>
            <p:cNvSpPr txBox="1">
              <a:spLocks noChangeArrowheads="1"/>
            </p:cNvSpPr>
            <p:nvPr/>
          </p:nvSpPr>
          <p:spPr bwMode="auto">
            <a:xfrm>
              <a:off x="2307104" y="1859351"/>
              <a:ext cx="1741844" cy="1816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极致简约风潮流所向，通用设计，完美兼容，打造最实用，最具个性的演示方案，让你的演示卓越非凡。</a:t>
              </a:r>
              <a:endParaRPr lang="zh-CN" altLang="en-US" sz="160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 bwMode="auto">
          <a:xfrm>
            <a:off x="5145266" y="2204864"/>
            <a:ext cx="1906587" cy="1569660"/>
            <a:chOff x="5036235" y="2291470"/>
            <a:chExt cx="1907087" cy="1569966"/>
          </a:xfrm>
        </p:grpSpPr>
        <p:sp>
          <p:nvSpPr>
            <p:cNvPr id="15" name="文本框 14"/>
            <p:cNvSpPr txBox="1">
              <a:spLocks noChangeArrowheads="1"/>
            </p:cNvSpPr>
            <p:nvPr/>
          </p:nvSpPr>
          <p:spPr bwMode="auto">
            <a:xfrm>
              <a:off x="5102087" y="2323492"/>
              <a:ext cx="78187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35"/>
            <p:cNvSpPr txBox="1">
              <a:spLocks noChangeArrowheads="1"/>
            </p:cNvSpPr>
            <p:nvPr/>
          </p:nvSpPr>
          <p:spPr bwMode="auto">
            <a:xfrm>
              <a:off x="5036235" y="2291470"/>
              <a:ext cx="1907087" cy="15699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极致简约风潮流所向，通用设计，完美兼容，打造最实用，最具个性的演示方案，让你的演示卓越非凡。</a:t>
              </a:r>
              <a:endParaRPr lang="zh-CN" altLang="en-US" sz="160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 bwMode="auto">
          <a:xfrm>
            <a:off x="8081962" y="1771243"/>
            <a:ext cx="1741487" cy="1815882"/>
            <a:chOff x="8014660" y="2387936"/>
            <a:chExt cx="1741844" cy="1816048"/>
          </a:xfrm>
        </p:grpSpPr>
        <p:sp>
          <p:nvSpPr>
            <p:cNvPr id="18" name="文本框 17"/>
            <p:cNvSpPr txBox="1">
              <a:spLocks noChangeArrowheads="1"/>
            </p:cNvSpPr>
            <p:nvPr/>
          </p:nvSpPr>
          <p:spPr bwMode="auto">
            <a:xfrm>
              <a:off x="8014660" y="2395429"/>
              <a:ext cx="78187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35"/>
            <p:cNvSpPr txBox="1">
              <a:spLocks noChangeArrowheads="1"/>
            </p:cNvSpPr>
            <p:nvPr/>
          </p:nvSpPr>
          <p:spPr bwMode="auto">
            <a:xfrm>
              <a:off x="8014660" y="2387936"/>
              <a:ext cx="1741844" cy="1816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极致简约风潮流所向，通用设计，完美兼容，打造最实用，最具个性的演示方案，让你的演示卓越非凡。</a:t>
              </a:r>
              <a:endParaRPr lang="zh-CN" altLang="en-US" sz="160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 bwMode="auto">
          <a:xfrm>
            <a:off x="2717006" y="4066629"/>
            <a:ext cx="1100138" cy="1100138"/>
            <a:chOff x="2650435" y="4152807"/>
            <a:chExt cx="1099930" cy="1099930"/>
          </a:xfrm>
        </p:grpSpPr>
        <p:sp>
          <p:nvSpPr>
            <p:cNvPr id="21" name="椭圆 20"/>
            <p:cNvSpPr/>
            <p:nvPr/>
          </p:nvSpPr>
          <p:spPr>
            <a:xfrm>
              <a:off x="2650435" y="4152807"/>
              <a:ext cx="1099930" cy="109993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0998" y="4429314"/>
              <a:ext cx="598804" cy="601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" name="组合 22"/>
          <p:cNvGrpSpPr/>
          <p:nvPr/>
        </p:nvGrpSpPr>
        <p:grpSpPr bwMode="auto">
          <a:xfrm>
            <a:off x="5559425" y="4811167"/>
            <a:ext cx="1100138" cy="1100137"/>
            <a:chOff x="5493026" y="4898055"/>
            <a:chExt cx="1099930" cy="1099930"/>
          </a:xfrm>
        </p:grpSpPr>
        <p:sp>
          <p:nvSpPr>
            <p:cNvPr id="24" name="椭圆 23"/>
            <p:cNvSpPr/>
            <p:nvPr/>
          </p:nvSpPr>
          <p:spPr>
            <a:xfrm>
              <a:off x="5493026" y="4898055"/>
              <a:ext cx="1099930" cy="109993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3427" y="5115969"/>
              <a:ext cx="658735" cy="6587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" name="组合 25"/>
          <p:cNvGrpSpPr/>
          <p:nvPr/>
        </p:nvGrpSpPr>
        <p:grpSpPr bwMode="auto">
          <a:xfrm>
            <a:off x="8402638" y="4066629"/>
            <a:ext cx="1100137" cy="1100138"/>
            <a:chOff x="8335617" y="4152807"/>
            <a:chExt cx="1099930" cy="1099930"/>
          </a:xfrm>
        </p:grpSpPr>
        <p:sp>
          <p:nvSpPr>
            <p:cNvPr id="27" name="椭圆 26"/>
            <p:cNvSpPr/>
            <p:nvPr/>
          </p:nvSpPr>
          <p:spPr>
            <a:xfrm>
              <a:off x="8335617" y="4152807"/>
              <a:ext cx="1099930" cy="109993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94269" y="4337057"/>
              <a:ext cx="782625" cy="785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Entry_1"/>
          <p:cNvSpPr/>
          <p:nvPr>
            <p:custDataLst>
              <p:tags r:id="rId1"/>
            </p:custDataLst>
          </p:nvPr>
        </p:nvSpPr>
        <p:spPr>
          <a:xfrm>
            <a:off x="4089400" y="246061"/>
            <a:ext cx="4016089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8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460301" y="7618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025900" y="795933"/>
            <a:ext cx="415434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 LOREM</a:t>
            </a:r>
            <a:endParaRPr lang="zh-CN" altLang="en-US" sz="1100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460301" y="67562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42"/>
          <p:cNvSpPr/>
          <p:nvPr/>
        </p:nvSpPr>
        <p:spPr bwMode="auto">
          <a:xfrm>
            <a:off x="2103438" y="1735847"/>
            <a:ext cx="3246437" cy="739775"/>
          </a:xfrm>
          <a:custGeom>
            <a:avLst/>
            <a:gdLst>
              <a:gd name="T0" fmla="*/ 0 w 4673"/>
              <a:gd name="T1" fmla="*/ 1547 h 1547"/>
              <a:gd name="T2" fmla="*/ 0 w 4673"/>
              <a:gd name="T3" fmla="*/ 0 h 1547"/>
              <a:gd name="T4" fmla="*/ 4673 w 4673"/>
              <a:gd name="T5" fmla="*/ 0 h 1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9" cap="flat" cmpd="sng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42"/>
          <p:cNvSpPr/>
          <p:nvPr/>
        </p:nvSpPr>
        <p:spPr bwMode="auto">
          <a:xfrm flipH="1">
            <a:off x="6454775" y="1735847"/>
            <a:ext cx="3246438" cy="739775"/>
          </a:xfrm>
          <a:custGeom>
            <a:avLst/>
            <a:gdLst>
              <a:gd name="T0" fmla="*/ 0 w 4673"/>
              <a:gd name="T1" fmla="*/ 1547 h 1547"/>
              <a:gd name="T2" fmla="*/ 0 w 4673"/>
              <a:gd name="T3" fmla="*/ 0 h 1547"/>
              <a:gd name="T4" fmla="*/ 4673 w 4673"/>
              <a:gd name="T5" fmla="*/ 0 h 1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9" cap="flat" cmpd="sng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42"/>
          <p:cNvSpPr/>
          <p:nvPr/>
        </p:nvSpPr>
        <p:spPr bwMode="auto">
          <a:xfrm flipV="1">
            <a:off x="2103438" y="5068010"/>
            <a:ext cx="3246437" cy="738187"/>
          </a:xfrm>
          <a:custGeom>
            <a:avLst/>
            <a:gdLst>
              <a:gd name="T0" fmla="*/ 0 w 4673"/>
              <a:gd name="T1" fmla="*/ 1547 h 1547"/>
              <a:gd name="T2" fmla="*/ 0 w 4673"/>
              <a:gd name="T3" fmla="*/ 0 h 1547"/>
              <a:gd name="T4" fmla="*/ 4673 w 4673"/>
              <a:gd name="T5" fmla="*/ 0 h 1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9" cap="flat" cmpd="sng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42"/>
          <p:cNvSpPr/>
          <p:nvPr/>
        </p:nvSpPr>
        <p:spPr bwMode="auto">
          <a:xfrm flipH="1" flipV="1">
            <a:off x="6454775" y="5068010"/>
            <a:ext cx="3246438" cy="738187"/>
          </a:xfrm>
          <a:custGeom>
            <a:avLst/>
            <a:gdLst>
              <a:gd name="T0" fmla="*/ 0 w 4673"/>
              <a:gd name="T1" fmla="*/ 1547 h 1547"/>
              <a:gd name="T2" fmla="*/ 0 w 4673"/>
              <a:gd name="T3" fmla="*/ 0 h 1547"/>
              <a:gd name="T4" fmla="*/ 4673 w 4673"/>
              <a:gd name="T5" fmla="*/ 0 h 1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9" cap="flat" cmpd="sng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矩形 32"/>
          <p:cNvSpPr>
            <a:spLocks noChangeArrowheads="1"/>
          </p:cNvSpPr>
          <p:nvPr/>
        </p:nvSpPr>
        <p:spPr bwMode="auto">
          <a:xfrm>
            <a:off x="0" y="3267785"/>
            <a:ext cx="12196763" cy="11509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3" name="TextBox 33"/>
          <p:cNvSpPr txBox="1">
            <a:spLocks noChangeArrowheads="1"/>
          </p:cNvSpPr>
          <p:nvPr/>
        </p:nvSpPr>
        <p:spPr bwMode="auto">
          <a:xfrm>
            <a:off x="4356576" y="3550865"/>
            <a:ext cx="346761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/>
            <a:r>
              <a:rPr lang="zh-CN" altLang="en-US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grpSp>
        <p:nvGrpSpPr>
          <p:cNvPr id="14" name="组合 34"/>
          <p:cNvGrpSpPr/>
          <p:nvPr/>
        </p:nvGrpSpPr>
        <p:grpSpPr bwMode="auto">
          <a:xfrm>
            <a:off x="1543050" y="2404185"/>
            <a:ext cx="1154113" cy="1155700"/>
            <a:chOff x="0" y="0"/>
            <a:chExt cx="1154113" cy="1155699"/>
          </a:xfrm>
          <a:solidFill>
            <a:schemeClr val="bg1"/>
          </a:solidFill>
        </p:grpSpPr>
        <p:sp>
          <p:nvSpPr>
            <p:cNvPr id="15" name="Oval 30"/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" name="Freeform 34"/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avLst/>
              <a:gdLst>
                <a:gd name="T0" fmla="*/ 143 w 709"/>
                <a:gd name="T1" fmla="*/ 358 h 965"/>
                <a:gd name="T2" fmla="*/ 218 w 709"/>
                <a:gd name="T3" fmla="*/ 534 h 965"/>
                <a:gd name="T4" fmla="*/ 279 w 709"/>
                <a:gd name="T5" fmla="*/ 675 h 965"/>
                <a:gd name="T6" fmla="*/ 416 w 709"/>
                <a:gd name="T7" fmla="*/ 679 h 965"/>
                <a:gd name="T8" fmla="*/ 446 w 709"/>
                <a:gd name="T9" fmla="*/ 623 h 965"/>
                <a:gd name="T10" fmla="*/ 522 w 709"/>
                <a:gd name="T11" fmla="*/ 481 h 965"/>
                <a:gd name="T12" fmla="*/ 355 w 709"/>
                <a:gd name="T13" fmla="*/ 147 h 965"/>
                <a:gd name="T14" fmla="*/ 294 w 709"/>
                <a:gd name="T15" fmla="*/ 723 h 965"/>
                <a:gd name="T16" fmla="*/ 224 w 709"/>
                <a:gd name="T17" fmla="*/ 643 h 965"/>
                <a:gd name="T18" fmla="*/ 151 w 709"/>
                <a:gd name="T19" fmla="*/ 506 h 965"/>
                <a:gd name="T20" fmla="*/ 355 w 709"/>
                <a:gd name="T21" fmla="*/ 102 h 965"/>
                <a:gd name="T22" fmla="*/ 559 w 709"/>
                <a:gd name="T23" fmla="*/ 506 h 965"/>
                <a:gd name="T24" fmla="*/ 485 w 709"/>
                <a:gd name="T25" fmla="*/ 643 h 965"/>
                <a:gd name="T26" fmla="*/ 416 w 709"/>
                <a:gd name="T27" fmla="*/ 723 h 965"/>
                <a:gd name="T28" fmla="*/ 254 w 709"/>
                <a:gd name="T29" fmla="*/ 865 h 965"/>
                <a:gd name="T30" fmla="*/ 426 w 709"/>
                <a:gd name="T31" fmla="*/ 897 h 965"/>
                <a:gd name="T32" fmla="*/ 426 w 709"/>
                <a:gd name="T33" fmla="*/ 832 h 965"/>
                <a:gd name="T34" fmla="*/ 274 w 709"/>
                <a:gd name="T35" fmla="*/ 885 h 965"/>
                <a:gd name="T36" fmla="*/ 439 w 709"/>
                <a:gd name="T37" fmla="*/ 885 h 965"/>
                <a:gd name="T38" fmla="*/ 459 w 709"/>
                <a:gd name="T39" fmla="*/ 865 h 965"/>
                <a:gd name="T40" fmla="*/ 254 w 709"/>
                <a:gd name="T41" fmla="*/ 762 h 965"/>
                <a:gd name="T42" fmla="*/ 459 w 709"/>
                <a:gd name="T43" fmla="*/ 865 h 965"/>
                <a:gd name="T44" fmla="*/ 457 w 709"/>
                <a:gd name="T45" fmla="*/ 403 h 965"/>
                <a:gd name="T46" fmla="*/ 388 w 709"/>
                <a:gd name="T47" fmla="*/ 472 h 965"/>
                <a:gd name="T48" fmla="*/ 321 w 709"/>
                <a:gd name="T49" fmla="*/ 472 h 965"/>
                <a:gd name="T50" fmla="*/ 252 w 709"/>
                <a:gd name="T51" fmla="*/ 403 h 965"/>
                <a:gd name="T52" fmla="*/ 252 w 709"/>
                <a:gd name="T53" fmla="*/ 336 h 965"/>
                <a:gd name="T54" fmla="*/ 321 w 709"/>
                <a:gd name="T55" fmla="*/ 266 h 965"/>
                <a:gd name="T56" fmla="*/ 388 w 709"/>
                <a:gd name="T57" fmla="*/ 266 h 965"/>
                <a:gd name="T58" fmla="*/ 457 w 709"/>
                <a:gd name="T59" fmla="*/ 336 h 965"/>
                <a:gd name="T60" fmla="*/ 681 w 709"/>
                <a:gd name="T61" fmla="*/ 326 h 965"/>
                <a:gd name="T62" fmla="*/ 645 w 709"/>
                <a:gd name="T63" fmla="*/ 358 h 965"/>
                <a:gd name="T64" fmla="*/ 681 w 709"/>
                <a:gd name="T65" fmla="*/ 379 h 965"/>
                <a:gd name="T66" fmla="*/ 681 w 709"/>
                <a:gd name="T67" fmla="*/ 326 h 965"/>
                <a:gd name="T68" fmla="*/ 603 w 709"/>
                <a:gd name="T69" fmla="*/ 142 h 965"/>
                <a:gd name="T70" fmla="*/ 566 w 709"/>
                <a:gd name="T71" fmla="*/ 105 h 965"/>
                <a:gd name="T72" fmla="*/ 576 w 709"/>
                <a:gd name="T73" fmla="*/ 170 h 965"/>
                <a:gd name="T74" fmla="*/ 380 w 709"/>
                <a:gd name="T75" fmla="*/ 68 h 965"/>
                <a:gd name="T76" fmla="*/ 354 w 709"/>
                <a:gd name="T77" fmla="*/ 0 h 965"/>
                <a:gd name="T78" fmla="*/ 327 w 709"/>
                <a:gd name="T79" fmla="*/ 68 h 965"/>
                <a:gd name="T80" fmla="*/ 130 w 709"/>
                <a:gd name="T81" fmla="*/ 173 h 965"/>
                <a:gd name="T82" fmla="*/ 142 w 709"/>
                <a:gd name="T83" fmla="*/ 109 h 965"/>
                <a:gd name="T84" fmla="*/ 104 w 709"/>
                <a:gd name="T85" fmla="*/ 147 h 965"/>
                <a:gd name="T86" fmla="*/ 64 w 709"/>
                <a:gd name="T87" fmla="*/ 358 h 965"/>
                <a:gd name="T88" fmla="*/ 28 w 709"/>
                <a:gd name="T89" fmla="*/ 326 h 965"/>
                <a:gd name="T90" fmla="*/ 28 w 709"/>
                <a:gd name="T91" fmla="*/ 379 h 965"/>
                <a:gd name="T92" fmla="*/ 64 w 709"/>
                <a:gd name="T93" fmla="*/ 358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09" h="965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" name="组合 37"/>
          <p:cNvGrpSpPr/>
          <p:nvPr/>
        </p:nvGrpSpPr>
        <p:grpSpPr bwMode="auto">
          <a:xfrm>
            <a:off x="1568450" y="3978985"/>
            <a:ext cx="1154113" cy="1155700"/>
            <a:chOff x="0" y="0"/>
            <a:chExt cx="1154113" cy="1155699"/>
          </a:xfrm>
          <a:solidFill>
            <a:schemeClr val="bg1"/>
          </a:solidFill>
        </p:grpSpPr>
        <p:sp>
          <p:nvSpPr>
            <p:cNvPr id="18" name="Oval 31"/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" name="Freeform 35"/>
            <p:cNvSpPr>
              <a:spLocks noEditPoints="1"/>
            </p:cNvSpPr>
            <p:nvPr/>
          </p:nvSpPr>
          <p:spPr bwMode="auto">
            <a:xfrm>
              <a:off x="269875" y="169862"/>
              <a:ext cx="563563" cy="766762"/>
            </a:xfrm>
            <a:custGeom>
              <a:avLst/>
              <a:gdLst>
                <a:gd name="T0" fmla="*/ 82 w 625"/>
                <a:gd name="T1" fmla="*/ 138 h 852"/>
                <a:gd name="T2" fmla="*/ 69 w 625"/>
                <a:gd name="T3" fmla="*/ 852 h 852"/>
                <a:gd name="T4" fmla="*/ 625 w 625"/>
                <a:gd name="T5" fmla="*/ 209 h 852"/>
                <a:gd name="T6" fmla="*/ 577 w 625"/>
                <a:gd name="T7" fmla="*/ 224 h 852"/>
                <a:gd name="T8" fmla="*/ 71 w 625"/>
                <a:gd name="T9" fmla="*/ 803 h 852"/>
                <a:gd name="T10" fmla="*/ 270 w 625"/>
                <a:gd name="T11" fmla="*/ 91 h 852"/>
                <a:gd name="T12" fmla="*/ 355 w 625"/>
                <a:gd name="T13" fmla="*/ 91 h 852"/>
                <a:gd name="T14" fmla="*/ 311 w 625"/>
                <a:gd name="T15" fmla="*/ 136 h 852"/>
                <a:gd name="T16" fmla="*/ 218 w 625"/>
                <a:gd name="T17" fmla="*/ 93 h 852"/>
                <a:gd name="T18" fmla="*/ 115 w 625"/>
                <a:gd name="T19" fmla="*/ 216 h 852"/>
                <a:gd name="T20" fmla="*/ 510 w 625"/>
                <a:gd name="T21" fmla="*/ 216 h 852"/>
                <a:gd name="T22" fmla="*/ 407 w 625"/>
                <a:gd name="T23" fmla="*/ 93 h 852"/>
                <a:gd name="T24" fmla="*/ 218 w 625"/>
                <a:gd name="T25" fmla="*/ 93 h 852"/>
                <a:gd name="T26" fmla="*/ 221 w 625"/>
                <a:gd name="T27" fmla="*/ 647 h 852"/>
                <a:gd name="T28" fmla="*/ 151 w 625"/>
                <a:gd name="T29" fmla="*/ 667 h 852"/>
                <a:gd name="T30" fmla="*/ 136 w 625"/>
                <a:gd name="T31" fmla="*/ 682 h 852"/>
                <a:gd name="T32" fmla="*/ 221 w 625"/>
                <a:gd name="T33" fmla="*/ 688 h 852"/>
                <a:gd name="T34" fmla="*/ 132 w 625"/>
                <a:gd name="T35" fmla="*/ 732 h 852"/>
                <a:gd name="T36" fmla="*/ 242 w 625"/>
                <a:gd name="T37" fmla="*/ 678 h 852"/>
                <a:gd name="T38" fmla="*/ 242 w 625"/>
                <a:gd name="T39" fmla="*/ 643 h 852"/>
                <a:gd name="T40" fmla="*/ 110 w 625"/>
                <a:gd name="T41" fmla="*/ 650 h 852"/>
                <a:gd name="T42" fmla="*/ 214 w 625"/>
                <a:gd name="T43" fmla="*/ 760 h 852"/>
                <a:gd name="T44" fmla="*/ 214 w 625"/>
                <a:gd name="T45" fmla="*/ 335 h 852"/>
                <a:gd name="T46" fmla="*/ 151 w 625"/>
                <a:gd name="T47" fmla="*/ 354 h 852"/>
                <a:gd name="T48" fmla="*/ 173 w 625"/>
                <a:gd name="T49" fmla="*/ 410 h 852"/>
                <a:gd name="T50" fmla="*/ 132 w 625"/>
                <a:gd name="T51" fmla="*/ 425 h 852"/>
                <a:gd name="T52" fmla="*/ 214 w 625"/>
                <a:gd name="T53" fmla="*/ 313 h 852"/>
                <a:gd name="T54" fmla="*/ 110 w 625"/>
                <a:gd name="T55" fmla="*/ 423 h 852"/>
                <a:gd name="T56" fmla="*/ 241 w 625"/>
                <a:gd name="T57" fmla="*/ 359 h 852"/>
                <a:gd name="T58" fmla="*/ 240 w 625"/>
                <a:gd name="T59" fmla="*/ 330 h 852"/>
                <a:gd name="T60" fmla="*/ 221 w 625"/>
                <a:gd name="T61" fmla="*/ 503 h 852"/>
                <a:gd name="T62" fmla="*/ 136 w 625"/>
                <a:gd name="T63" fmla="*/ 524 h 852"/>
                <a:gd name="T64" fmla="*/ 221 w 625"/>
                <a:gd name="T65" fmla="*/ 581 h 852"/>
                <a:gd name="T66" fmla="*/ 242 w 625"/>
                <a:gd name="T67" fmla="*/ 487 h 852"/>
                <a:gd name="T68" fmla="*/ 110 w 625"/>
                <a:gd name="T69" fmla="*/ 492 h 852"/>
                <a:gd name="T70" fmla="*/ 221 w 625"/>
                <a:gd name="T71" fmla="*/ 602 h 852"/>
                <a:gd name="T72" fmla="*/ 289 w 625"/>
                <a:gd name="T73" fmla="*/ 465 h 852"/>
                <a:gd name="T74" fmla="*/ 327 w 625"/>
                <a:gd name="T75" fmla="*/ 723 h 852"/>
                <a:gd name="T76" fmla="*/ 502 w 625"/>
                <a:gd name="T77" fmla="*/ 669 h 852"/>
                <a:gd name="T78" fmla="*/ 320 w 625"/>
                <a:gd name="T79" fmla="*/ 716 h 852"/>
                <a:gd name="T80" fmla="*/ 502 w 625"/>
                <a:gd name="T81" fmla="*/ 507 h 852"/>
                <a:gd name="T82" fmla="*/ 320 w 625"/>
                <a:gd name="T83" fmla="*/ 410 h 852"/>
                <a:gd name="T84" fmla="*/ 320 w 625"/>
                <a:gd name="T85" fmla="*/ 352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25" h="852">
                  <a:moveTo>
                    <a:pt x="48" y="224"/>
                  </a:moveTo>
                  <a:cubicBezTo>
                    <a:pt x="48" y="200"/>
                    <a:pt x="59" y="188"/>
                    <a:pt x="82" y="188"/>
                  </a:cubicBezTo>
                  <a:lnTo>
                    <a:pt x="82" y="138"/>
                  </a:lnTo>
                  <a:cubicBezTo>
                    <a:pt x="39" y="139"/>
                    <a:pt x="0" y="167"/>
                    <a:pt x="0" y="209"/>
                  </a:cubicBezTo>
                  <a:lnTo>
                    <a:pt x="0" y="783"/>
                  </a:lnTo>
                  <a:cubicBezTo>
                    <a:pt x="0" y="818"/>
                    <a:pt x="34" y="852"/>
                    <a:pt x="69" y="852"/>
                  </a:cubicBezTo>
                  <a:lnTo>
                    <a:pt x="556" y="852"/>
                  </a:lnTo>
                  <a:cubicBezTo>
                    <a:pt x="591" y="852"/>
                    <a:pt x="625" y="818"/>
                    <a:pt x="625" y="783"/>
                  </a:cubicBezTo>
                  <a:lnTo>
                    <a:pt x="625" y="209"/>
                  </a:lnTo>
                  <a:cubicBezTo>
                    <a:pt x="625" y="167"/>
                    <a:pt x="586" y="139"/>
                    <a:pt x="543" y="138"/>
                  </a:cubicBezTo>
                  <a:lnTo>
                    <a:pt x="543" y="188"/>
                  </a:lnTo>
                  <a:cubicBezTo>
                    <a:pt x="566" y="188"/>
                    <a:pt x="577" y="200"/>
                    <a:pt x="577" y="224"/>
                  </a:cubicBezTo>
                  <a:lnTo>
                    <a:pt x="577" y="768"/>
                  </a:lnTo>
                  <a:cubicBezTo>
                    <a:pt x="577" y="785"/>
                    <a:pt x="570" y="803"/>
                    <a:pt x="554" y="803"/>
                  </a:cubicBezTo>
                  <a:lnTo>
                    <a:pt x="71" y="803"/>
                  </a:lnTo>
                  <a:cubicBezTo>
                    <a:pt x="53" y="803"/>
                    <a:pt x="48" y="783"/>
                    <a:pt x="48" y="764"/>
                  </a:cubicBezTo>
                  <a:lnTo>
                    <a:pt x="48" y="224"/>
                  </a:lnTo>
                  <a:close/>
                  <a:moveTo>
                    <a:pt x="270" y="91"/>
                  </a:moveTo>
                  <a:cubicBezTo>
                    <a:pt x="270" y="71"/>
                    <a:pt x="289" y="52"/>
                    <a:pt x="309" y="52"/>
                  </a:cubicBezTo>
                  <a:lnTo>
                    <a:pt x="316" y="52"/>
                  </a:lnTo>
                  <a:cubicBezTo>
                    <a:pt x="336" y="52"/>
                    <a:pt x="355" y="71"/>
                    <a:pt x="355" y="91"/>
                  </a:cubicBezTo>
                  <a:lnTo>
                    <a:pt x="355" y="95"/>
                  </a:lnTo>
                  <a:cubicBezTo>
                    <a:pt x="355" y="117"/>
                    <a:pt x="336" y="136"/>
                    <a:pt x="314" y="136"/>
                  </a:cubicBezTo>
                  <a:lnTo>
                    <a:pt x="311" y="136"/>
                  </a:lnTo>
                  <a:cubicBezTo>
                    <a:pt x="289" y="136"/>
                    <a:pt x="270" y="117"/>
                    <a:pt x="270" y="95"/>
                  </a:cubicBezTo>
                  <a:lnTo>
                    <a:pt x="270" y="91"/>
                  </a:lnTo>
                  <a:close/>
                  <a:moveTo>
                    <a:pt x="218" y="93"/>
                  </a:moveTo>
                  <a:lnTo>
                    <a:pt x="149" y="93"/>
                  </a:lnTo>
                  <a:cubicBezTo>
                    <a:pt x="126" y="93"/>
                    <a:pt x="115" y="104"/>
                    <a:pt x="115" y="127"/>
                  </a:cubicBezTo>
                  <a:lnTo>
                    <a:pt x="115" y="216"/>
                  </a:lnTo>
                  <a:cubicBezTo>
                    <a:pt x="115" y="231"/>
                    <a:pt x="124" y="246"/>
                    <a:pt x="138" y="246"/>
                  </a:cubicBezTo>
                  <a:lnTo>
                    <a:pt x="487" y="246"/>
                  </a:lnTo>
                  <a:cubicBezTo>
                    <a:pt x="501" y="246"/>
                    <a:pt x="510" y="231"/>
                    <a:pt x="510" y="216"/>
                  </a:cubicBezTo>
                  <a:lnTo>
                    <a:pt x="510" y="127"/>
                  </a:lnTo>
                  <a:cubicBezTo>
                    <a:pt x="510" y="104"/>
                    <a:pt x="499" y="93"/>
                    <a:pt x="476" y="93"/>
                  </a:cubicBezTo>
                  <a:lnTo>
                    <a:pt x="407" y="93"/>
                  </a:lnTo>
                  <a:cubicBezTo>
                    <a:pt x="407" y="45"/>
                    <a:pt x="366" y="0"/>
                    <a:pt x="320" y="0"/>
                  </a:cubicBezTo>
                  <a:lnTo>
                    <a:pt x="305" y="0"/>
                  </a:lnTo>
                  <a:cubicBezTo>
                    <a:pt x="259" y="0"/>
                    <a:pt x="218" y="45"/>
                    <a:pt x="218" y="93"/>
                  </a:cubicBezTo>
                  <a:close/>
                  <a:moveTo>
                    <a:pt x="132" y="654"/>
                  </a:moveTo>
                  <a:cubicBezTo>
                    <a:pt x="132" y="649"/>
                    <a:pt x="133" y="647"/>
                    <a:pt x="138" y="647"/>
                  </a:cubicBezTo>
                  <a:lnTo>
                    <a:pt x="221" y="647"/>
                  </a:lnTo>
                  <a:lnTo>
                    <a:pt x="221" y="654"/>
                  </a:lnTo>
                  <a:cubicBezTo>
                    <a:pt x="221" y="661"/>
                    <a:pt x="186" y="680"/>
                    <a:pt x="180" y="684"/>
                  </a:cubicBezTo>
                  <a:cubicBezTo>
                    <a:pt x="174" y="679"/>
                    <a:pt x="161" y="667"/>
                    <a:pt x="151" y="667"/>
                  </a:cubicBezTo>
                  <a:lnTo>
                    <a:pt x="149" y="667"/>
                  </a:lnTo>
                  <a:cubicBezTo>
                    <a:pt x="144" y="667"/>
                    <a:pt x="136" y="675"/>
                    <a:pt x="136" y="680"/>
                  </a:cubicBezTo>
                  <a:lnTo>
                    <a:pt x="136" y="682"/>
                  </a:lnTo>
                  <a:cubicBezTo>
                    <a:pt x="136" y="688"/>
                    <a:pt x="167" y="721"/>
                    <a:pt x="173" y="721"/>
                  </a:cubicBezTo>
                  <a:lnTo>
                    <a:pt x="175" y="721"/>
                  </a:lnTo>
                  <a:cubicBezTo>
                    <a:pt x="180" y="721"/>
                    <a:pt x="214" y="693"/>
                    <a:pt x="221" y="688"/>
                  </a:cubicBezTo>
                  <a:cubicBezTo>
                    <a:pt x="221" y="700"/>
                    <a:pt x="225" y="738"/>
                    <a:pt x="214" y="738"/>
                  </a:cubicBezTo>
                  <a:lnTo>
                    <a:pt x="138" y="738"/>
                  </a:lnTo>
                  <a:cubicBezTo>
                    <a:pt x="133" y="738"/>
                    <a:pt x="132" y="737"/>
                    <a:pt x="132" y="732"/>
                  </a:cubicBezTo>
                  <a:lnTo>
                    <a:pt x="132" y="654"/>
                  </a:lnTo>
                  <a:close/>
                  <a:moveTo>
                    <a:pt x="214" y="760"/>
                  </a:moveTo>
                  <a:cubicBezTo>
                    <a:pt x="255" y="760"/>
                    <a:pt x="240" y="715"/>
                    <a:pt x="242" y="678"/>
                  </a:cubicBezTo>
                  <a:cubicBezTo>
                    <a:pt x="243" y="658"/>
                    <a:pt x="292" y="642"/>
                    <a:pt x="296" y="624"/>
                  </a:cubicBezTo>
                  <a:lnTo>
                    <a:pt x="290" y="624"/>
                  </a:lnTo>
                  <a:cubicBezTo>
                    <a:pt x="275" y="624"/>
                    <a:pt x="253" y="637"/>
                    <a:pt x="242" y="643"/>
                  </a:cubicBezTo>
                  <a:cubicBezTo>
                    <a:pt x="237" y="635"/>
                    <a:pt x="232" y="626"/>
                    <a:pt x="218" y="626"/>
                  </a:cubicBezTo>
                  <a:lnTo>
                    <a:pt x="134" y="626"/>
                  </a:lnTo>
                  <a:cubicBezTo>
                    <a:pt x="122" y="626"/>
                    <a:pt x="110" y="637"/>
                    <a:pt x="110" y="650"/>
                  </a:cubicBezTo>
                  <a:lnTo>
                    <a:pt x="110" y="736"/>
                  </a:lnTo>
                  <a:cubicBezTo>
                    <a:pt x="110" y="750"/>
                    <a:pt x="123" y="760"/>
                    <a:pt x="138" y="760"/>
                  </a:cubicBezTo>
                  <a:lnTo>
                    <a:pt x="214" y="760"/>
                  </a:lnTo>
                  <a:close/>
                  <a:moveTo>
                    <a:pt x="132" y="341"/>
                  </a:moveTo>
                  <a:cubicBezTo>
                    <a:pt x="132" y="336"/>
                    <a:pt x="133" y="335"/>
                    <a:pt x="138" y="335"/>
                  </a:cubicBezTo>
                  <a:lnTo>
                    <a:pt x="214" y="335"/>
                  </a:lnTo>
                  <a:cubicBezTo>
                    <a:pt x="219" y="335"/>
                    <a:pt x="221" y="336"/>
                    <a:pt x="221" y="341"/>
                  </a:cubicBezTo>
                  <a:cubicBezTo>
                    <a:pt x="221" y="346"/>
                    <a:pt x="184" y="371"/>
                    <a:pt x="180" y="371"/>
                  </a:cubicBezTo>
                  <a:cubicBezTo>
                    <a:pt x="175" y="371"/>
                    <a:pt x="164" y="354"/>
                    <a:pt x="151" y="354"/>
                  </a:cubicBezTo>
                  <a:cubicBezTo>
                    <a:pt x="145" y="354"/>
                    <a:pt x="136" y="361"/>
                    <a:pt x="136" y="367"/>
                  </a:cubicBezTo>
                  <a:lnTo>
                    <a:pt x="136" y="369"/>
                  </a:lnTo>
                  <a:cubicBezTo>
                    <a:pt x="136" y="378"/>
                    <a:pt x="166" y="406"/>
                    <a:pt x="173" y="410"/>
                  </a:cubicBezTo>
                  <a:lnTo>
                    <a:pt x="221" y="376"/>
                  </a:lnTo>
                  <a:lnTo>
                    <a:pt x="221" y="425"/>
                  </a:lnTo>
                  <a:lnTo>
                    <a:pt x="132" y="425"/>
                  </a:lnTo>
                  <a:lnTo>
                    <a:pt x="132" y="341"/>
                  </a:lnTo>
                  <a:close/>
                  <a:moveTo>
                    <a:pt x="240" y="330"/>
                  </a:moveTo>
                  <a:cubicBezTo>
                    <a:pt x="237" y="319"/>
                    <a:pt x="228" y="313"/>
                    <a:pt x="214" y="313"/>
                  </a:cubicBezTo>
                  <a:lnTo>
                    <a:pt x="138" y="313"/>
                  </a:lnTo>
                  <a:cubicBezTo>
                    <a:pt x="123" y="313"/>
                    <a:pt x="110" y="322"/>
                    <a:pt x="110" y="337"/>
                  </a:cubicBezTo>
                  <a:lnTo>
                    <a:pt x="110" y="423"/>
                  </a:lnTo>
                  <a:cubicBezTo>
                    <a:pt x="110" y="436"/>
                    <a:pt x="122" y="447"/>
                    <a:pt x="134" y="447"/>
                  </a:cubicBezTo>
                  <a:lnTo>
                    <a:pt x="218" y="447"/>
                  </a:lnTo>
                  <a:cubicBezTo>
                    <a:pt x="252" y="447"/>
                    <a:pt x="242" y="393"/>
                    <a:pt x="241" y="359"/>
                  </a:cubicBezTo>
                  <a:lnTo>
                    <a:pt x="296" y="313"/>
                  </a:lnTo>
                  <a:cubicBezTo>
                    <a:pt x="296" y="313"/>
                    <a:pt x="292" y="311"/>
                    <a:pt x="292" y="311"/>
                  </a:cubicBezTo>
                  <a:cubicBezTo>
                    <a:pt x="271" y="311"/>
                    <a:pt x="253" y="329"/>
                    <a:pt x="240" y="330"/>
                  </a:cubicBezTo>
                  <a:close/>
                  <a:moveTo>
                    <a:pt x="132" y="492"/>
                  </a:moveTo>
                  <a:lnTo>
                    <a:pt x="221" y="492"/>
                  </a:lnTo>
                  <a:lnTo>
                    <a:pt x="221" y="503"/>
                  </a:lnTo>
                  <a:lnTo>
                    <a:pt x="180" y="529"/>
                  </a:lnTo>
                  <a:lnTo>
                    <a:pt x="152" y="508"/>
                  </a:lnTo>
                  <a:cubicBezTo>
                    <a:pt x="145" y="513"/>
                    <a:pt x="136" y="515"/>
                    <a:pt x="136" y="524"/>
                  </a:cubicBezTo>
                  <a:cubicBezTo>
                    <a:pt x="136" y="531"/>
                    <a:pt x="167" y="565"/>
                    <a:pt x="173" y="565"/>
                  </a:cubicBezTo>
                  <a:cubicBezTo>
                    <a:pt x="183" y="565"/>
                    <a:pt x="209" y="536"/>
                    <a:pt x="221" y="533"/>
                  </a:cubicBezTo>
                  <a:lnTo>
                    <a:pt x="221" y="581"/>
                  </a:lnTo>
                  <a:lnTo>
                    <a:pt x="132" y="581"/>
                  </a:lnTo>
                  <a:lnTo>
                    <a:pt x="132" y="492"/>
                  </a:lnTo>
                  <a:close/>
                  <a:moveTo>
                    <a:pt x="242" y="487"/>
                  </a:moveTo>
                  <a:cubicBezTo>
                    <a:pt x="238" y="480"/>
                    <a:pt x="233" y="470"/>
                    <a:pt x="221" y="470"/>
                  </a:cubicBezTo>
                  <a:lnTo>
                    <a:pt x="132" y="470"/>
                  </a:lnTo>
                  <a:cubicBezTo>
                    <a:pt x="121" y="470"/>
                    <a:pt x="110" y="481"/>
                    <a:pt x="110" y="492"/>
                  </a:cubicBezTo>
                  <a:lnTo>
                    <a:pt x="110" y="581"/>
                  </a:lnTo>
                  <a:cubicBezTo>
                    <a:pt x="110" y="591"/>
                    <a:pt x="121" y="602"/>
                    <a:pt x="132" y="602"/>
                  </a:cubicBezTo>
                  <a:lnTo>
                    <a:pt x="221" y="602"/>
                  </a:lnTo>
                  <a:cubicBezTo>
                    <a:pt x="252" y="602"/>
                    <a:pt x="242" y="547"/>
                    <a:pt x="242" y="515"/>
                  </a:cubicBezTo>
                  <a:lnTo>
                    <a:pt x="296" y="469"/>
                  </a:lnTo>
                  <a:lnTo>
                    <a:pt x="289" y="465"/>
                  </a:lnTo>
                  <a:lnTo>
                    <a:pt x="242" y="487"/>
                  </a:lnTo>
                  <a:close/>
                  <a:moveTo>
                    <a:pt x="320" y="716"/>
                  </a:moveTo>
                  <a:cubicBezTo>
                    <a:pt x="320" y="721"/>
                    <a:pt x="322" y="723"/>
                    <a:pt x="327" y="723"/>
                  </a:cubicBezTo>
                  <a:lnTo>
                    <a:pt x="495" y="723"/>
                  </a:lnTo>
                  <a:cubicBezTo>
                    <a:pt x="500" y="723"/>
                    <a:pt x="502" y="721"/>
                    <a:pt x="502" y="716"/>
                  </a:cubicBezTo>
                  <a:lnTo>
                    <a:pt x="502" y="669"/>
                  </a:lnTo>
                  <a:cubicBezTo>
                    <a:pt x="502" y="664"/>
                    <a:pt x="500" y="663"/>
                    <a:pt x="495" y="663"/>
                  </a:cubicBezTo>
                  <a:lnTo>
                    <a:pt x="320" y="663"/>
                  </a:lnTo>
                  <a:lnTo>
                    <a:pt x="320" y="716"/>
                  </a:lnTo>
                  <a:close/>
                  <a:moveTo>
                    <a:pt x="320" y="565"/>
                  </a:moveTo>
                  <a:lnTo>
                    <a:pt x="502" y="565"/>
                  </a:lnTo>
                  <a:lnTo>
                    <a:pt x="502" y="507"/>
                  </a:lnTo>
                  <a:lnTo>
                    <a:pt x="320" y="507"/>
                  </a:lnTo>
                  <a:lnTo>
                    <a:pt x="320" y="565"/>
                  </a:lnTo>
                  <a:close/>
                  <a:moveTo>
                    <a:pt x="320" y="410"/>
                  </a:moveTo>
                  <a:lnTo>
                    <a:pt x="452" y="410"/>
                  </a:lnTo>
                  <a:lnTo>
                    <a:pt x="452" y="352"/>
                  </a:lnTo>
                  <a:lnTo>
                    <a:pt x="320" y="352"/>
                  </a:lnTo>
                  <a:lnTo>
                    <a:pt x="320" y="4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" name="组合 40"/>
          <p:cNvGrpSpPr/>
          <p:nvPr/>
        </p:nvGrpSpPr>
        <p:grpSpPr bwMode="auto">
          <a:xfrm>
            <a:off x="9077325" y="2435935"/>
            <a:ext cx="1155700" cy="1155700"/>
            <a:chOff x="0" y="0"/>
            <a:chExt cx="1155700" cy="1155699"/>
          </a:xfrm>
          <a:solidFill>
            <a:schemeClr val="bg1"/>
          </a:solidFill>
        </p:grpSpPr>
        <p:sp>
          <p:nvSpPr>
            <p:cNvPr id="21" name="Oval 33"/>
            <p:cNvSpPr>
              <a:spLocks noChangeArrowheads="1"/>
            </p:cNvSpPr>
            <p:nvPr/>
          </p:nvSpPr>
          <p:spPr bwMode="auto">
            <a:xfrm>
              <a:off x="0" y="0"/>
              <a:ext cx="1155700" cy="115569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2" name="Freeform 36"/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avLst/>
              <a:gdLst>
                <a:gd name="T0" fmla="*/ 209 w 792"/>
                <a:gd name="T1" fmla="*/ 341 h 779"/>
                <a:gd name="T2" fmla="*/ 277 w 792"/>
                <a:gd name="T3" fmla="*/ 223 h 779"/>
                <a:gd name="T4" fmla="*/ 390 w 792"/>
                <a:gd name="T5" fmla="*/ 323 h 779"/>
                <a:gd name="T6" fmla="*/ 294 w 792"/>
                <a:gd name="T7" fmla="*/ 203 h 779"/>
                <a:gd name="T8" fmla="*/ 390 w 792"/>
                <a:gd name="T9" fmla="*/ 323 h 779"/>
                <a:gd name="T10" fmla="*/ 390 w 792"/>
                <a:gd name="T11" fmla="*/ 323 h 779"/>
                <a:gd name="T12" fmla="*/ 467 w 792"/>
                <a:gd name="T13" fmla="*/ 194 h 779"/>
                <a:gd name="T14" fmla="*/ 492 w 792"/>
                <a:gd name="T15" fmla="*/ 181 h 779"/>
                <a:gd name="T16" fmla="*/ 495 w 792"/>
                <a:gd name="T17" fmla="*/ 203 h 779"/>
                <a:gd name="T18" fmla="*/ 488 w 792"/>
                <a:gd name="T19" fmla="*/ 239 h 779"/>
                <a:gd name="T20" fmla="*/ 465 w 792"/>
                <a:gd name="T21" fmla="*/ 230 h 779"/>
                <a:gd name="T22" fmla="*/ 437 w 792"/>
                <a:gd name="T23" fmla="*/ 206 h 779"/>
                <a:gd name="T24" fmla="*/ 456 w 792"/>
                <a:gd name="T25" fmla="*/ 192 h 779"/>
                <a:gd name="T26" fmla="*/ 492 w 792"/>
                <a:gd name="T27" fmla="*/ 181 h 779"/>
                <a:gd name="T28" fmla="*/ 375 w 792"/>
                <a:gd name="T29" fmla="*/ 343 h 779"/>
                <a:gd name="T30" fmla="*/ 362 w 792"/>
                <a:gd name="T31" fmla="*/ 489 h 779"/>
                <a:gd name="T32" fmla="*/ 413 w 792"/>
                <a:gd name="T33" fmla="*/ 356 h 779"/>
                <a:gd name="T34" fmla="*/ 312 w 792"/>
                <a:gd name="T35" fmla="*/ 298 h 779"/>
                <a:gd name="T36" fmla="*/ 274 w 792"/>
                <a:gd name="T37" fmla="*/ 311 h 779"/>
                <a:gd name="T38" fmla="*/ 325 w 792"/>
                <a:gd name="T39" fmla="*/ 489 h 779"/>
                <a:gd name="T40" fmla="*/ 312 w 792"/>
                <a:gd name="T41" fmla="*/ 298 h 779"/>
                <a:gd name="T42" fmla="*/ 463 w 792"/>
                <a:gd name="T43" fmla="*/ 267 h 779"/>
                <a:gd name="T44" fmla="*/ 450 w 792"/>
                <a:gd name="T45" fmla="*/ 489 h 779"/>
                <a:gd name="T46" fmla="*/ 501 w 792"/>
                <a:gd name="T47" fmla="*/ 281 h 779"/>
                <a:gd name="T48" fmla="*/ 224 w 792"/>
                <a:gd name="T49" fmla="*/ 390 h 779"/>
                <a:gd name="T50" fmla="*/ 186 w 792"/>
                <a:gd name="T51" fmla="*/ 403 h 779"/>
                <a:gd name="T52" fmla="*/ 237 w 792"/>
                <a:gd name="T53" fmla="*/ 489 h 779"/>
                <a:gd name="T54" fmla="*/ 224 w 792"/>
                <a:gd name="T55" fmla="*/ 390 h 779"/>
                <a:gd name="T56" fmla="*/ 136 w 792"/>
                <a:gd name="T57" fmla="*/ 489 h 779"/>
                <a:gd name="T58" fmla="*/ 123 w 792"/>
                <a:gd name="T59" fmla="*/ 189 h 779"/>
                <a:gd name="T60" fmla="*/ 149 w 792"/>
                <a:gd name="T61" fmla="*/ 189 h 779"/>
                <a:gd name="T62" fmla="*/ 531 w 792"/>
                <a:gd name="T63" fmla="*/ 463 h 779"/>
                <a:gd name="T64" fmla="*/ 531 w 792"/>
                <a:gd name="T65" fmla="*/ 489 h 779"/>
                <a:gd name="T66" fmla="*/ 123 w 792"/>
                <a:gd name="T67" fmla="*/ 476 h 779"/>
                <a:gd name="T68" fmla="*/ 531 w 792"/>
                <a:gd name="T69" fmla="*/ 463 h 779"/>
                <a:gd name="T70" fmla="*/ 680 w 792"/>
                <a:gd name="T71" fmla="*/ 779 h 779"/>
                <a:gd name="T72" fmla="*/ 485 w 792"/>
                <a:gd name="T73" fmla="*/ 629 h 779"/>
                <a:gd name="T74" fmla="*/ 0 w 792"/>
                <a:gd name="T75" fmla="*/ 332 h 779"/>
                <a:gd name="T76" fmla="*/ 666 w 792"/>
                <a:gd name="T77" fmla="*/ 332 h 779"/>
                <a:gd name="T78" fmla="*/ 753 w 792"/>
                <a:gd name="T79" fmla="*/ 605 h 779"/>
                <a:gd name="T80" fmla="*/ 334 w 792"/>
                <a:gd name="T81" fmla="*/ 623 h 779"/>
                <a:gd name="T82" fmla="*/ 624 w 792"/>
                <a:gd name="T83" fmla="*/ 332 h 779"/>
                <a:gd name="T84" fmla="*/ 43 w 792"/>
                <a:gd name="T85" fmla="*/ 332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3" name="组合 43"/>
          <p:cNvGrpSpPr/>
          <p:nvPr/>
        </p:nvGrpSpPr>
        <p:grpSpPr bwMode="auto">
          <a:xfrm>
            <a:off x="9124950" y="4009147"/>
            <a:ext cx="1154113" cy="1155700"/>
            <a:chOff x="0" y="0"/>
            <a:chExt cx="1154113" cy="1155699"/>
          </a:xfrm>
          <a:solidFill>
            <a:schemeClr val="bg1"/>
          </a:solidFill>
        </p:grpSpPr>
        <p:sp>
          <p:nvSpPr>
            <p:cNvPr id="24" name="Oval 32"/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5" name="Freeform 37"/>
            <p:cNvSpPr>
              <a:spLocks noEditPoints="1"/>
            </p:cNvSpPr>
            <p:nvPr/>
          </p:nvSpPr>
          <p:spPr bwMode="auto">
            <a:xfrm>
              <a:off x="268287" y="254000"/>
              <a:ext cx="658813" cy="652462"/>
            </a:xfrm>
            <a:custGeom>
              <a:avLst/>
              <a:gdLst>
                <a:gd name="T0" fmla="*/ 661 w 732"/>
                <a:gd name="T1" fmla="*/ 624 h 724"/>
                <a:gd name="T2" fmla="*/ 585 w 732"/>
                <a:gd name="T3" fmla="*/ 624 h 724"/>
                <a:gd name="T4" fmla="*/ 479 w 732"/>
                <a:gd name="T5" fmla="*/ 421 h 724"/>
                <a:gd name="T6" fmla="*/ 468 w 732"/>
                <a:gd name="T7" fmla="*/ 461 h 724"/>
                <a:gd name="T8" fmla="*/ 410 w 732"/>
                <a:gd name="T9" fmla="*/ 505 h 724"/>
                <a:gd name="T10" fmla="*/ 600 w 732"/>
                <a:gd name="T11" fmla="*/ 715 h 724"/>
                <a:gd name="T12" fmla="*/ 722 w 732"/>
                <a:gd name="T13" fmla="*/ 633 h 724"/>
                <a:gd name="T14" fmla="*/ 632 w 732"/>
                <a:gd name="T15" fmla="*/ 540 h 724"/>
                <a:gd name="T16" fmla="*/ 499 w 732"/>
                <a:gd name="T17" fmla="*/ 431 h 724"/>
                <a:gd name="T18" fmla="*/ 264 w 732"/>
                <a:gd name="T19" fmla="*/ 257 h 724"/>
                <a:gd name="T20" fmla="*/ 304 w 732"/>
                <a:gd name="T21" fmla="*/ 246 h 724"/>
                <a:gd name="T22" fmla="*/ 315 w 732"/>
                <a:gd name="T23" fmla="*/ 207 h 724"/>
                <a:gd name="T24" fmla="*/ 325 w 732"/>
                <a:gd name="T25" fmla="*/ 170 h 724"/>
                <a:gd name="T26" fmla="*/ 141 w 732"/>
                <a:gd name="T27" fmla="*/ 16 h 724"/>
                <a:gd name="T28" fmla="*/ 116 w 732"/>
                <a:gd name="T29" fmla="*/ 205 h 724"/>
                <a:gd name="T30" fmla="*/ 1 w 732"/>
                <a:gd name="T31" fmla="*/ 157 h 724"/>
                <a:gd name="T32" fmla="*/ 218 w 732"/>
                <a:gd name="T33" fmla="*/ 312 h 724"/>
                <a:gd name="T34" fmla="*/ 246 w 732"/>
                <a:gd name="T35" fmla="*/ 276 h 724"/>
                <a:gd name="T36" fmla="*/ 705 w 732"/>
                <a:gd name="T37" fmla="*/ 71 h 724"/>
                <a:gd name="T38" fmla="*/ 607 w 732"/>
                <a:gd name="T39" fmla="*/ 0 h 724"/>
                <a:gd name="T40" fmla="*/ 344 w 732"/>
                <a:gd name="T41" fmla="*/ 235 h 724"/>
                <a:gd name="T42" fmla="*/ 306 w 732"/>
                <a:gd name="T43" fmla="*/ 289 h 724"/>
                <a:gd name="T44" fmla="*/ 274 w 732"/>
                <a:gd name="T45" fmla="*/ 305 h 724"/>
                <a:gd name="T46" fmla="*/ 278 w 732"/>
                <a:gd name="T47" fmla="*/ 405 h 724"/>
                <a:gd name="T48" fmla="*/ 65 w 732"/>
                <a:gd name="T49" fmla="*/ 589 h 724"/>
                <a:gd name="T50" fmla="*/ 42 w 732"/>
                <a:gd name="T51" fmla="*/ 724 h 724"/>
                <a:gd name="T52" fmla="*/ 152 w 732"/>
                <a:gd name="T53" fmla="*/ 614 h 724"/>
                <a:gd name="T54" fmla="*/ 324 w 732"/>
                <a:gd name="T55" fmla="*/ 451 h 724"/>
                <a:gd name="T56" fmla="*/ 421 w 732"/>
                <a:gd name="T57" fmla="*/ 451 h 724"/>
                <a:gd name="T58" fmla="*/ 449 w 732"/>
                <a:gd name="T59" fmla="*/ 391 h 724"/>
                <a:gd name="T60" fmla="*/ 490 w 732"/>
                <a:gd name="T61" fmla="*/ 382 h 724"/>
                <a:gd name="T62" fmla="*/ 705 w 732"/>
                <a:gd name="T63" fmla="*/ 71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32" h="724">
                  <a:moveTo>
                    <a:pt x="623" y="586"/>
                  </a:moveTo>
                  <a:cubicBezTo>
                    <a:pt x="644" y="586"/>
                    <a:pt x="661" y="603"/>
                    <a:pt x="661" y="624"/>
                  </a:cubicBezTo>
                  <a:cubicBezTo>
                    <a:pt x="661" y="645"/>
                    <a:pt x="644" y="662"/>
                    <a:pt x="623" y="662"/>
                  </a:cubicBezTo>
                  <a:cubicBezTo>
                    <a:pt x="602" y="662"/>
                    <a:pt x="585" y="645"/>
                    <a:pt x="585" y="624"/>
                  </a:cubicBezTo>
                  <a:cubicBezTo>
                    <a:pt x="585" y="603"/>
                    <a:pt x="602" y="586"/>
                    <a:pt x="623" y="586"/>
                  </a:cubicBezTo>
                  <a:close/>
                  <a:moveTo>
                    <a:pt x="479" y="421"/>
                  </a:moveTo>
                  <a:lnTo>
                    <a:pt x="489" y="441"/>
                  </a:lnTo>
                  <a:lnTo>
                    <a:pt x="468" y="461"/>
                  </a:lnTo>
                  <a:lnTo>
                    <a:pt x="449" y="480"/>
                  </a:lnTo>
                  <a:cubicBezTo>
                    <a:pt x="438" y="491"/>
                    <a:pt x="425" y="500"/>
                    <a:pt x="410" y="505"/>
                  </a:cubicBezTo>
                  <a:lnTo>
                    <a:pt x="539" y="633"/>
                  </a:lnTo>
                  <a:lnTo>
                    <a:pt x="600" y="715"/>
                  </a:lnTo>
                  <a:lnTo>
                    <a:pt x="632" y="724"/>
                  </a:lnTo>
                  <a:lnTo>
                    <a:pt x="722" y="633"/>
                  </a:lnTo>
                  <a:lnTo>
                    <a:pt x="713" y="600"/>
                  </a:lnTo>
                  <a:lnTo>
                    <a:pt x="632" y="540"/>
                  </a:lnTo>
                  <a:lnTo>
                    <a:pt x="511" y="419"/>
                  </a:lnTo>
                  <a:lnTo>
                    <a:pt x="499" y="431"/>
                  </a:lnTo>
                  <a:lnTo>
                    <a:pt x="479" y="421"/>
                  </a:lnTo>
                  <a:close/>
                  <a:moveTo>
                    <a:pt x="264" y="257"/>
                  </a:moveTo>
                  <a:lnTo>
                    <a:pt x="285" y="237"/>
                  </a:lnTo>
                  <a:lnTo>
                    <a:pt x="304" y="246"/>
                  </a:lnTo>
                  <a:lnTo>
                    <a:pt x="294" y="227"/>
                  </a:lnTo>
                  <a:lnTo>
                    <a:pt x="315" y="207"/>
                  </a:lnTo>
                  <a:lnTo>
                    <a:pt x="317" y="205"/>
                  </a:lnTo>
                  <a:cubicBezTo>
                    <a:pt x="322" y="193"/>
                    <a:pt x="325" y="181"/>
                    <a:pt x="325" y="170"/>
                  </a:cubicBezTo>
                  <a:cubicBezTo>
                    <a:pt x="325" y="84"/>
                    <a:pt x="242" y="0"/>
                    <a:pt x="156" y="1"/>
                  </a:cubicBezTo>
                  <a:cubicBezTo>
                    <a:pt x="156" y="1"/>
                    <a:pt x="146" y="11"/>
                    <a:pt x="141" y="16"/>
                  </a:cubicBezTo>
                  <a:cubicBezTo>
                    <a:pt x="210" y="85"/>
                    <a:pt x="204" y="74"/>
                    <a:pt x="204" y="116"/>
                  </a:cubicBezTo>
                  <a:cubicBezTo>
                    <a:pt x="204" y="151"/>
                    <a:pt x="149" y="205"/>
                    <a:pt x="116" y="205"/>
                  </a:cubicBezTo>
                  <a:cubicBezTo>
                    <a:pt x="72" y="205"/>
                    <a:pt x="86" y="212"/>
                    <a:pt x="16" y="142"/>
                  </a:cubicBezTo>
                  <a:cubicBezTo>
                    <a:pt x="10" y="147"/>
                    <a:pt x="1" y="157"/>
                    <a:pt x="1" y="157"/>
                  </a:cubicBezTo>
                  <a:cubicBezTo>
                    <a:pt x="2" y="243"/>
                    <a:pt x="83" y="325"/>
                    <a:pt x="169" y="325"/>
                  </a:cubicBezTo>
                  <a:cubicBezTo>
                    <a:pt x="185" y="325"/>
                    <a:pt x="201" y="320"/>
                    <a:pt x="218" y="312"/>
                  </a:cubicBezTo>
                  <a:lnTo>
                    <a:pt x="221" y="315"/>
                  </a:lnTo>
                  <a:cubicBezTo>
                    <a:pt x="226" y="301"/>
                    <a:pt x="234" y="288"/>
                    <a:pt x="246" y="276"/>
                  </a:cubicBezTo>
                  <a:lnTo>
                    <a:pt x="264" y="257"/>
                  </a:lnTo>
                  <a:close/>
                  <a:moveTo>
                    <a:pt x="705" y="71"/>
                  </a:moveTo>
                  <a:lnTo>
                    <a:pt x="655" y="20"/>
                  </a:lnTo>
                  <a:cubicBezTo>
                    <a:pt x="642" y="7"/>
                    <a:pt x="624" y="0"/>
                    <a:pt x="607" y="0"/>
                  </a:cubicBezTo>
                  <a:cubicBezTo>
                    <a:pt x="589" y="0"/>
                    <a:pt x="572" y="7"/>
                    <a:pt x="558" y="20"/>
                  </a:cubicBezTo>
                  <a:lnTo>
                    <a:pt x="344" y="235"/>
                  </a:lnTo>
                  <a:cubicBezTo>
                    <a:pt x="350" y="248"/>
                    <a:pt x="345" y="267"/>
                    <a:pt x="335" y="277"/>
                  </a:cubicBezTo>
                  <a:cubicBezTo>
                    <a:pt x="328" y="284"/>
                    <a:pt x="317" y="289"/>
                    <a:pt x="306" y="289"/>
                  </a:cubicBezTo>
                  <a:cubicBezTo>
                    <a:pt x="302" y="289"/>
                    <a:pt x="297" y="288"/>
                    <a:pt x="293" y="286"/>
                  </a:cubicBezTo>
                  <a:lnTo>
                    <a:pt x="274" y="305"/>
                  </a:lnTo>
                  <a:cubicBezTo>
                    <a:pt x="247" y="331"/>
                    <a:pt x="247" y="375"/>
                    <a:pt x="274" y="401"/>
                  </a:cubicBezTo>
                  <a:lnTo>
                    <a:pt x="278" y="405"/>
                  </a:lnTo>
                  <a:lnTo>
                    <a:pt x="110" y="572"/>
                  </a:lnTo>
                  <a:lnTo>
                    <a:pt x="65" y="589"/>
                  </a:lnTo>
                  <a:lnTo>
                    <a:pt x="0" y="682"/>
                  </a:lnTo>
                  <a:lnTo>
                    <a:pt x="42" y="724"/>
                  </a:lnTo>
                  <a:lnTo>
                    <a:pt x="135" y="659"/>
                  </a:lnTo>
                  <a:lnTo>
                    <a:pt x="152" y="614"/>
                  </a:lnTo>
                  <a:lnTo>
                    <a:pt x="319" y="447"/>
                  </a:lnTo>
                  <a:lnTo>
                    <a:pt x="324" y="451"/>
                  </a:lnTo>
                  <a:cubicBezTo>
                    <a:pt x="338" y="465"/>
                    <a:pt x="355" y="471"/>
                    <a:pt x="373" y="471"/>
                  </a:cubicBezTo>
                  <a:cubicBezTo>
                    <a:pt x="390" y="471"/>
                    <a:pt x="408" y="465"/>
                    <a:pt x="421" y="451"/>
                  </a:cubicBezTo>
                  <a:lnTo>
                    <a:pt x="440" y="433"/>
                  </a:lnTo>
                  <a:cubicBezTo>
                    <a:pt x="434" y="420"/>
                    <a:pt x="438" y="401"/>
                    <a:pt x="449" y="391"/>
                  </a:cubicBezTo>
                  <a:cubicBezTo>
                    <a:pt x="456" y="384"/>
                    <a:pt x="467" y="379"/>
                    <a:pt x="477" y="379"/>
                  </a:cubicBezTo>
                  <a:cubicBezTo>
                    <a:pt x="482" y="379"/>
                    <a:pt x="487" y="380"/>
                    <a:pt x="490" y="382"/>
                  </a:cubicBezTo>
                  <a:lnTo>
                    <a:pt x="705" y="167"/>
                  </a:lnTo>
                  <a:cubicBezTo>
                    <a:pt x="732" y="140"/>
                    <a:pt x="732" y="97"/>
                    <a:pt x="705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6" name="TextBox 46"/>
          <p:cNvSpPr txBox="1">
            <a:spLocks noChangeArrowheads="1"/>
          </p:cNvSpPr>
          <p:nvPr/>
        </p:nvSpPr>
        <p:spPr bwMode="auto">
          <a:xfrm>
            <a:off x="2792413" y="1283410"/>
            <a:ext cx="1758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47"/>
          <p:cNvSpPr txBox="1">
            <a:spLocks noChangeArrowheads="1"/>
          </p:cNvSpPr>
          <p:nvPr/>
        </p:nvSpPr>
        <p:spPr bwMode="auto">
          <a:xfrm>
            <a:off x="2716213" y="1799347"/>
            <a:ext cx="259238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48"/>
          <p:cNvSpPr txBox="1">
            <a:spLocks noChangeArrowheads="1"/>
          </p:cNvSpPr>
          <p:nvPr/>
        </p:nvSpPr>
        <p:spPr bwMode="auto">
          <a:xfrm>
            <a:off x="7197725" y="1283410"/>
            <a:ext cx="17605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49"/>
          <p:cNvSpPr txBox="1">
            <a:spLocks noChangeArrowheads="1"/>
          </p:cNvSpPr>
          <p:nvPr/>
        </p:nvSpPr>
        <p:spPr bwMode="auto">
          <a:xfrm>
            <a:off x="6461125" y="1799347"/>
            <a:ext cx="259238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50"/>
          <p:cNvSpPr txBox="1">
            <a:spLocks noChangeArrowheads="1"/>
          </p:cNvSpPr>
          <p:nvPr/>
        </p:nvSpPr>
        <p:spPr bwMode="auto">
          <a:xfrm>
            <a:off x="2792413" y="5858585"/>
            <a:ext cx="1758950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51"/>
          <p:cNvSpPr txBox="1">
            <a:spLocks noChangeArrowheads="1"/>
          </p:cNvSpPr>
          <p:nvPr/>
        </p:nvSpPr>
        <p:spPr bwMode="auto">
          <a:xfrm>
            <a:off x="2716213" y="4440021"/>
            <a:ext cx="259238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52"/>
          <p:cNvSpPr txBox="1">
            <a:spLocks noChangeArrowheads="1"/>
          </p:cNvSpPr>
          <p:nvPr/>
        </p:nvSpPr>
        <p:spPr bwMode="auto">
          <a:xfrm>
            <a:off x="7197725" y="5858585"/>
            <a:ext cx="17605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53"/>
          <p:cNvSpPr txBox="1">
            <a:spLocks noChangeArrowheads="1"/>
          </p:cNvSpPr>
          <p:nvPr/>
        </p:nvSpPr>
        <p:spPr bwMode="auto">
          <a:xfrm>
            <a:off x="6461125" y="4440021"/>
            <a:ext cx="259238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1.11022E-16 L -0.31302 -0.10856 " pathEditMode="relative" rAng="0" ptsTypes="AA">
                                      <p:cBhvr>
                                        <p:cTn id="38" dur="1000" spd="-99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51" y="-544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22222E-6 L 0.30833 0.12547 " pathEditMode="relative" rAng="0" ptsTypes="AA">
                                      <p:cBhvr>
                                        <p:cTn id="40" dur="1000" spd="-99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17" y="627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0.30625 -0.10416 " pathEditMode="relative" rAng="0" ptsTypes="AA">
                                      <p:cBhvr>
                                        <p:cTn id="42" dur="1000" spd="-99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13" y="-520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85185E-6 L -0.30925 0.12084 " pathEditMode="relative" rAng="0" ptsTypes="AA">
                                      <p:cBhvr>
                                        <p:cTn id="44" dur="1000" spd="-99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69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 animBg="1" autoUpdateAnimBg="0"/>
      <p:bldP spid="13" grpId="0" autoUpdateAnimBg="0"/>
      <p:bldP spid="26" grpId="0" autoUpdateAnimBg="0"/>
      <p:bldP spid="27" grpId="0" autoUpdateAnimBg="0"/>
      <p:bldP spid="28" grpId="0" autoUpdateAnimBg="0"/>
      <p:bldP spid="29" grpId="0" autoUpdateAnimBg="0"/>
      <p:bldP spid="30" grpId="0" autoUpdateAnimBg="0"/>
      <p:bldP spid="31" grpId="0" autoUpdateAnimBg="0"/>
      <p:bldP spid="32" grpId="0" autoUpdateAnimBg="0"/>
      <p:bldP spid="33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Entry_1"/>
          <p:cNvSpPr/>
          <p:nvPr>
            <p:custDataLst>
              <p:tags r:id="rId1"/>
            </p:custDataLst>
          </p:nvPr>
        </p:nvSpPr>
        <p:spPr>
          <a:xfrm>
            <a:off x="4089400" y="246061"/>
            <a:ext cx="4016089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8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460301" y="7618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025900" y="795933"/>
            <a:ext cx="415434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 LOREM</a:t>
            </a:r>
            <a:endParaRPr lang="zh-CN" altLang="en-US" sz="1100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460301" y="67562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 bwMode="auto">
          <a:xfrm>
            <a:off x="6456040" y="4748587"/>
            <a:ext cx="857250" cy="857250"/>
            <a:chOff x="6196012" y="4862597"/>
            <a:chExt cx="857250" cy="857250"/>
          </a:xfrm>
        </p:grpSpPr>
        <p:sp>
          <p:nvSpPr>
            <p:cNvPr id="9" name="椭圆 8"/>
            <p:cNvSpPr/>
            <p:nvPr/>
          </p:nvSpPr>
          <p:spPr>
            <a:xfrm>
              <a:off x="6196012" y="4862597"/>
              <a:ext cx="857250" cy="8572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10" name="Freeform 5"/>
            <p:cNvSpPr>
              <a:spLocks noEditPoints="1"/>
            </p:cNvSpPr>
            <p:nvPr/>
          </p:nvSpPr>
          <p:spPr bwMode="auto">
            <a:xfrm>
              <a:off x="6346693" y="5060328"/>
              <a:ext cx="558800" cy="487187"/>
            </a:xfrm>
            <a:custGeom>
              <a:avLst/>
              <a:gdLst>
                <a:gd name="T0" fmla="*/ 817373654 w 215"/>
                <a:gd name="T1" fmla="*/ 1018121829 h 187"/>
                <a:gd name="T2" fmla="*/ 378289407 w 215"/>
                <a:gd name="T3" fmla="*/ 658385033 h 187"/>
                <a:gd name="T4" fmla="*/ 965988463 w 215"/>
                <a:gd name="T5" fmla="*/ 468335208 h 187"/>
                <a:gd name="T6" fmla="*/ 1452360186 w 215"/>
                <a:gd name="T7" fmla="*/ 800922402 h 187"/>
                <a:gd name="T8" fmla="*/ 1452360186 w 215"/>
                <a:gd name="T9" fmla="*/ 1018121829 h 187"/>
                <a:gd name="T10" fmla="*/ 817373654 w 215"/>
                <a:gd name="T11" fmla="*/ 1262470860 h 187"/>
                <a:gd name="T12" fmla="*/ 817373654 w 215"/>
                <a:gd name="T13" fmla="*/ 1018121829 h 187"/>
                <a:gd name="T14" fmla="*/ 222919615 w 215"/>
                <a:gd name="T15" fmla="*/ 502274165 h 187"/>
                <a:gd name="T16" fmla="*/ 303982002 w 215"/>
                <a:gd name="T17" fmla="*/ 475121957 h 187"/>
                <a:gd name="T18" fmla="*/ 209409650 w 215"/>
                <a:gd name="T19" fmla="*/ 366523546 h 187"/>
                <a:gd name="T20" fmla="*/ 216164633 w 215"/>
                <a:gd name="T21" fmla="*/ 352947442 h 187"/>
                <a:gd name="T22" fmla="*/ 276962073 w 215"/>
                <a:gd name="T23" fmla="*/ 312224340 h 187"/>
                <a:gd name="T24" fmla="*/ 634986532 w 215"/>
                <a:gd name="T25" fmla="*/ 271498633 h 187"/>
                <a:gd name="T26" fmla="*/ 743068848 w 215"/>
                <a:gd name="T27" fmla="*/ 264711884 h 187"/>
                <a:gd name="T28" fmla="*/ 938968534 w 215"/>
                <a:gd name="T29" fmla="*/ 217199428 h 187"/>
                <a:gd name="T30" fmla="*/ 979498428 w 215"/>
                <a:gd name="T31" fmla="*/ 0 h 187"/>
                <a:gd name="T32" fmla="*/ 911946006 w 215"/>
                <a:gd name="T33" fmla="*/ 13576104 h 187"/>
                <a:gd name="T34" fmla="*/ 898436041 w 215"/>
                <a:gd name="T35" fmla="*/ 162900222 h 187"/>
                <a:gd name="T36" fmla="*/ 743068848 w 215"/>
                <a:gd name="T37" fmla="*/ 196836574 h 187"/>
                <a:gd name="T38" fmla="*/ 628228951 w 215"/>
                <a:gd name="T39" fmla="*/ 203623324 h 187"/>
                <a:gd name="T40" fmla="*/ 256697126 w 215"/>
                <a:gd name="T41" fmla="*/ 251135780 h 187"/>
                <a:gd name="T42" fmla="*/ 162124774 w 215"/>
                <a:gd name="T43" fmla="*/ 312224340 h 187"/>
                <a:gd name="T44" fmla="*/ 141857228 w 215"/>
                <a:gd name="T45" fmla="*/ 359736797 h 187"/>
                <a:gd name="T46" fmla="*/ 148614809 w 215"/>
                <a:gd name="T47" fmla="*/ 414036002 h 187"/>
                <a:gd name="T48" fmla="*/ 222919615 w 215"/>
                <a:gd name="T49" fmla="*/ 502274165 h 187"/>
                <a:gd name="T50" fmla="*/ 283717055 w 215"/>
                <a:gd name="T51" fmla="*/ 638022179 h 187"/>
                <a:gd name="T52" fmla="*/ 533659198 w 215"/>
                <a:gd name="T53" fmla="*/ 556573371 h 187"/>
                <a:gd name="T54" fmla="*/ 310736984 w 215"/>
                <a:gd name="T55" fmla="*/ 536210518 h 187"/>
                <a:gd name="T56" fmla="*/ 67552422 w 215"/>
                <a:gd name="T57" fmla="*/ 610872577 h 187"/>
                <a:gd name="T58" fmla="*/ 283717055 w 215"/>
                <a:gd name="T59" fmla="*/ 638022179 h 187"/>
                <a:gd name="T60" fmla="*/ 412064318 w 215"/>
                <a:gd name="T61" fmla="*/ 502274165 h 187"/>
                <a:gd name="T62" fmla="*/ 621473968 w 215"/>
                <a:gd name="T63" fmla="*/ 529423768 h 187"/>
                <a:gd name="T64" fmla="*/ 621473968 w 215"/>
                <a:gd name="T65" fmla="*/ 529423768 h 187"/>
                <a:gd name="T66" fmla="*/ 878171094 w 215"/>
                <a:gd name="T67" fmla="*/ 447972354 h 187"/>
                <a:gd name="T68" fmla="*/ 526901617 w 215"/>
                <a:gd name="T69" fmla="*/ 468335208 h 187"/>
                <a:gd name="T70" fmla="*/ 412064318 w 215"/>
                <a:gd name="T71" fmla="*/ 502274165 h 187"/>
                <a:gd name="T72" fmla="*/ 0 w 215"/>
                <a:gd name="T73" fmla="*/ 658385033 h 187"/>
                <a:gd name="T74" fmla="*/ 0 w 215"/>
                <a:gd name="T75" fmla="*/ 862008357 h 187"/>
                <a:gd name="T76" fmla="*/ 722801302 w 215"/>
                <a:gd name="T77" fmla="*/ 1269257609 h 187"/>
                <a:gd name="T78" fmla="*/ 722801302 w 215"/>
                <a:gd name="T79" fmla="*/ 1065634286 h 187"/>
                <a:gd name="T80" fmla="*/ 0 w 215"/>
                <a:gd name="T81" fmla="*/ 658385033 h 18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5" h="187">
                  <a:moveTo>
                    <a:pt x="121" y="150"/>
                  </a:moveTo>
                  <a:cubicBezTo>
                    <a:pt x="112" y="119"/>
                    <a:pt x="87" y="104"/>
                    <a:pt x="56" y="97"/>
                  </a:cubicBezTo>
                  <a:cubicBezTo>
                    <a:pt x="143" y="69"/>
                    <a:pt x="143" y="69"/>
                    <a:pt x="143" y="69"/>
                  </a:cubicBezTo>
                  <a:cubicBezTo>
                    <a:pt x="178" y="78"/>
                    <a:pt x="206" y="100"/>
                    <a:pt x="215" y="118"/>
                  </a:cubicBezTo>
                  <a:cubicBezTo>
                    <a:pt x="215" y="150"/>
                    <a:pt x="215" y="150"/>
                    <a:pt x="215" y="150"/>
                  </a:cubicBezTo>
                  <a:cubicBezTo>
                    <a:pt x="193" y="173"/>
                    <a:pt x="160" y="183"/>
                    <a:pt x="121" y="186"/>
                  </a:cubicBezTo>
                  <a:cubicBezTo>
                    <a:pt x="121" y="174"/>
                    <a:pt x="121" y="162"/>
                    <a:pt x="121" y="150"/>
                  </a:cubicBezTo>
                  <a:close/>
                  <a:moveTo>
                    <a:pt x="33" y="74"/>
                  </a:moveTo>
                  <a:cubicBezTo>
                    <a:pt x="45" y="70"/>
                    <a:pt x="45" y="70"/>
                    <a:pt x="45" y="70"/>
                  </a:cubicBezTo>
                  <a:cubicBezTo>
                    <a:pt x="42" y="68"/>
                    <a:pt x="30" y="59"/>
                    <a:pt x="31" y="54"/>
                  </a:cubicBezTo>
                  <a:cubicBezTo>
                    <a:pt x="31" y="54"/>
                    <a:pt x="32" y="53"/>
                    <a:pt x="32" y="52"/>
                  </a:cubicBezTo>
                  <a:cubicBezTo>
                    <a:pt x="34" y="50"/>
                    <a:pt x="37" y="48"/>
                    <a:pt x="41" y="46"/>
                  </a:cubicBezTo>
                  <a:cubicBezTo>
                    <a:pt x="52" y="42"/>
                    <a:pt x="74" y="41"/>
                    <a:pt x="94" y="40"/>
                  </a:cubicBezTo>
                  <a:cubicBezTo>
                    <a:pt x="100" y="40"/>
                    <a:pt x="105" y="40"/>
                    <a:pt x="110" y="39"/>
                  </a:cubicBezTo>
                  <a:cubicBezTo>
                    <a:pt x="123" y="39"/>
                    <a:pt x="133" y="38"/>
                    <a:pt x="139" y="32"/>
                  </a:cubicBezTo>
                  <a:cubicBezTo>
                    <a:pt x="146" y="27"/>
                    <a:pt x="149" y="17"/>
                    <a:pt x="145" y="0"/>
                  </a:cubicBezTo>
                  <a:cubicBezTo>
                    <a:pt x="135" y="2"/>
                    <a:pt x="135" y="2"/>
                    <a:pt x="135" y="2"/>
                  </a:cubicBezTo>
                  <a:cubicBezTo>
                    <a:pt x="138" y="15"/>
                    <a:pt x="137" y="21"/>
                    <a:pt x="133" y="24"/>
                  </a:cubicBezTo>
                  <a:cubicBezTo>
                    <a:pt x="129" y="28"/>
                    <a:pt x="120" y="28"/>
                    <a:pt x="110" y="29"/>
                  </a:cubicBezTo>
                  <a:cubicBezTo>
                    <a:pt x="104" y="29"/>
                    <a:pt x="99" y="30"/>
                    <a:pt x="93" y="30"/>
                  </a:cubicBezTo>
                  <a:cubicBezTo>
                    <a:pt x="72" y="31"/>
                    <a:pt x="49" y="32"/>
                    <a:pt x="38" y="37"/>
                  </a:cubicBezTo>
                  <a:cubicBezTo>
                    <a:pt x="32" y="39"/>
                    <a:pt x="27" y="42"/>
                    <a:pt x="24" y="46"/>
                  </a:cubicBezTo>
                  <a:cubicBezTo>
                    <a:pt x="22" y="48"/>
                    <a:pt x="21" y="50"/>
                    <a:pt x="21" y="53"/>
                  </a:cubicBezTo>
                  <a:cubicBezTo>
                    <a:pt x="20" y="55"/>
                    <a:pt x="21" y="58"/>
                    <a:pt x="22" y="61"/>
                  </a:cubicBezTo>
                  <a:cubicBezTo>
                    <a:pt x="23" y="65"/>
                    <a:pt x="27" y="69"/>
                    <a:pt x="33" y="74"/>
                  </a:cubicBezTo>
                  <a:close/>
                  <a:moveTo>
                    <a:pt x="42" y="94"/>
                  </a:moveTo>
                  <a:cubicBezTo>
                    <a:pt x="79" y="82"/>
                    <a:pt x="79" y="82"/>
                    <a:pt x="79" y="82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10" y="90"/>
                    <a:pt x="10" y="90"/>
                    <a:pt x="10" y="90"/>
                  </a:cubicBezTo>
                  <a:cubicBezTo>
                    <a:pt x="21" y="91"/>
                    <a:pt x="32" y="92"/>
                    <a:pt x="42" y="94"/>
                  </a:cubicBezTo>
                  <a:close/>
                  <a:moveTo>
                    <a:pt x="61" y="74"/>
                  </a:moveTo>
                  <a:cubicBezTo>
                    <a:pt x="92" y="78"/>
                    <a:pt x="92" y="78"/>
                    <a:pt x="92" y="78"/>
                  </a:cubicBezTo>
                  <a:cubicBezTo>
                    <a:pt x="92" y="78"/>
                    <a:pt x="92" y="78"/>
                    <a:pt x="92" y="78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13" y="63"/>
                    <a:pt x="96" y="64"/>
                    <a:pt x="78" y="69"/>
                  </a:cubicBezTo>
                  <a:cubicBezTo>
                    <a:pt x="61" y="74"/>
                    <a:pt x="61" y="74"/>
                    <a:pt x="61" y="74"/>
                  </a:cubicBezTo>
                  <a:close/>
                  <a:moveTo>
                    <a:pt x="0" y="97"/>
                  </a:moveTo>
                  <a:cubicBezTo>
                    <a:pt x="0" y="107"/>
                    <a:pt x="0" y="117"/>
                    <a:pt x="0" y="127"/>
                  </a:cubicBezTo>
                  <a:cubicBezTo>
                    <a:pt x="36" y="148"/>
                    <a:pt x="71" y="166"/>
                    <a:pt x="107" y="187"/>
                  </a:cubicBezTo>
                  <a:cubicBezTo>
                    <a:pt x="107" y="177"/>
                    <a:pt x="107" y="167"/>
                    <a:pt x="107" y="157"/>
                  </a:cubicBezTo>
                  <a:cubicBezTo>
                    <a:pt x="95" y="112"/>
                    <a:pt x="50" y="104"/>
                    <a:pt x="0" y="9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 bwMode="auto">
          <a:xfrm>
            <a:off x="1057275" y="4748587"/>
            <a:ext cx="857250" cy="857250"/>
            <a:chOff x="1057276" y="4857792"/>
            <a:chExt cx="857250" cy="857250"/>
          </a:xfrm>
        </p:grpSpPr>
        <p:sp>
          <p:nvSpPr>
            <p:cNvPr id="12" name="椭圆 11"/>
            <p:cNvSpPr/>
            <p:nvPr/>
          </p:nvSpPr>
          <p:spPr>
            <a:xfrm>
              <a:off x="1057276" y="4857792"/>
              <a:ext cx="857250" cy="8572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1220967" y="4981301"/>
              <a:ext cx="529867" cy="584832"/>
            </a:xfrm>
            <a:custGeom>
              <a:avLst/>
              <a:gdLst>
                <a:gd name="T0" fmla="*/ 716150040 w 99"/>
                <a:gd name="T1" fmla="*/ 1669695360 h 109"/>
                <a:gd name="T2" fmla="*/ 429690024 w 99"/>
                <a:gd name="T3" fmla="*/ 1756057340 h 109"/>
                <a:gd name="T4" fmla="*/ 1460945011 w 99"/>
                <a:gd name="T5" fmla="*/ 1583333380 h 109"/>
                <a:gd name="T6" fmla="*/ 1804694889 w 99"/>
                <a:gd name="T7" fmla="*/ 1324242073 h 109"/>
                <a:gd name="T8" fmla="*/ 1604175019 w 99"/>
                <a:gd name="T9" fmla="*/ 1698480898 h 109"/>
                <a:gd name="T10" fmla="*/ 1460945011 w 99"/>
                <a:gd name="T11" fmla="*/ 1928786667 h 109"/>
                <a:gd name="T12" fmla="*/ 1317715003 w 99"/>
                <a:gd name="T13" fmla="*/ 1640909822 h 109"/>
                <a:gd name="T14" fmla="*/ 1088544849 w 99"/>
                <a:gd name="T15" fmla="*/ 1065150766 h 109"/>
                <a:gd name="T16" fmla="*/ 1460945011 w 99"/>
                <a:gd name="T17" fmla="*/ 1583333380 h 109"/>
                <a:gd name="T18" fmla="*/ 1203129926 w 99"/>
                <a:gd name="T19" fmla="*/ 949997882 h 109"/>
                <a:gd name="T20" fmla="*/ 1203129926 w 99"/>
                <a:gd name="T21" fmla="*/ 0 h 109"/>
                <a:gd name="T22" fmla="*/ 429690024 w 99"/>
                <a:gd name="T23" fmla="*/ 719697478 h 109"/>
                <a:gd name="T24" fmla="*/ 429690024 w 99"/>
                <a:gd name="T25" fmla="*/ 2147483646 h 109"/>
                <a:gd name="T26" fmla="*/ 2147483646 w 99"/>
                <a:gd name="T27" fmla="*/ 2147483646 h 109"/>
                <a:gd name="T28" fmla="*/ 2147483646 w 99"/>
                <a:gd name="T29" fmla="*/ 2101510628 h 109"/>
                <a:gd name="T30" fmla="*/ 2147483646 w 99"/>
                <a:gd name="T31" fmla="*/ 2043939551 h 109"/>
                <a:gd name="T32" fmla="*/ 1403649796 w 99"/>
                <a:gd name="T33" fmla="*/ 2147483646 h 109"/>
                <a:gd name="T34" fmla="*/ 343749878 w 99"/>
                <a:gd name="T35" fmla="*/ 1727271802 h 109"/>
                <a:gd name="T36" fmla="*/ 1203129926 w 99"/>
                <a:gd name="T37" fmla="*/ 633330133 h 109"/>
                <a:gd name="T38" fmla="*/ 2147483646 w 99"/>
                <a:gd name="T39" fmla="*/ 1353027611 h 109"/>
                <a:gd name="T40" fmla="*/ 2147483646 w 99"/>
                <a:gd name="T41" fmla="*/ 1180303650 h 109"/>
                <a:gd name="T42" fmla="*/ 2147483646 w 99"/>
                <a:gd name="T43" fmla="*/ 1525756937 h 109"/>
                <a:gd name="T44" fmla="*/ 2147483646 w 99"/>
                <a:gd name="T45" fmla="*/ 1612118918 h 109"/>
                <a:gd name="T46" fmla="*/ 2147483646 w 99"/>
                <a:gd name="T47" fmla="*/ 1928786667 h 109"/>
                <a:gd name="T48" fmla="*/ 2147483646 w 99"/>
                <a:gd name="T49" fmla="*/ 1698480898 h 109"/>
                <a:gd name="T50" fmla="*/ 2147483646 w 99"/>
                <a:gd name="T51" fmla="*/ 1640909822 h 109"/>
                <a:gd name="T52" fmla="*/ 2147483646 w 99"/>
                <a:gd name="T53" fmla="*/ 1727271802 h 109"/>
                <a:gd name="T54" fmla="*/ 2147483646 w 99"/>
                <a:gd name="T55" fmla="*/ 2043939551 h 109"/>
                <a:gd name="T56" fmla="*/ 2147483646 w 99"/>
                <a:gd name="T57" fmla="*/ 1928786667 h 109"/>
                <a:gd name="T58" fmla="*/ 2147483646 w 99"/>
                <a:gd name="T59" fmla="*/ 1065150766 h 109"/>
                <a:gd name="T60" fmla="*/ 2147483646 w 99"/>
                <a:gd name="T61" fmla="*/ 806059459 h 109"/>
                <a:gd name="T62" fmla="*/ 2147483646 w 99"/>
                <a:gd name="T63" fmla="*/ 1093936304 h 109"/>
                <a:gd name="T64" fmla="*/ 2147483646 w 99"/>
                <a:gd name="T65" fmla="*/ 1266665631 h 109"/>
                <a:gd name="T66" fmla="*/ 2147483646 w 99"/>
                <a:gd name="T67" fmla="*/ 978788785 h 109"/>
                <a:gd name="T68" fmla="*/ 2033865042 w 99"/>
                <a:gd name="T69" fmla="*/ 806059459 h 109"/>
                <a:gd name="T70" fmla="*/ 2147483646 w 99"/>
                <a:gd name="T71" fmla="*/ 518182614 h 109"/>
                <a:gd name="T72" fmla="*/ 2147483646 w 99"/>
                <a:gd name="T73" fmla="*/ 719697478 h 109"/>
                <a:gd name="T74" fmla="*/ 2147483646 w 99"/>
                <a:gd name="T75" fmla="*/ 777273921 h 109"/>
                <a:gd name="T76" fmla="*/ 1432300079 w 99"/>
                <a:gd name="T77" fmla="*/ 2147483646 h 109"/>
                <a:gd name="T78" fmla="*/ 1518234873 w 99"/>
                <a:gd name="T79" fmla="*/ 2147483646 h 109"/>
                <a:gd name="T80" fmla="*/ 1432300079 w 99"/>
                <a:gd name="T81" fmla="*/ 2147483646 h 109"/>
                <a:gd name="T82" fmla="*/ 1919279966 w 99"/>
                <a:gd name="T83" fmla="*/ 2147483646 h 109"/>
                <a:gd name="T84" fmla="*/ 2147483646 w 99"/>
                <a:gd name="T85" fmla="*/ 2147483646 h 109"/>
                <a:gd name="T86" fmla="*/ 716150040 w 99"/>
                <a:gd name="T87" fmla="*/ 2147483646 h 109"/>
                <a:gd name="T88" fmla="*/ 973965124 w 99"/>
                <a:gd name="T89" fmla="*/ 2147483646 h 109"/>
                <a:gd name="T90" fmla="*/ 716150040 w 99"/>
                <a:gd name="T91" fmla="*/ 2147483646 h 109"/>
                <a:gd name="T92" fmla="*/ 945314841 w 99"/>
                <a:gd name="T93" fmla="*/ 1151512746 h 109"/>
                <a:gd name="T94" fmla="*/ 658854825 w 99"/>
                <a:gd name="T95" fmla="*/ 1036365227 h 109"/>
                <a:gd name="T96" fmla="*/ 2147483646 w 99"/>
                <a:gd name="T97" fmla="*/ 978788785 h 109"/>
                <a:gd name="T98" fmla="*/ 1890635034 w 99"/>
                <a:gd name="T99" fmla="*/ 1122727208 h 109"/>
                <a:gd name="T100" fmla="*/ 2147483646 w 99"/>
                <a:gd name="T101" fmla="*/ 978788785 h 109"/>
                <a:gd name="T102" fmla="*/ 2147483646 w 99"/>
                <a:gd name="T103" fmla="*/ 1698480898 h 109"/>
                <a:gd name="T104" fmla="*/ 2147483646 w 99"/>
                <a:gd name="T105" fmla="*/ 1612118918 h 10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99" h="109">
                  <a:moveTo>
                    <a:pt x="15" y="58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58"/>
                    <a:pt x="15" y="58"/>
                    <a:pt x="15" y="58"/>
                  </a:cubicBezTo>
                  <a:close/>
                  <a:moveTo>
                    <a:pt x="51" y="55"/>
                  </a:moveTo>
                  <a:cubicBezTo>
                    <a:pt x="52" y="55"/>
                    <a:pt x="52" y="55"/>
                    <a:pt x="53" y="55"/>
                  </a:cubicBezTo>
                  <a:cubicBezTo>
                    <a:pt x="56" y="52"/>
                    <a:pt x="60" y="48"/>
                    <a:pt x="63" y="46"/>
                  </a:cubicBezTo>
                  <a:cubicBezTo>
                    <a:pt x="64" y="46"/>
                    <a:pt x="65" y="47"/>
                    <a:pt x="66" y="48"/>
                  </a:cubicBezTo>
                  <a:cubicBezTo>
                    <a:pt x="63" y="53"/>
                    <a:pt x="60" y="56"/>
                    <a:pt x="56" y="59"/>
                  </a:cubicBezTo>
                  <a:cubicBezTo>
                    <a:pt x="57" y="60"/>
                    <a:pt x="57" y="60"/>
                    <a:pt x="57" y="61"/>
                  </a:cubicBezTo>
                  <a:cubicBezTo>
                    <a:pt x="57" y="64"/>
                    <a:pt x="54" y="67"/>
                    <a:pt x="51" y="67"/>
                  </a:cubicBezTo>
                  <a:cubicBezTo>
                    <a:pt x="47" y="67"/>
                    <a:pt x="45" y="64"/>
                    <a:pt x="45" y="61"/>
                  </a:cubicBezTo>
                  <a:cubicBezTo>
                    <a:pt x="45" y="59"/>
                    <a:pt x="45" y="58"/>
                    <a:pt x="46" y="57"/>
                  </a:cubicBezTo>
                  <a:cubicBezTo>
                    <a:pt x="41" y="51"/>
                    <a:pt x="38" y="45"/>
                    <a:pt x="35" y="38"/>
                  </a:cubicBezTo>
                  <a:cubicBezTo>
                    <a:pt x="36" y="38"/>
                    <a:pt x="37" y="37"/>
                    <a:pt x="38" y="37"/>
                  </a:cubicBezTo>
                  <a:cubicBezTo>
                    <a:pt x="42" y="42"/>
                    <a:pt x="46" y="49"/>
                    <a:pt x="49" y="55"/>
                  </a:cubicBezTo>
                  <a:cubicBezTo>
                    <a:pt x="49" y="55"/>
                    <a:pt x="50" y="55"/>
                    <a:pt x="51" y="55"/>
                  </a:cubicBezTo>
                  <a:close/>
                  <a:moveTo>
                    <a:pt x="42" y="22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32" y="12"/>
                    <a:pt x="22" y="17"/>
                    <a:pt x="15" y="25"/>
                  </a:cubicBezTo>
                  <a:cubicBezTo>
                    <a:pt x="5" y="34"/>
                    <a:pt x="0" y="46"/>
                    <a:pt x="0" y="60"/>
                  </a:cubicBezTo>
                  <a:cubicBezTo>
                    <a:pt x="0" y="73"/>
                    <a:pt x="5" y="85"/>
                    <a:pt x="15" y="94"/>
                  </a:cubicBezTo>
                  <a:cubicBezTo>
                    <a:pt x="24" y="104"/>
                    <a:pt x="36" y="109"/>
                    <a:pt x="49" y="109"/>
                  </a:cubicBezTo>
                  <a:cubicBezTo>
                    <a:pt x="63" y="109"/>
                    <a:pt x="75" y="104"/>
                    <a:pt x="84" y="94"/>
                  </a:cubicBezTo>
                  <a:cubicBezTo>
                    <a:pt x="90" y="89"/>
                    <a:pt x="94" y="82"/>
                    <a:pt x="96" y="75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4" y="77"/>
                    <a:pt x="80" y="82"/>
                    <a:pt x="76" y="86"/>
                  </a:cubicBezTo>
                  <a:cubicBezTo>
                    <a:pt x="69" y="93"/>
                    <a:pt x="60" y="97"/>
                    <a:pt x="49" y="97"/>
                  </a:cubicBezTo>
                  <a:cubicBezTo>
                    <a:pt x="39" y="97"/>
                    <a:pt x="30" y="93"/>
                    <a:pt x="23" y="86"/>
                  </a:cubicBezTo>
                  <a:cubicBezTo>
                    <a:pt x="16" y="79"/>
                    <a:pt x="12" y="70"/>
                    <a:pt x="12" y="60"/>
                  </a:cubicBezTo>
                  <a:cubicBezTo>
                    <a:pt x="12" y="50"/>
                    <a:pt x="16" y="40"/>
                    <a:pt x="23" y="33"/>
                  </a:cubicBezTo>
                  <a:cubicBezTo>
                    <a:pt x="28" y="28"/>
                    <a:pt x="35" y="24"/>
                    <a:pt x="42" y="22"/>
                  </a:cubicBezTo>
                  <a:close/>
                  <a:moveTo>
                    <a:pt x="87" y="54"/>
                  </a:moveTo>
                  <a:cubicBezTo>
                    <a:pt x="87" y="52"/>
                    <a:pt x="86" y="49"/>
                    <a:pt x="85" y="47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6" y="43"/>
                    <a:pt x="96" y="43"/>
                    <a:pt x="96" y="43"/>
                  </a:cubicBezTo>
                  <a:cubicBezTo>
                    <a:pt x="97" y="46"/>
                    <a:pt x="98" y="50"/>
                    <a:pt x="98" y="53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7" y="54"/>
                    <a:pt x="87" y="54"/>
                    <a:pt x="87" y="54"/>
                  </a:cubicBezTo>
                  <a:close/>
                  <a:moveTo>
                    <a:pt x="87" y="67"/>
                  </a:moveTo>
                  <a:cubicBezTo>
                    <a:pt x="87" y="64"/>
                    <a:pt x="87" y="62"/>
                    <a:pt x="87" y="60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99" y="59"/>
                    <a:pt x="99" y="59"/>
                    <a:pt x="99" y="60"/>
                  </a:cubicBezTo>
                  <a:cubicBezTo>
                    <a:pt x="99" y="63"/>
                    <a:pt x="99" y="66"/>
                    <a:pt x="98" y="69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7" y="67"/>
                    <a:pt x="87" y="67"/>
                    <a:pt x="87" y="67"/>
                  </a:cubicBezTo>
                  <a:close/>
                  <a:moveTo>
                    <a:pt x="83" y="42"/>
                  </a:moveTo>
                  <a:cubicBezTo>
                    <a:pt x="82" y="40"/>
                    <a:pt x="81" y="38"/>
                    <a:pt x="80" y="37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91" y="32"/>
                    <a:pt x="92" y="35"/>
                    <a:pt x="94" y="38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77" y="34"/>
                  </a:moveTo>
                  <a:cubicBezTo>
                    <a:pt x="76" y="33"/>
                    <a:pt x="76" y="33"/>
                    <a:pt x="76" y="33"/>
                  </a:cubicBezTo>
                  <a:cubicBezTo>
                    <a:pt x="75" y="31"/>
                    <a:pt x="73" y="30"/>
                    <a:pt x="71" y="28"/>
                  </a:cubicBezTo>
                  <a:cubicBezTo>
                    <a:pt x="69" y="27"/>
                    <a:pt x="69" y="27"/>
                    <a:pt x="69" y="27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80" y="21"/>
                    <a:pt x="82" y="23"/>
                    <a:pt x="84" y="25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6" y="27"/>
                    <a:pt x="86" y="27"/>
                    <a:pt x="86" y="27"/>
                  </a:cubicBezTo>
                  <a:cubicBezTo>
                    <a:pt x="77" y="34"/>
                    <a:pt x="77" y="34"/>
                    <a:pt x="77" y="34"/>
                  </a:cubicBezTo>
                  <a:close/>
                  <a:moveTo>
                    <a:pt x="50" y="93"/>
                  </a:moveTo>
                  <a:cubicBezTo>
                    <a:pt x="50" y="83"/>
                    <a:pt x="50" y="83"/>
                    <a:pt x="50" y="83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0" y="93"/>
                    <a:pt x="50" y="93"/>
                    <a:pt x="50" y="93"/>
                  </a:cubicBezTo>
                  <a:close/>
                  <a:moveTo>
                    <a:pt x="74" y="83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74" y="83"/>
                    <a:pt x="74" y="83"/>
                    <a:pt x="74" y="83"/>
                  </a:cubicBezTo>
                  <a:close/>
                  <a:moveTo>
                    <a:pt x="25" y="83"/>
                  </a:moveTo>
                  <a:cubicBezTo>
                    <a:pt x="32" y="76"/>
                    <a:pt x="32" y="76"/>
                    <a:pt x="32" y="76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5" y="83"/>
                    <a:pt x="25" y="83"/>
                    <a:pt x="25" y="83"/>
                  </a:cubicBezTo>
                  <a:close/>
                  <a:moveTo>
                    <a:pt x="26" y="33"/>
                  </a:moveTo>
                  <a:cubicBezTo>
                    <a:pt x="33" y="40"/>
                    <a:pt x="33" y="40"/>
                    <a:pt x="33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6" y="33"/>
                    <a:pt x="26" y="33"/>
                    <a:pt x="26" y="33"/>
                  </a:cubicBezTo>
                  <a:close/>
                  <a:moveTo>
                    <a:pt x="75" y="34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75" y="34"/>
                    <a:pt x="75" y="34"/>
                    <a:pt x="75" y="34"/>
                  </a:cubicBezTo>
                  <a:close/>
                  <a:moveTo>
                    <a:pt x="85" y="59"/>
                  </a:moveTo>
                  <a:cubicBezTo>
                    <a:pt x="75" y="59"/>
                    <a:pt x="75" y="59"/>
                    <a:pt x="75" y="59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5" y="56"/>
                    <a:pt x="85" y="56"/>
                    <a:pt x="85" y="56"/>
                  </a:cubicBezTo>
                  <a:lnTo>
                    <a:pt x="85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 bwMode="auto">
          <a:xfrm>
            <a:off x="6456040" y="3314925"/>
            <a:ext cx="857250" cy="857250"/>
            <a:chOff x="6196012" y="3433805"/>
            <a:chExt cx="857250" cy="857250"/>
          </a:xfrm>
        </p:grpSpPr>
        <p:sp>
          <p:nvSpPr>
            <p:cNvPr id="15" name="椭圆 14"/>
            <p:cNvSpPr/>
            <p:nvPr/>
          </p:nvSpPr>
          <p:spPr>
            <a:xfrm>
              <a:off x="6196012" y="3433805"/>
              <a:ext cx="857250" cy="8572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6351114" y="3604480"/>
              <a:ext cx="642298" cy="530165"/>
            </a:xfrm>
            <a:custGeom>
              <a:avLst/>
              <a:gdLst>
                <a:gd name="T0" fmla="*/ 559229600 w 300"/>
                <a:gd name="T1" fmla="*/ 0 h 247"/>
                <a:gd name="T2" fmla="*/ 953442138 w 300"/>
                <a:gd name="T3" fmla="*/ 165855788 h 247"/>
                <a:gd name="T4" fmla="*/ 1118459199 w 300"/>
                <a:gd name="T5" fmla="*/ 562067196 h 247"/>
                <a:gd name="T6" fmla="*/ 953442138 w 300"/>
                <a:gd name="T7" fmla="*/ 958278604 h 247"/>
                <a:gd name="T8" fmla="*/ 559229600 w 300"/>
                <a:gd name="T9" fmla="*/ 1124134392 h 247"/>
                <a:gd name="T10" fmla="*/ 160435335 w 300"/>
                <a:gd name="T11" fmla="*/ 958278604 h 247"/>
                <a:gd name="T12" fmla="*/ 0 w 300"/>
                <a:gd name="T13" fmla="*/ 562067196 h 247"/>
                <a:gd name="T14" fmla="*/ 160435335 w 300"/>
                <a:gd name="T15" fmla="*/ 165855788 h 247"/>
                <a:gd name="T16" fmla="*/ 559229600 w 300"/>
                <a:gd name="T17" fmla="*/ 0 h 247"/>
                <a:gd name="T18" fmla="*/ 802174536 w 300"/>
                <a:gd name="T19" fmla="*/ 1128740603 h 247"/>
                <a:gd name="T20" fmla="*/ 1375155736 w 300"/>
                <a:gd name="T21" fmla="*/ 727922984 h 247"/>
                <a:gd name="T22" fmla="*/ 1365988003 w 300"/>
                <a:gd name="T23" fmla="*/ 580496332 h 247"/>
                <a:gd name="T24" fmla="*/ 802174536 w 300"/>
                <a:gd name="T25" fmla="*/ 1128740603 h 247"/>
                <a:gd name="T26" fmla="*/ 595900533 w 300"/>
                <a:gd name="T27" fmla="*/ 368567703 h 247"/>
                <a:gd name="T28" fmla="*/ 692161735 w 300"/>
                <a:gd name="T29" fmla="*/ 419246755 h 247"/>
                <a:gd name="T30" fmla="*/ 829677737 w 300"/>
                <a:gd name="T31" fmla="*/ 327105366 h 247"/>
                <a:gd name="T32" fmla="*/ 811342270 w 300"/>
                <a:gd name="T33" fmla="*/ 304070018 h 247"/>
                <a:gd name="T34" fmla="*/ 595900533 w 300"/>
                <a:gd name="T35" fmla="*/ 202711915 h 247"/>
                <a:gd name="T36" fmla="*/ 595900533 w 300"/>
                <a:gd name="T37" fmla="*/ 368567703 h 247"/>
                <a:gd name="T38" fmla="*/ 742584269 w 300"/>
                <a:gd name="T39" fmla="*/ 497567365 h 247"/>
                <a:gd name="T40" fmla="*/ 751752002 w 300"/>
                <a:gd name="T41" fmla="*/ 562067196 h 247"/>
                <a:gd name="T42" fmla="*/ 738000402 w 300"/>
                <a:gd name="T43" fmla="*/ 635781595 h 247"/>
                <a:gd name="T44" fmla="*/ 880100271 w 300"/>
                <a:gd name="T45" fmla="*/ 723314627 h 247"/>
                <a:gd name="T46" fmla="*/ 916771204 w 300"/>
                <a:gd name="T47" fmla="*/ 562067196 h 247"/>
                <a:gd name="T48" fmla="*/ 880100271 w 300"/>
                <a:gd name="T49" fmla="*/ 400817619 h 247"/>
                <a:gd name="T50" fmla="*/ 742584269 w 300"/>
                <a:gd name="T51" fmla="*/ 497567365 h 247"/>
                <a:gd name="T52" fmla="*/ 682994001 w 300"/>
                <a:gd name="T53" fmla="*/ 709493848 h 247"/>
                <a:gd name="T54" fmla="*/ 595900533 w 300"/>
                <a:gd name="T55" fmla="*/ 755564542 h 247"/>
                <a:gd name="T56" fmla="*/ 595900533 w 300"/>
                <a:gd name="T57" fmla="*/ 921420331 h 247"/>
                <a:gd name="T58" fmla="*/ 811342270 w 300"/>
                <a:gd name="T59" fmla="*/ 820064373 h 247"/>
                <a:gd name="T60" fmla="*/ 829677737 w 300"/>
                <a:gd name="T61" fmla="*/ 801637383 h 247"/>
                <a:gd name="T62" fmla="*/ 682994001 w 300"/>
                <a:gd name="T63" fmla="*/ 709493848 h 247"/>
                <a:gd name="T64" fmla="*/ 504223199 w 300"/>
                <a:gd name="T65" fmla="*/ 750958332 h 247"/>
                <a:gd name="T66" fmla="*/ 430881331 w 300"/>
                <a:gd name="T67" fmla="*/ 714102205 h 247"/>
                <a:gd name="T68" fmla="*/ 293367471 w 300"/>
                <a:gd name="T69" fmla="*/ 810849805 h 247"/>
                <a:gd name="T70" fmla="*/ 302535204 w 300"/>
                <a:gd name="T71" fmla="*/ 820064373 h 247"/>
                <a:gd name="T72" fmla="*/ 504223199 w 300"/>
                <a:gd name="T73" fmla="*/ 921420331 h 247"/>
                <a:gd name="T74" fmla="*/ 504223199 w 300"/>
                <a:gd name="T75" fmla="*/ 750958332 h 247"/>
                <a:gd name="T76" fmla="*/ 375874931 w 300"/>
                <a:gd name="T77" fmla="*/ 640387806 h 247"/>
                <a:gd name="T78" fmla="*/ 362123330 w 300"/>
                <a:gd name="T79" fmla="*/ 562067196 h 247"/>
                <a:gd name="T80" fmla="*/ 366707197 w 300"/>
                <a:gd name="T81" fmla="*/ 511388144 h 247"/>
                <a:gd name="T82" fmla="*/ 224609470 w 300"/>
                <a:gd name="T83" fmla="*/ 423852966 h 247"/>
                <a:gd name="T84" fmla="*/ 197106269 w 300"/>
                <a:gd name="T85" fmla="*/ 562067196 h 247"/>
                <a:gd name="T86" fmla="*/ 238361070 w 300"/>
                <a:gd name="T87" fmla="*/ 732529195 h 247"/>
                <a:gd name="T88" fmla="*/ 375874931 w 300"/>
                <a:gd name="T89" fmla="*/ 640387806 h 247"/>
                <a:gd name="T90" fmla="*/ 412545864 w 300"/>
                <a:gd name="T91" fmla="*/ 433067534 h 247"/>
                <a:gd name="T92" fmla="*/ 417129731 w 300"/>
                <a:gd name="T93" fmla="*/ 423852966 h 247"/>
                <a:gd name="T94" fmla="*/ 504223199 w 300"/>
                <a:gd name="T95" fmla="*/ 373176060 h 247"/>
                <a:gd name="T96" fmla="*/ 504223199 w 300"/>
                <a:gd name="T97" fmla="*/ 202711915 h 247"/>
                <a:gd name="T98" fmla="*/ 302535204 w 300"/>
                <a:gd name="T99" fmla="*/ 304070018 h 247"/>
                <a:gd name="T100" fmla="*/ 270448137 w 300"/>
                <a:gd name="T101" fmla="*/ 340926145 h 247"/>
                <a:gd name="T102" fmla="*/ 412545864 w 300"/>
                <a:gd name="T103" fmla="*/ 433067534 h 24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300" h="247">
                  <a:moveTo>
                    <a:pt x="122" y="0"/>
                  </a:moveTo>
                  <a:cubicBezTo>
                    <a:pt x="155" y="0"/>
                    <a:pt x="186" y="14"/>
                    <a:pt x="208" y="36"/>
                  </a:cubicBezTo>
                  <a:cubicBezTo>
                    <a:pt x="230" y="58"/>
                    <a:pt x="244" y="88"/>
                    <a:pt x="244" y="122"/>
                  </a:cubicBezTo>
                  <a:cubicBezTo>
                    <a:pt x="244" y="156"/>
                    <a:pt x="230" y="186"/>
                    <a:pt x="208" y="208"/>
                  </a:cubicBezTo>
                  <a:cubicBezTo>
                    <a:pt x="186" y="230"/>
                    <a:pt x="155" y="244"/>
                    <a:pt x="122" y="244"/>
                  </a:cubicBezTo>
                  <a:cubicBezTo>
                    <a:pt x="88" y="244"/>
                    <a:pt x="57" y="230"/>
                    <a:pt x="35" y="208"/>
                  </a:cubicBezTo>
                  <a:cubicBezTo>
                    <a:pt x="13" y="186"/>
                    <a:pt x="0" y="156"/>
                    <a:pt x="0" y="122"/>
                  </a:cubicBezTo>
                  <a:cubicBezTo>
                    <a:pt x="0" y="88"/>
                    <a:pt x="13" y="58"/>
                    <a:pt x="35" y="36"/>
                  </a:cubicBezTo>
                  <a:cubicBezTo>
                    <a:pt x="57" y="14"/>
                    <a:pt x="88" y="0"/>
                    <a:pt x="122" y="0"/>
                  </a:cubicBezTo>
                  <a:close/>
                  <a:moveTo>
                    <a:pt x="175" y="245"/>
                  </a:moveTo>
                  <a:cubicBezTo>
                    <a:pt x="292" y="247"/>
                    <a:pt x="257" y="150"/>
                    <a:pt x="300" y="158"/>
                  </a:cubicBezTo>
                  <a:cubicBezTo>
                    <a:pt x="298" y="126"/>
                    <a:pt x="298" y="126"/>
                    <a:pt x="298" y="126"/>
                  </a:cubicBezTo>
                  <a:cubicBezTo>
                    <a:pt x="230" y="122"/>
                    <a:pt x="286" y="229"/>
                    <a:pt x="175" y="245"/>
                  </a:cubicBezTo>
                  <a:close/>
                  <a:moveTo>
                    <a:pt x="130" y="80"/>
                  </a:moveTo>
                  <a:cubicBezTo>
                    <a:pt x="139" y="82"/>
                    <a:pt x="146" y="86"/>
                    <a:pt x="151" y="91"/>
                  </a:cubicBezTo>
                  <a:cubicBezTo>
                    <a:pt x="181" y="71"/>
                    <a:pt x="181" y="71"/>
                    <a:pt x="181" y="71"/>
                  </a:cubicBezTo>
                  <a:cubicBezTo>
                    <a:pt x="180" y="69"/>
                    <a:pt x="179" y="68"/>
                    <a:pt x="177" y="66"/>
                  </a:cubicBezTo>
                  <a:cubicBezTo>
                    <a:pt x="165" y="54"/>
                    <a:pt x="149" y="46"/>
                    <a:pt x="130" y="44"/>
                  </a:cubicBezTo>
                  <a:cubicBezTo>
                    <a:pt x="130" y="80"/>
                    <a:pt x="130" y="80"/>
                    <a:pt x="130" y="80"/>
                  </a:cubicBezTo>
                  <a:close/>
                  <a:moveTo>
                    <a:pt x="162" y="108"/>
                  </a:moveTo>
                  <a:cubicBezTo>
                    <a:pt x="164" y="112"/>
                    <a:pt x="164" y="117"/>
                    <a:pt x="164" y="122"/>
                  </a:cubicBezTo>
                  <a:cubicBezTo>
                    <a:pt x="164" y="128"/>
                    <a:pt x="163" y="133"/>
                    <a:pt x="161" y="138"/>
                  </a:cubicBezTo>
                  <a:cubicBezTo>
                    <a:pt x="192" y="157"/>
                    <a:pt x="192" y="157"/>
                    <a:pt x="192" y="157"/>
                  </a:cubicBezTo>
                  <a:cubicBezTo>
                    <a:pt x="197" y="147"/>
                    <a:pt x="200" y="135"/>
                    <a:pt x="200" y="122"/>
                  </a:cubicBezTo>
                  <a:cubicBezTo>
                    <a:pt x="200" y="110"/>
                    <a:pt x="197" y="98"/>
                    <a:pt x="192" y="87"/>
                  </a:cubicBezTo>
                  <a:cubicBezTo>
                    <a:pt x="162" y="108"/>
                    <a:pt x="162" y="108"/>
                    <a:pt x="162" y="108"/>
                  </a:cubicBezTo>
                  <a:close/>
                  <a:moveTo>
                    <a:pt x="149" y="154"/>
                  </a:moveTo>
                  <a:cubicBezTo>
                    <a:pt x="144" y="159"/>
                    <a:pt x="138" y="162"/>
                    <a:pt x="130" y="164"/>
                  </a:cubicBezTo>
                  <a:cubicBezTo>
                    <a:pt x="130" y="200"/>
                    <a:pt x="130" y="200"/>
                    <a:pt x="130" y="200"/>
                  </a:cubicBezTo>
                  <a:cubicBezTo>
                    <a:pt x="149" y="198"/>
                    <a:pt x="165" y="190"/>
                    <a:pt x="177" y="178"/>
                  </a:cubicBezTo>
                  <a:cubicBezTo>
                    <a:pt x="178" y="176"/>
                    <a:pt x="180" y="175"/>
                    <a:pt x="181" y="174"/>
                  </a:cubicBezTo>
                  <a:cubicBezTo>
                    <a:pt x="149" y="154"/>
                    <a:pt x="149" y="154"/>
                    <a:pt x="149" y="154"/>
                  </a:cubicBezTo>
                  <a:close/>
                  <a:moveTo>
                    <a:pt x="110" y="163"/>
                  </a:moveTo>
                  <a:cubicBezTo>
                    <a:pt x="104" y="162"/>
                    <a:pt x="99" y="159"/>
                    <a:pt x="94" y="155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5" y="176"/>
                    <a:pt x="65" y="177"/>
                    <a:pt x="66" y="178"/>
                  </a:cubicBezTo>
                  <a:cubicBezTo>
                    <a:pt x="78" y="189"/>
                    <a:pt x="93" y="197"/>
                    <a:pt x="110" y="200"/>
                  </a:cubicBezTo>
                  <a:cubicBezTo>
                    <a:pt x="110" y="163"/>
                    <a:pt x="110" y="163"/>
                    <a:pt x="110" y="163"/>
                  </a:cubicBezTo>
                  <a:close/>
                  <a:moveTo>
                    <a:pt x="82" y="139"/>
                  </a:moveTo>
                  <a:cubicBezTo>
                    <a:pt x="80" y="134"/>
                    <a:pt x="79" y="128"/>
                    <a:pt x="79" y="122"/>
                  </a:cubicBezTo>
                  <a:cubicBezTo>
                    <a:pt x="79" y="118"/>
                    <a:pt x="79" y="115"/>
                    <a:pt x="80" y="111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5" y="101"/>
                    <a:pt x="43" y="111"/>
                    <a:pt x="43" y="122"/>
                  </a:cubicBezTo>
                  <a:cubicBezTo>
                    <a:pt x="43" y="135"/>
                    <a:pt x="46" y="148"/>
                    <a:pt x="52" y="159"/>
                  </a:cubicBezTo>
                  <a:cubicBezTo>
                    <a:pt x="82" y="139"/>
                    <a:pt x="82" y="139"/>
                    <a:pt x="82" y="139"/>
                  </a:cubicBezTo>
                  <a:close/>
                  <a:moveTo>
                    <a:pt x="90" y="94"/>
                  </a:moveTo>
                  <a:cubicBezTo>
                    <a:pt x="90" y="93"/>
                    <a:pt x="91" y="92"/>
                    <a:pt x="91" y="92"/>
                  </a:cubicBezTo>
                  <a:cubicBezTo>
                    <a:pt x="97" y="86"/>
                    <a:pt x="103" y="83"/>
                    <a:pt x="110" y="81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93" y="46"/>
                    <a:pt x="78" y="55"/>
                    <a:pt x="66" y="66"/>
                  </a:cubicBezTo>
                  <a:cubicBezTo>
                    <a:pt x="63" y="69"/>
                    <a:pt x="61" y="72"/>
                    <a:pt x="59" y="74"/>
                  </a:cubicBezTo>
                  <a:lnTo>
                    <a:pt x="90" y="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 bwMode="auto">
          <a:xfrm>
            <a:off x="1057275" y="1972975"/>
            <a:ext cx="857250" cy="857250"/>
            <a:chOff x="1057276" y="2000208"/>
            <a:chExt cx="857250" cy="857250"/>
          </a:xfrm>
        </p:grpSpPr>
        <p:sp>
          <p:nvSpPr>
            <p:cNvPr id="18" name="椭圆 17"/>
            <p:cNvSpPr/>
            <p:nvPr/>
          </p:nvSpPr>
          <p:spPr>
            <a:xfrm>
              <a:off x="1057276" y="2000208"/>
              <a:ext cx="857250" cy="85725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1233667" y="2140995"/>
              <a:ext cx="496528" cy="551405"/>
            </a:xfrm>
            <a:custGeom>
              <a:avLst/>
              <a:gdLst>
                <a:gd name="T0" fmla="*/ 540564230 w 77"/>
                <a:gd name="T1" fmla="*/ 328874612 h 86"/>
                <a:gd name="T2" fmla="*/ 1580119755 w 77"/>
                <a:gd name="T3" fmla="*/ 41111731 h 86"/>
                <a:gd name="T4" fmla="*/ 2147483646 w 77"/>
                <a:gd name="T5" fmla="*/ 534426855 h 86"/>
                <a:gd name="T6" fmla="*/ 2147483646 w 77"/>
                <a:gd name="T7" fmla="*/ 1562168835 h 86"/>
                <a:gd name="T8" fmla="*/ 2147483646 w 77"/>
                <a:gd name="T9" fmla="*/ 2147483646 h 86"/>
                <a:gd name="T10" fmla="*/ 2147483646 w 77"/>
                <a:gd name="T11" fmla="*/ 2147483646 h 86"/>
                <a:gd name="T12" fmla="*/ 2147483646 w 77"/>
                <a:gd name="T13" fmla="*/ 2147483646 h 86"/>
                <a:gd name="T14" fmla="*/ 2147483646 w 77"/>
                <a:gd name="T15" fmla="*/ 2147483646 h 86"/>
                <a:gd name="T16" fmla="*/ 2147483646 w 77"/>
                <a:gd name="T17" fmla="*/ 2147483646 h 86"/>
                <a:gd name="T18" fmla="*/ 2147483646 w 77"/>
                <a:gd name="T19" fmla="*/ 2147483646 h 86"/>
                <a:gd name="T20" fmla="*/ 2120683985 w 77"/>
                <a:gd name="T21" fmla="*/ 2147483646 h 86"/>
                <a:gd name="T22" fmla="*/ 2037518769 w 77"/>
                <a:gd name="T23" fmla="*/ 2147483646 h 86"/>
                <a:gd name="T24" fmla="*/ 1247458892 w 77"/>
                <a:gd name="T25" fmla="*/ 2147483646 h 86"/>
                <a:gd name="T26" fmla="*/ 332654415 w 77"/>
                <a:gd name="T27" fmla="*/ 2147483646 h 86"/>
                <a:gd name="T28" fmla="*/ 41579384 w 77"/>
                <a:gd name="T29" fmla="*/ 1233294223 h 86"/>
                <a:gd name="T30" fmla="*/ 540564230 w 77"/>
                <a:gd name="T31" fmla="*/ 328874612 h 86"/>
                <a:gd name="T32" fmla="*/ 1247458892 w 77"/>
                <a:gd name="T33" fmla="*/ 2014378640 h 86"/>
                <a:gd name="T34" fmla="*/ 1580119755 w 77"/>
                <a:gd name="T35" fmla="*/ 2014378640 h 86"/>
                <a:gd name="T36" fmla="*/ 1580119755 w 77"/>
                <a:gd name="T37" fmla="*/ 1644385885 h 86"/>
                <a:gd name="T38" fmla="*/ 1954360002 w 77"/>
                <a:gd name="T39" fmla="*/ 1644385885 h 86"/>
                <a:gd name="T40" fmla="*/ 1954360002 w 77"/>
                <a:gd name="T41" fmla="*/ 1315511273 h 86"/>
                <a:gd name="T42" fmla="*/ 1580119755 w 77"/>
                <a:gd name="T43" fmla="*/ 1315511273 h 86"/>
                <a:gd name="T44" fmla="*/ 1580119755 w 77"/>
                <a:gd name="T45" fmla="*/ 945524930 h 86"/>
                <a:gd name="T46" fmla="*/ 1247458892 w 77"/>
                <a:gd name="T47" fmla="*/ 945524930 h 86"/>
                <a:gd name="T48" fmla="*/ 1247458892 w 77"/>
                <a:gd name="T49" fmla="*/ 1315511273 h 86"/>
                <a:gd name="T50" fmla="*/ 873225093 w 77"/>
                <a:gd name="T51" fmla="*/ 1315511273 h 86"/>
                <a:gd name="T52" fmla="*/ 873225093 w 77"/>
                <a:gd name="T53" fmla="*/ 1644385885 h 86"/>
                <a:gd name="T54" fmla="*/ 1247458892 w 77"/>
                <a:gd name="T55" fmla="*/ 1644385885 h 86"/>
                <a:gd name="T56" fmla="*/ 1247458892 w 77"/>
                <a:gd name="T57" fmla="*/ 2014378640 h 86"/>
                <a:gd name="T58" fmla="*/ 748474045 w 77"/>
                <a:gd name="T59" fmla="*/ 1479951785 h 86"/>
                <a:gd name="T60" fmla="*/ 1788029570 w 77"/>
                <a:gd name="T61" fmla="*/ 781084418 h 86"/>
                <a:gd name="T62" fmla="*/ 748474045 w 77"/>
                <a:gd name="T63" fmla="*/ 1479951785 h 86"/>
                <a:gd name="T64" fmla="*/ 1496954539 w 77"/>
                <a:gd name="T65" fmla="*/ 493315124 h 86"/>
                <a:gd name="T66" fmla="*/ 831639261 w 77"/>
                <a:gd name="T67" fmla="*/ 657755636 h 86"/>
                <a:gd name="T68" fmla="*/ 498984846 w 77"/>
                <a:gd name="T69" fmla="*/ 1274399542 h 86"/>
                <a:gd name="T70" fmla="*/ 665315278 w 77"/>
                <a:gd name="T71" fmla="*/ 1932155178 h 86"/>
                <a:gd name="T72" fmla="*/ 1289044724 w 77"/>
                <a:gd name="T73" fmla="*/ 2147483646 h 86"/>
                <a:gd name="T74" fmla="*/ 1954360002 w 77"/>
                <a:gd name="T75" fmla="*/ 2096595690 h 86"/>
                <a:gd name="T76" fmla="*/ 2147483646 w 77"/>
                <a:gd name="T77" fmla="*/ 1479951785 h 86"/>
                <a:gd name="T78" fmla="*/ 2120683985 w 77"/>
                <a:gd name="T79" fmla="*/ 822196148 h 86"/>
                <a:gd name="T80" fmla="*/ 1496954539 w 77"/>
                <a:gd name="T81" fmla="*/ 493315124 h 8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77" h="86">
                  <a:moveTo>
                    <a:pt x="13" y="8"/>
                  </a:moveTo>
                  <a:cubicBezTo>
                    <a:pt x="20" y="2"/>
                    <a:pt x="29" y="0"/>
                    <a:pt x="38" y="1"/>
                  </a:cubicBezTo>
                  <a:cubicBezTo>
                    <a:pt x="46" y="2"/>
                    <a:pt x="54" y="6"/>
                    <a:pt x="59" y="13"/>
                  </a:cubicBezTo>
                  <a:cubicBezTo>
                    <a:pt x="65" y="21"/>
                    <a:pt x="67" y="29"/>
                    <a:pt x="66" y="38"/>
                  </a:cubicBezTo>
                  <a:cubicBezTo>
                    <a:pt x="65" y="44"/>
                    <a:pt x="63" y="50"/>
                    <a:pt x="58" y="55"/>
                  </a:cubicBezTo>
                  <a:cubicBezTo>
                    <a:pt x="60" y="56"/>
                    <a:pt x="62" y="57"/>
                    <a:pt x="64" y="59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7" y="76"/>
                    <a:pt x="76" y="81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9" y="86"/>
                    <a:pt x="64" y="86"/>
                    <a:pt x="62" y="8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0" y="67"/>
                    <a:pt x="49" y="65"/>
                    <a:pt x="49" y="63"/>
                  </a:cubicBezTo>
                  <a:cubicBezTo>
                    <a:pt x="43" y="66"/>
                    <a:pt x="36" y="67"/>
                    <a:pt x="30" y="66"/>
                  </a:cubicBezTo>
                  <a:cubicBezTo>
                    <a:pt x="21" y="65"/>
                    <a:pt x="13" y="61"/>
                    <a:pt x="8" y="54"/>
                  </a:cubicBezTo>
                  <a:cubicBezTo>
                    <a:pt x="2" y="47"/>
                    <a:pt x="0" y="38"/>
                    <a:pt x="1" y="30"/>
                  </a:cubicBezTo>
                  <a:cubicBezTo>
                    <a:pt x="2" y="21"/>
                    <a:pt x="6" y="13"/>
                    <a:pt x="13" y="8"/>
                  </a:cubicBezTo>
                  <a:close/>
                  <a:moveTo>
                    <a:pt x="30" y="49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18" y="36"/>
                  </a:moveTo>
                  <a:cubicBezTo>
                    <a:pt x="22" y="26"/>
                    <a:pt x="31" y="21"/>
                    <a:pt x="43" y="19"/>
                  </a:cubicBezTo>
                  <a:cubicBezTo>
                    <a:pt x="31" y="11"/>
                    <a:pt x="16" y="22"/>
                    <a:pt x="18" y="36"/>
                  </a:cubicBezTo>
                  <a:close/>
                  <a:moveTo>
                    <a:pt x="36" y="12"/>
                  </a:moveTo>
                  <a:cubicBezTo>
                    <a:pt x="31" y="11"/>
                    <a:pt x="25" y="13"/>
                    <a:pt x="20" y="16"/>
                  </a:cubicBezTo>
                  <a:cubicBezTo>
                    <a:pt x="15" y="20"/>
                    <a:pt x="13" y="25"/>
                    <a:pt x="12" y="31"/>
                  </a:cubicBezTo>
                  <a:cubicBezTo>
                    <a:pt x="11" y="37"/>
                    <a:pt x="13" y="42"/>
                    <a:pt x="16" y="47"/>
                  </a:cubicBezTo>
                  <a:cubicBezTo>
                    <a:pt x="20" y="52"/>
                    <a:pt x="25" y="55"/>
                    <a:pt x="31" y="55"/>
                  </a:cubicBezTo>
                  <a:cubicBezTo>
                    <a:pt x="36" y="56"/>
                    <a:pt x="42" y="55"/>
                    <a:pt x="47" y="51"/>
                  </a:cubicBezTo>
                  <a:cubicBezTo>
                    <a:pt x="52" y="47"/>
                    <a:pt x="55" y="42"/>
                    <a:pt x="55" y="36"/>
                  </a:cubicBezTo>
                  <a:cubicBezTo>
                    <a:pt x="56" y="31"/>
                    <a:pt x="54" y="25"/>
                    <a:pt x="51" y="20"/>
                  </a:cubicBezTo>
                  <a:cubicBezTo>
                    <a:pt x="47" y="15"/>
                    <a:pt x="42" y="13"/>
                    <a:pt x="36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 bwMode="auto">
          <a:xfrm>
            <a:off x="6456040" y="1972975"/>
            <a:ext cx="857250" cy="857250"/>
            <a:chOff x="6196012" y="2005013"/>
            <a:chExt cx="857250" cy="857250"/>
          </a:xfrm>
        </p:grpSpPr>
        <p:sp>
          <p:nvSpPr>
            <p:cNvPr id="21" name="椭圆 20"/>
            <p:cNvSpPr/>
            <p:nvPr/>
          </p:nvSpPr>
          <p:spPr>
            <a:xfrm>
              <a:off x="6196012" y="2005013"/>
              <a:ext cx="857250" cy="85725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2" name="Freeform 17"/>
            <p:cNvSpPr>
              <a:spLocks noEditPoints="1"/>
            </p:cNvSpPr>
            <p:nvPr/>
          </p:nvSpPr>
          <p:spPr bwMode="auto">
            <a:xfrm>
              <a:off x="6322950" y="2198688"/>
              <a:ext cx="590480" cy="460374"/>
            </a:xfrm>
            <a:custGeom>
              <a:avLst/>
              <a:gdLst>
                <a:gd name="T0" fmla="*/ 1222871905 w 97"/>
                <a:gd name="T1" fmla="*/ 2147483646 h 75"/>
                <a:gd name="T2" fmla="*/ 1630497903 w 97"/>
                <a:gd name="T3" fmla="*/ 2147483646 h 75"/>
                <a:gd name="T4" fmla="*/ 1741666416 w 97"/>
                <a:gd name="T5" fmla="*/ 2147483646 h 75"/>
                <a:gd name="T6" fmla="*/ 1741666416 w 97"/>
                <a:gd name="T7" fmla="*/ 1846271613 h 75"/>
                <a:gd name="T8" fmla="*/ 1445208931 w 97"/>
                <a:gd name="T9" fmla="*/ 1695551304 h 75"/>
                <a:gd name="T10" fmla="*/ 1111703392 w 97"/>
                <a:gd name="T11" fmla="*/ 1883948621 h 75"/>
                <a:gd name="T12" fmla="*/ 1111703392 w 97"/>
                <a:gd name="T13" fmla="*/ 2147483646 h 75"/>
                <a:gd name="T14" fmla="*/ 1222871905 w 97"/>
                <a:gd name="T15" fmla="*/ 2147483646 h 75"/>
                <a:gd name="T16" fmla="*/ 0 w 97"/>
                <a:gd name="T17" fmla="*/ 1846271613 h 75"/>
                <a:gd name="T18" fmla="*/ 1371100647 w 97"/>
                <a:gd name="T19" fmla="*/ 1055011473 h 75"/>
                <a:gd name="T20" fmla="*/ 1445208931 w 97"/>
                <a:gd name="T21" fmla="*/ 979651319 h 75"/>
                <a:gd name="T22" fmla="*/ 1519323302 w 97"/>
                <a:gd name="T23" fmla="*/ 1055011473 h 75"/>
                <a:gd name="T24" fmla="*/ 1926949300 w 97"/>
                <a:gd name="T25" fmla="*/ 1281085799 h 75"/>
                <a:gd name="T26" fmla="*/ 2147483646 w 97"/>
                <a:gd name="T27" fmla="*/ 339111488 h 75"/>
                <a:gd name="T28" fmla="*/ 2147483646 w 97"/>
                <a:gd name="T29" fmla="*/ 150714171 h 75"/>
                <a:gd name="T30" fmla="*/ 2147483646 w 97"/>
                <a:gd name="T31" fmla="*/ 75360155 h 75"/>
                <a:gd name="T32" fmla="*/ 2147483646 w 97"/>
                <a:gd name="T33" fmla="*/ 0 h 75"/>
                <a:gd name="T34" fmla="*/ 2147483646 w 97"/>
                <a:gd name="T35" fmla="*/ 376788497 h 75"/>
                <a:gd name="T36" fmla="*/ 2147483646 w 97"/>
                <a:gd name="T37" fmla="*/ 715899985 h 75"/>
                <a:gd name="T38" fmla="*/ 2147483646 w 97"/>
                <a:gd name="T39" fmla="*/ 565185814 h 75"/>
                <a:gd name="T40" fmla="*/ 2038117813 w 97"/>
                <a:gd name="T41" fmla="*/ 1582514141 h 75"/>
                <a:gd name="T42" fmla="*/ 1964003442 w 97"/>
                <a:gd name="T43" fmla="*/ 1657874296 h 75"/>
                <a:gd name="T44" fmla="*/ 1852834929 w 97"/>
                <a:gd name="T45" fmla="*/ 1620197287 h 75"/>
                <a:gd name="T46" fmla="*/ 1445208931 w 97"/>
                <a:gd name="T47" fmla="*/ 1356445954 h 75"/>
                <a:gd name="T48" fmla="*/ 185282884 w 97"/>
                <a:gd name="T49" fmla="*/ 2147483646 h 75"/>
                <a:gd name="T50" fmla="*/ 0 w 97"/>
                <a:gd name="T51" fmla="*/ 1846271613 h 75"/>
                <a:gd name="T52" fmla="*/ 370565768 w 97"/>
                <a:gd name="T53" fmla="*/ 2147483646 h 75"/>
                <a:gd name="T54" fmla="*/ 778191766 w 97"/>
                <a:gd name="T55" fmla="*/ 2147483646 h 75"/>
                <a:gd name="T56" fmla="*/ 852306137 w 97"/>
                <a:gd name="T57" fmla="*/ 2147483646 h 75"/>
                <a:gd name="T58" fmla="*/ 852306137 w 97"/>
                <a:gd name="T59" fmla="*/ 2034662792 h 75"/>
                <a:gd name="T60" fmla="*/ 259397255 w 97"/>
                <a:gd name="T61" fmla="*/ 2147483646 h 75"/>
                <a:gd name="T62" fmla="*/ 259397255 w 97"/>
                <a:gd name="T63" fmla="*/ 2147483646 h 75"/>
                <a:gd name="T64" fmla="*/ 370565768 w 97"/>
                <a:gd name="T65" fmla="*/ 2147483646 h 75"/>
                <a:gd name="T66" fmla="*/ 2075178042 w 97"/>
                <a:gd name="T67" fmla="*/ 2147483646 h 75"/>
                <a:gd name="T68" fmla="*/ 2147483646 w 97"/>
                <a:gd name="T69" fmla="*/ 2147483646 h 75"/>
                <a:gd name="T70" fmla="*/ 2147483646 w 97"/>
                <a:gd name="T71" fmla="*/ 2147483646 h 75"/>
                <a:gd name="T72" fmla="*/ 2147483646 w 97"/>
                <a:gd name="T73" fmla="*/ 1469476978 h 75"/>
                <a:gd name="T74" fmla="*/ 2147483646 w 97"/>
                <a:gd name="T75" fmla="*/ 1469476978 h 75"/>
                <a:gd name="T76" fmla="*/ 2001063671 w 97"/>
                <a:gd name="T77" fmla="*/ 1996985784 h 75"/>
                <a:gd name="T78" fmla="*/ 1964003442 w 97"/>
                <a:gd name="T79" fmla="*/ 1959308776 h 75"/>
                <a:gd name="T80" fmla="*/ 1964003442 w 97"/>
                <a:gd name="T81" fmla="*/ 2147483646 h 75"/>
                <a:gd name="T82" fmla="*/ 2075178042 w 97"/>
                <a:gd name="T83" fmla="*/ 2147483646 h 75"/>
                <a:gd name="T84" fmla="*/ 2147483646 w 97"/>
                <a:gd name="T85" fmla="*/ 2147483646 h 75"/>
                <a:gd name="T86" fmla="*/ 2147483646 w 97"/>
                <a:gd name="T87" fmla="*/ 2147483646 h 75"/>
                <a:gd name="T88" fmla="*/ 2147483646 w 97"/>
                <a:gd name="T89" fmla="*/ 2147483646 h 75"/>
                <a:gd name="T90" fmla="*/ 2147483646 w 97"/>
                <a:gd name="T91" fmla="*/ 1205725644 h 75"/>
                <a:gd name="T92" fmla="*/ 2147483646 w 97"/>
                <a:gd name="T93" fmla="*/ 904297302 h 75"/>
                <a:gd name="T94" fmla="*/ 2147483646 w 97"/>
                <a:gd name="T95" fmla="*/ 1243408791 h 75"/>
                <a:gd name="T96" fmla="*/ 2147483646 w 97"/>
                <a:gd name="T97" fmla="*/ 2147483646 h 75"/>
                <a:gd name="T98" fmla="*/ 2147483646 w 97"/>
                <a:gd name="T99" fmla="*/ 2147483646 h 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97" h="75">
                  <a:moveTo>
                    <a:pt x="33" y="75"/>
                  </a:moveTo>
                  <a:cubicBezTo>
                    <a:pt x="37" y="75"/>
                    <a:pt x="40" y="75"/>
                    <a:pt x="44" y="75"/>
                  </a:cubicBezTo>
                  <a:cubicBezTo>
                    <a:pt x="45" y="75"/>
                    <a:pt x="47" y="74"/>
                    <a:pt x="47" y="73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0" y="74"/>
                    <a:pt x="31" y="75"/>
                    <a:pt x="33" y="75"/>
                  </a:cubicBezTo>
                  <a:close/>
                  <a:moveTo>
                    <a:pt x="0" y="49"/>
                  </a:moveTo>
                  <a:cubicBezTo>
                    <a:pt x="37" y="28"/>
                    <a:pt x="37" y="28"/>
                    <a:pt x="37" y="28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0" y="49"/>
                    <a:pt x="0" y="49"/>
                    <a:pt x="0" y="49"/>
                  </a:cubicBezTo>
                  <a:close/>
                  <a:moveTo>
                    <a:pt x="10" y="75"/>
                  </a:moveTo>
                  <a:cubicBezTo>
                    <a:pt x="21" y="75"/>
                    <a:pt x="21" y="75"/>
                    <a:pt x="21" y="75"/>
                  </a:cubicBezTo>
                  <a:cubicBezTo>
                    <a:pt x="22" y="75"/>
                    <a:pt x="23" y="74"/>
                    <a:pt x="23" y="73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8" y="75"/>
                    <a:pt x="10" y="75"/>
                  </a:cubicBezTo>
                  <a:close/>
                  <a:moveTo>
                    <a:pt x="56" y="75"/>
                  </a:moveTo>
                  <a:cubicBezTo>
                    <a:pt x="60" y="75"/>
                    <a:pt x="63" y="75"/>
                    <a:pt x="67" y="75"/>
                  </a:cubicBezTo>
                  <a:cubicBezTo>
                    <a:pt x="69" y="75"/>
                    <a:pt x="70" y="74"/>
                    <a:pt x="70" y="73"/>
                  </a:cubicBezTo>
                  <a:cubicBezTo>
                    <a:pt x="70" y="62"/>
                    <a:pt x="70" y="50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73"/>
                    <a:pt x="53" y="73"/>
                    <a:pt x="53" y="73"/>
                  </a:cubicBezTo>
                  <a:cubicBezTo>
                    <a:pt x="53" y="74"/>
                    <a:pt x="55" y="75"/>
                    <a:pt x="56" y="75"/>
                  </a:cubicBezTo>
                  <a:close/>
                  <a:moveTo>
                    <a:pt x="79" y="75"/>
                  </a:move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3" y="74"/>
                    <a:pt x="93" y="73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7" y="74"/>
                    <a:pt x="78" y="75"/>
                    <a:pt x="7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 bwMode="auto">
          <a:xfrm>
            <a:off x="1057275" y="3314925"/>
            <a:ext cx="857250" cy="857250"/>
            <a:chOff x="1057276" y="3429000"/>
            <a:chExt cx="857250" cy="857250"/>
          </a:xfrm>
        </p:grpSpPr>
        <p:sp>
          <p:nvSpPr>
            <p:cNvPr id="24" name="椭圆 23"/>
            <p:cNvSpPr/>
            <p:nvPr/>
          </p:nvSpPr>
          <p:spPr>
            <a:xfrm>
              <a:off x="1057276" y="3429000"/>
              <a:ext cx="857250" cy="8572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25" name="Freeform 13"/>
            <p:cNvSpPr>
              <a:spLocks noEditPoints="1"/>
            </p:cNvSpPr>
            <p:nvPr/>
          </p:nvSpPr>
          <p:spPr bwMode="auto">
            <a:xfrm>
              <a:off x="1213110" y="3529551"/>
              <a:ext cx="566299" cy="580818"/>
            </a:xfrm>
            <a:custGeom>
              <a:avLst/>
              <a:gdLst>
                <a:gd name="T0" fmla="*/ 173989469 w 96"/>
                <a:gd name="T1" fmla="*/ 1445638401 h 99"/>
                <a:gd name="T2" fmla="*/ 2147483646 w 96"/>
                <a:gd name="T3" fmla="*/ 1445638401 h 99"/>
                <a:gd name="T4" fmla="*/ 2147483646 w 96"/>
                <a:gd name="T5" fmla="*/ 1411217601 h 99"/>
                <a:gd name="T6" fmla="*/ 2147483646 w 96"/>
                <a:gd name="T7" fmla="*/ 1617736535 h 99"/>
                <a:gd name="T8" fmla="*/ 2147483646 w 96"/>
                <a:gd name="T9" fmla="*/ 2065195202 h 99"/>
                <a:gd name="T10" fmla="*/ 2147483646 w 96"/>
                <a:gd name="T11" fmla="*/ 2147483646 h 99"/>
                <a:gd name="T12" fmla="*/ 2147483646 w 96"/>
                <a:gd name="T13" fmla="*/ 2147483646 h 99"/>
                <a:gd name="T14" fmla="*/ 2147483646 w 96"/>
                <a:gd name="T15" fmla="*/ 2147483646 h 99"/>
                <a:gd name="T16" fmla="*/ 2147483646 w 96"/>
                <a:gd name="T17" fmla="*/ 2147483646 h 99"/>
                <a:gd name="T18" fmla="*/ 2147483646 w 96"/>
                <a:gd name="T19" fmla="*/ 2147483646 h 99"/>
                <a:gd name="T20" fmla="*/ 2147483646 w 96"/>
                <a:gd name="T21" fmla="*/ 2147483646 h 99"/>
                <a:gd name="T22" fmla="*/ 2147483646 w 96"/>
                <a:gd name="T23" fmla="*/ 2147483646 h 99"/>
                <a:gd name="T24" fmla="*/ 591558295 w 96"/>
                <a:gd name="T25" fmla="*/ 2147483646 h 99"/>
                <a:gd name="T26" fmla="*/ 417568826 w 96"/>
                <a:gd name="T27" fmla="*/ 2147483646 h 99"/>
                <a:gd name="T28" fmla="*/ 0 w 96"/>
                <a:gd name="T29" fmla="*/ 2147483646 h 99"/>
                <a:gd name="T30" fmla="*/ 591558295 w 96"/>
                <a:gd name="T31" fmla="*/ 2147483646 h 99"/>
                <a:gd name="T32" fmla="*/ 730749870 w 96"/>
                <a:gd name="T33" fmla="*/ 2147483646 h 99"/>
                <a:gd name="T34" fmla="*/ 173989469 w 96"/>
                <a:gd name="T35" fmla="*/ 1445638401 h 99"/>
                <a:gd name="T36" fmla="*/ 1948664354 w 96"/>
                <a:gd name="T37" fmla="*/ 1239119468 h 99"/>
                <a:gd name="T38" fmla="*/ 1913866460 w 96"/>
                <a:gd name="T39" fmla="*/ 206518934 h 99"/>
                <a:gd name="T40" fmla="*/ 1948664354 w 96"/>
                <a:gd name="T41" fmla="*/ 1239119468 h 99"/>
                <a:gd name="T42" fmla="*/ 1496297634 w 96"/>
                <a:gd name="T43" fmla="*/ 1032594668 h 99"/>
                <a:gd name="T44" fmla="*/ 1461499740 w 96"/>
                <a:gd name="T45" fmla="*/ 0 h 99"/>
                <a:gd name="T46" fmla="*/ 1496297634 w 96"/>
                <a:gd name="T47" fmla="*/ 1032594668 h 99"/>
                <a:gd name="T48" fmla="*/ 1043925015 w 96"/>
                <a:gd name="T49" fmla="*/ 1170277868 h 99"/>
                <a:gd name="T50" fmla="*/ 1009127121 w 96"/>
                <a:gd name="T51" fmla="*/ 137677333 h 99"/>
                <a:gd name="T52" fmla="*/ 1043925015 w 96"/>
                <a:gd name="T53" fmla="*/ 1170277868 h 99"/>
                <a:gd name="T54" fmla="*/ 521962507 w 96"/>
                <a:gd name="T55" fmla="*/ 1824255468 h 99"/>
                <a:gd name="T56" fmla="*/ 904739339 w 96"/>
                <a:gd name="T57" fmla="*/ 2147483646 h 99"/>
                <a:gd name="T58" fmla="*/ 1148318696 w 96"/>
                <a:gd name="T59" fmla="*/ 2147483646 h 99"/>
                <a:gd name="T60" fmla="*/ 835143551 w 96"/>
                <a:gd name="T61" fmla="*/ 1789834668 h 99"/>
                <a:gd name="T62" fmla="*/ 521962507 w 96"/>
                <a:gd name="T63" fmla="*/ 1824255468 h 99"/>
                <a:gd name="T64" fmla="*/ 2147483646 w 96"/>
                <a:gd name="T65" fmla="*/ 1720993068 h 99"/>
                <a:gd name="T66" fmla="*/ 2147483646 w 96"/>
                <a:gd name="T67" fmla="*/ 2147483646 h 99"/>
                <a:gd name="T68" fmla="*/ 2147483646 w 96"/>
                <a:gd name="T69" fmla="*/ 2147483646 h 99"/>
                <a:gd name="T70" fmla="*/ 2147483646 w 96"/>
                <a:gd name="T71" fmla="*/ 2147483646 h 99"/>
                <a:gd name="T72" fmla="*/ 2147483646 w 96"/>
                <a:gd name="T73" fmla="*/ 2065195202 h 99"/>
                <a:gd name="T74" fmla="*/ 2147483646 w 96"/>
                <a:gd name="T75" fmla="*/ 1824255468 h 99"/>
                <a:gd name="T76" fmla="*/ 2147483646 w 96"/>
                <a:gd name="T77" fmla="*/ 1720993068 h 99"/>
                <a:gd name="T78" fmla="*/ 2147483646 w 96"/>
                <a:gd name="T79" fmla="*/ 1720993068 h 9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96" h="99">
                  <a:moveTo>
                    <a:pt x="5" y="42"/>
                  </a:moveTo>
                  <a:cubicBezTo>
                    <a:pt x="28" y="42"/>
                    <a:pt x="51" y="42"/>
                    <a:pt x="74" y="42"/>
                  </a:cubicBezTo>
                  <a:cubicBezTo>
                    <a:pt x="75" y="41"/>
                    <a:pt x="76" y="41"/>
                    <a:pt x="77" y="41"/>
                  </a:cubicBezTo>
                  <a:cubicBezTo>
                    <a:pt x="83" y="41"/>
                    <a:pt x="87" y="43"/>
                    <a:pt x="91" y="47"/>
                  </a:cubicBezTo>
                  <a:cubicBezTo>
                    <a:pt x="94" y="50"/>
                    <a:pt x="96" y="55"/>
                    <a:pt x="96" y="60"/>
                  </a:cubicBezTo>
                  <a:cubicBezTo>
                    <a:pt x="96" y="65"/>
                    <a:pt x="94" y="70"/>
                    <a:pt x="91" y="73"/>
                  </a:cubicBezTo>
                  <a:cubicBezTo>
                    <a:pt x="87" y="76"/>
                    <a:pt x="83" y="78"/>
                    <a:pt x="77" y="78"/>
                  </a:cubicBezTo>
                  <a:cubicBezTo>
                    <a:pt x="74" y="78"/>
                    <a:pt x="71" y="78"/>
                    <a:pt x="68" y="76"/>
                  </a:cubicBezTo>
                  <a:cubicBezTo>
                    <a:pt x="67" y="79"/>
                    <a:pt x="65" y="82"/>
                    <a:pt x="62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11" y="72"/>
                    <a:pt x="6" y="58"/>
                    <a:pt x="5" y="42"/>
                  </a:cubicBezTo>
                  <a:close/>
                  <a:moveTo>
                    <a:pt x="56" y="36"/>
                  </a:moveTo>
                  <a:cubicBezTo>
                    <a:pt x="42" y="15"/>
                    <a:pt x="59" y="19"/>
                    <a:pt x="55" y="6"/>
                  </a:cubicBezTo>
                  <a:cubicBezTo>
                    <a:pt x="64" y="18"/>
                    <a:pt x="50" y="19"/>
                    <a:pt x="56" y="36"/>
                  </a:cubicBezTo>
                  <a:close/>
                  <a:moveTo>
                    <a:pt x="43" y="30"/>
                  </a:moveTo>
                  <a:cubicBezTo>
                    <a:pt x="37" y="13"/>
                    <a:pt x="51" y="12"/>
                    <a:pt x="42" y="0"/>
                  </a:cubicBezTo>
                  <a:cubicBezTo>
                    <a:pt x="46" y="14"/>
                    <a:pt x="29" y="10"/>
                    <a:pt x="43" y="30"/>
                  </a:cubicBezTo>
                  <a:close/>
                  <a:moveTo>
                    <a:pt x="30" y="34"/>
                  </a:moveTo>
                  <a:cubicBezTo>
                    <a:pt x="16" y="14"/>
                    <a:pt x="33" y="18"/>
                    <a:pt x="29" y="4"/>
                  </a:cubicBezTo>
                  <a:cubicBezTo>
                    <a:pt x="38" y="17"/>
                    <a:pt x="24" y="17"/>
                    <a:pt x="30" y="34"/>
                  </a:cubicBezTo>
                  <a:close/>
                  <a:moveTo>
                    <a:pt x="15" y="53"/>
                  </a:moveTo>
                  <a:cubicBezTo>
                    <a:pt x="17" y="62"/>
                    <a:pt x="21" y="72"/>
                    <a:pt x="26" y="80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29" y="68"/>
                    <a:pt x="25" y="59"/>
                    <a:pt x="24" y="52"/>
                  </a:cubicBezTo>
                  <a:cubicBezTo>
                    <a:pt x="15" y="53"/>
                    <a:pt x="15" y="53"/>
                    <a:pt x="15" y="53"/>
                  </a:cubicBezTo>
                  <a:close/>
                  <a:moveTo>
                    <a:pt x="77" y="50"/>
                  </a:moveTo>
                  <a:cubicBezTo>
                    <a:pt x="76" y="56"/>
                    <a:pt x="74" y="62"/>
                    <a:pt x="72" y="68"/>
                  </a:cubicBezTo>
                  <a:cubicBezTo>
                    <a:pt x="74" y="69"/>
                    <a:pt x="75" y="70"/>
                    <a:pt x="77" y="70"/>
                  </a:cubicBezTo>
                  <a:cubicBezTo>
                    <a:pt x="80" y="70"/>
                    <a:pt x="83" y="69"/>
                    <a:pt x="84" y="67"/>
                  </a:cubicBezTo>
                  <a:cubicBezTo>
                    <a:pt x="86" y="65"/>
                    <a:pt x="87" y="63"/>
                    <a:pt x="87" y="60"/>
                  </a:cubicBezTo>
                  <a:cubicBezTo>
                    <a:pt x="87" y="57"/>
                    <a:pt x="86" y="55"/>
                    <a:pt x="84" y="53"/>
                  </a:cubicBezTo>
                  <a:cubicBezTo>
                    <a:pt x="83" y="51"/>
                    <a:pt x="80" y="50"/>
                    <a:pt x="77" y="50"/>
                  </a:cubicBezTo>
                  <a:cubicBezTo>
                    <a:pt x="77" y="50"/>
                    <a:pt x="77" y="50"/>
                    <a:pt x="77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6" name="TextBox 55"/>
          <p:cNvSpPr txBox="1">
            <a:spLocks noChangeArrowheads="1"/>
          </p:cNvSpPr>
          <p:nvPr/>
        </p:nvSpPr>
        <p:spPr bwMode="auto">
          <a:xfrm>
            <a:off x="7512621" y="1986102"/>
            <a:ext cx="3930650" cy="83099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55"/>
          <p:cNvSpPr txBox="1">
            <a:spLocks noChangeArrowheads="1"/>
          </p:cNvSpPr>
          <p:nvPr/>
        </p:nvSpPr>
        <p:spPr bwMode="auto">
          <a:xfrm>
            <a:off x="7512621" y="3328052"/>
            <a:ext cx="3930650" cy="83099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55"/>
          <p:cNvSpPr txBox="1">
            <a:spLocks noChangeArrowheads="1"/>
          </p:cNvSpPr>
          <p:nvPr/>
        </p:nvSpPr>
        <p:spPr bwMode="auto">
          <a:xfrm>
            <a:off x="7512621" y="4761714"/>
            <a:ext cx="3930650" cy="830997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55"/>
          <p:cNvSpPr txBox="1">
            <a:spLocks noChangeArrowheads="1"/>
          </p:cNvSpPr>
          <p:nvPr/>
        </p:nvSpPr>
        <p:spPr bwMode="auto">
          <a:xfrm>
            <a:off x="2065206" y="1986102"/>
            <a:ext cx="3930650" cy="83099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55"/>
          <p:cNvSpPr txBox="1">
            <a:spLocks noChangeArrowheads="1"/>
          </p:cNvSpPr>
          <p:nvPr/>
        </p:nvSpPr>
        <p:spPr bwMode="auto">
          <a:xfrm>
            <a:off x="2065206" y="3328052"/>
            <a:ext cx="3930650" cy="83099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55"/>
          <p:cNvSpPr txBox="1">
            <a:spLocks noChangeArrowheads="1"/>
          </p:cNvSpPr>
          <p:nvPr/>
        </p:nvSpPr>
        <p:spPr bwMode="auto">
          <a:xfrm>
            <a:off x="2065206" y="4761714"/>
            <a:ext cx="3930650" cy="830997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26" grpId="0" animBg="1" autoUpdateAnimBg="0"/>
      <p:bldP spid="27" grpId="0" animBg="1" autoUpdateAnimBg="0"/>
      <p:bldP spid="28" grpId="0" animBg="1" autoUpdateAnimBg="0"/>
      <p:bldP spid="29" grpId="0" animBg="1" autoUpdateAnimBg="0"/>
      <p:bldP spid="30" grpId="0" animBg="1" autoUpdateAnimBg="0"/>
      <p:bldP spid="31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 descr="图片包含 山, 红色&#10;&#10;已生成极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24" b="6437"/>
          <a:stretch>
            <a:fillRect/>
          </a:stretch>
        </p:blipFill>
        <p:spPr>
          <a:xfrm>
            <a:off x="0" y="4508938"/>
            <a:ext cx="12192000" cy="2349062"/>
          </a:xfrm>
          <a:prstGeom prst="rect">
            <a:avLst/>
          </a:prstGeom>
        </p:spPr>
      </p:pic>
      <p:sp>
        <p:nvSpPr>
          <p:cNvPr id="26" name="Freeform 31"/>
          <p:cNvSpPr/>
          <p:nvPr/>
        </p:nvSpPr>
        <p:spPr bwMode="auto">
          <a:xfrm>
            <a:off x="4189741" y="1031976"/>
            <a:ext cx="3812517" cy="3476962"/>
          </a:xfrm>
          <a:custGeom>
            <a:avLst/>
            <a:gdLst>
              <a:gd name="T0" fmla="*/ 113 w 226"/>
              <a:gd name="T1" fmla="*/ 206 h 206"/>
              <a:gd name="T2" fmla="*/ 0 w 226"/>
              <a:gd name="T3" fmla="*/ 56 h 206"/>
              <a:gd name="T4" fmla="*/ 59 w 226"/>
              <a:gd name="T5" fmla="*/ 0 h 206"/>
              <a:gd name="T6" fmla="*/ 113 w 226"/>
              <a:gd name="T7" fmla="*/ 43 h 206"/>
              <a:gd name="T8" fmla="*/ 167 w 226"/>
              <a:gd name="T9" fmla="*/ 0 h 206"/>
              <a:gd name="T10" fmla="*/ 226 w 226"/>
              <a:gd name="T11" fmla="*/ 56 h 206"/>
              <a:gd name="T12" fmla="*/ 113 w 226"/>
              <a:gd name="T13" fmla="*/ 206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6" h="206">
                <a:moveTo>
                  <a:pt x="113" y="206"/>
                </a:moveTo>
                <a:cubicBezTo>
                  <a:pt x="81" y="180"/>
                  <a:pt x="0" y="123"/>
                  <a:pt x="0" y="56"/>
                </a:cubicBezTo>
                <a:cubicBezTo>
                  <a:pt x="0" y="25"/>
                  <a:pt x="27" y="0"/>
                  <a:pt x="59" y="0"/>
                </a:cubicBezTo>
                <a:cubicBezTo>
                  <a:pt x="90" y="0"/>
                  <a:pt x="113" y="30"/>
                  <a:pt x="113" y="43"/>
                </a:cubicBezTo>
                <a:cubicBezTo>
                  <a:pt x="113" y="30"/>
                  <a:pt x="136" y="0"/>
                  <a:pt x="167" y="0"/>
                </a:cubicBezTo>
                <a:cubicBezTo>
                  <a:pt x="199" y="0"/>
                  <a:pt x="226" y="25"/>
                  <a:pt x="226" y="56"/>
                </a:cubicBezTo>
                <a:cubicBezTo>
                  <a:pt x="226" y="123"/>
                  <a:pt x="145" y="180"/>
                  <a:pt x="113" y="206"/>
                </a:cubicBezTo>
                <a:close/>
              </a:path>
            </a:pathLst>
          </a:custGeom>
          <a:solidFill>
            <a:srgbClr val="FF7C80">
              <a:alpha val="1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MH_Entry_1"/>
          <p:cNvSpPr/>
          <p:nvPr>
            <p:custDataLst>
              <p:tags r:id="rId1"/>
            </p:custDataLst>
          </p:nvPr>
        </p:nvSpPr>
        <p:spPr>
          <a:xfrm>
            <a:off x="4098983" y="3095214"/>
            <a:ext cx="4016089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8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28" name="MH_Number_1"/>
          <p:cNvSpPr/>
          <p:nvPr>
            <p:custDataLst>
              <p:tags r:id="rId2"/>
            </p:custDataLst>
          </p:nvPr>
        </p:nvSpPr>
        <p:spPr>
          <a:xfrm>
            <a:off x="5321243" y="1373521"/>
            <a:ext cx="1546378" cy="1545333"/>
          </a:xfrm>
          <a:prstGeom prst="ellipse">
            <a:avLst/>
          </a:prstGeom>
          <a:noFill/>
          <a:ln w="127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endParaRPr lang="zh-CN" altLang="en-US" sz="6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4559907" y="3610959"/>
            <a:ext cx="3044276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4328419" y="3632385"/>
            <a:ext cx="35551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consectetuer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Lorem</a:t>
            </a:r>
            <a:endParaRPr lang="zh-CN" alt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 animBg="1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Entry_1"/>
          <p:cNvSpPr/>
          <p:nvPr>
            <p:custDataLst>
              <p:tags r:id="rId1"/>
            </p:custDataLst>
          </p:nvPr>
        </p:nvSpPr>
        <p:spPr>
          <a:xfrm>
            <a:off x="4089400" y="246061"/>
            <a:ext cx="4016089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8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460301" y="7618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025900" y="795933"/>
            <a:ext cx="415434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 LOREM</a:t>
            </a:r>
            <a:endParaRPr lang="zh-CN" altLang="en-US" sz="1100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460301" y="67562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194423" y="3584724"/>
            <a:ext cx="9372600" cy="1270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rot="5400000">
            <a:off x="2461248" y="3578374"/>
            <a:ext cx="34671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rot="5400000">
            <a:off x="5844211" y="3578374"/>
            <a:ext cx="34671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KSO_Shape"/>
          <p:cNvSpPr/>
          <p:nvPr/>
        </p:nvSpPr>
        <p:spPr bwMode="auto">
          <a:xfrm>
            <a:off x="1194423" y="2463949"/>
            <a:ext cx="538162" cy="454025"/>
          </a:xfrm>
          <a:custGeom>
            <a:avLst/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KSO_Shape"/>
          <p:cNvSpPr/>
          <p:nvPr/>
        </p:nvSpPr>
        <p:spPr>
          <a:xfrm>
            <a:off x="4458324" y="2463949"/>
            <a:ext cx="576263" cy="534988"/>
          </a:xfrm>
          <a:custGeom>
            <a:avLst/>
            <a:gdLst/>
            <a:ahLst/>
            <a:cxnLst/>
            <a:rect l="l" t="t" r="r" b="b"/>
            <a:pathLst>
              <a:path w="969654" h="903534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KSO_Shape"/>
          <p:cNvSpPr/>
          <p:nvPr/>
        </p:nvSpPr>
        <p:spPr bwMode="auto">
          <a:xfrm>
            <a:off x="7873035" y="2463949"/>
            <a:ext cx="538163" cy="442913"/>
          </a:xfrm>
          <a:custGeom>
            <a:avLst/>
            <a:gdLst/>
            <a:ahLst/>
            <a:cxnLst/>
            <a:rect l="0" t="0" r="r" b="b"/>
            <a:pathLst>
              <a:path w="1903412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KSO_Shape"/>
          <p:cNvSpPr/>
          <p:nvPr/>
        </p:nvSpPr>
        <p:spPr bwMode="auto">
          <a:xfrm>
            <a:off x="1200773" y="4149873"/>
            <a:ext cx="539750" cy="387350"/>
          </a:xfrm>
          <a:custGeom>
            <a:avLst/>
            <a:gdLst>
              <a:gd name="T0" fmla="*/ 1846857 w 5832"/>
              <a:gd name="T1" fmla="*/ 173247 h 4173"/>
              <a:gd name="T2" fmla="*/ 1897814 w 5832"/>
              <a:gd name="T3" fmla="*/ 235354 h 4173"/>
              <a:gd name="T4" fmla="*/ 1901080 w 5832"/>
              <a:gd name="T5" fmla="*/ 1273201 h 4173"/>
              <a:gd name="T6" fmla="*/ 1856330 w 5832"/>
              <a:gd name="T7" fmla="*/ 1339558 h 4173"/>
              <a:gd name="T8" fmla="*/ 120859 w 5832"/>
              <a:gd name="T9" fmla="*/ 1364074 h 4173"/>
              <a:gd name="T10" fmla="*/ 48344 w 5832"/>
              <a:gd name="T11" fmla="*/ 1339558 h 4173"/>
              <a:gd name="T12" fmla="*/ 3593 w 5832"/>
              <a:gd name="T13" fmla="*/ 1273201 h 4173"/>
              <a:gd name="T14" fmla="*/ 7186 w 5832"/>
              <a:gd name="T15" fmla="*/ 235354 h 4173"/>
              <a:gd name="T16" fmla="*/ 58143 w 5832"/>
              <a:gd name="T17" fmla="*/ 173247 h 4173"/>
              <a:gd name="T18" fmla="*/ 556278 w 5832"/>
              <a:gd name="T19" fmla="*/ 0 h 4173"/>
              <a:gd name="T20" fmla="*/ 1221656 w 5832"/>
              <a:gd name="T21" fmla="*/ 582502 h 4173"/>
              <a:gd name="T22" fmla="*/ 1118436 w 5832"/>
              <a:gd name="T23" fmla="*/ 667491 h 4173"/>
              <a:gd name="T24" fmla="*/ 1078912 w 5832"/>
              <a:gd name="T25" fmla="*/ 810665 h 4173"/>
              <a:gd name="T26" fmla="*/ 1139342 w 5832"/>
              <a:gd name="T27" fmla="*/ 955800 h 4173"/>
              <a:gd name="T28" fmla="*/ 1254321 w 5832"/>
              <a:gd name="T29" fmla="*/ 1025425 h 4173"/>
              <a:gd name="T30" fmla="*/ 1403925 w 5832"/>
              <a:gd name="T31" fmla="*/ 1014638 h 4173"/>
              <a:gd name="T32" fmla="*/ 1507145 w 5832"/>
              <a:gd name="T33" fmla="*/ 929322 h 4173"/>
              <a:gd name="T34" fmla="*/ 1546996 w 5832"/>
              <a:gd name="T35" fmla="*/ 786475 h 4173"/>
              <a:gd name="T36" fmla="*/ 1486240 w 5832"/>
              <a:gd name="T37" fmla="*/ 640687 h 4173"/>
              <a:gd name="T38" fmla="*/ 1371260 w 5832"/>
              <a:gd name="T39" fmla="*/ 571061 h 4173"/>
              <a:gd name="T40" fmla="*/ 601355 w 5832"/>
              <a:gd name="T41" fmla="*/ 411870 h 4173"/>
              <a:gd name="T42" fmla="*/ 1217737 w 5832"/>
              <a:gd name="T43" fmla="*/ 337668 h 4173"/>
              <a:gd name="T44" fmla="*/ 1069113 w 5832"/>
              <a:gd name="T45" fmla="*/ 395853 h 4173"/>
              <a:gd name="T46" fmla="*/ 957073 w 5832"/>
              <a:gd name="T47" fmla="*/ 490648 h 4173"/>
              <a:gd name="T48" fmla="*/ 875085 w 5832"/>
              <a:gd name="T49" fmla="*/ 625977 h 4173"/>
              <a:gd name="T50" fmla="*/ 842747 w 5832"/>
              <a:gd name="T51" fmla="*/ 786149 h 4173"/>
              <a:gd name="T52" fmla="*/ 863652 w 5832"/>
              <a:gd name="T53" fmla="*/ 938475 h 4173"/>
              <a:gd name="T54" fmla="*/ 936168 w 5832"/>
              <a:gd name="T55" fmla="*/ 1080341 h 4173"/>
              <a:gd name="T56" fmla="*/ 1040694 w 5832"/>
              <a:gd name="T57" fmla="*/ 1182328 h 4173"/>
              <a:gd name="T58" fmla="*/ 1184092 w 5832"/>
              <a:gd name="T59" fmla="*/ 1250973 h 4173"/>
              <a:gd name="T60" fmla="*/ 1336962 w 5832"/>
              <a:gd name="T61" fmla="*/ 1268625 h 4173"/>
              <a:gd name="T62" fmla="*/ 1495712 w 5832"/>
              <a:gd name="T63" fmla="*/ 1232014 h 4173"/>
              <a:gd name="T64" fmla="*/ 1628984 w 5832"/>
              <a:gd name="T65" fmla="*/ 1146698 h 4173"/>
              <a:gd name="T66" fmla="*/ 1720772 w 5832"/>
              <a:gd name="T67" fmla="*/ 1032944 h 4173"/>
              <a:gd name="T68" fmla="*/ 1775648 w 5832"/>
              <a:gd name="T69" fmla="*/ 881598 h 4173"/>
              <a:gd name="T70" fmla="*/ 1777608 w 5832"/>
              <a:gd name="T71" fmla="*/ 726656 h 4173"/>
              <a:gd name="T72" fmla="*/ 1726325 w 5832"/>
              <a:gd name="T73" fmla="*/ 574003 h 4173"/>
              <a:gd name="T74" fmla="*/ 1637477 w 5832"/>
              <a:gd name="T75" fmla="*/ 457960 h 4173"/>
              <a:gd name="T76" fmla="*/ 1506165 w 5832"/>
              <a:gd name="T77" fmla="*/ 369375 h 4173"/>
              <a:gd name="T78" fmla="*/ 1349048 w 5832"/>
              <a:gd name="T79" fmla="*/ 329169 h 4173"/>
              <a:gd name="T80" fmla="*/ 1436590 w 5832"/>
              <a:gd name="T81" fmla="*/ 505358 h 4173"/>
              <a:gd name="T82" fmla="*/ 1233089 w 5832"/>
              <a:gd name="T83" fmla="*/ 490321 h 4173"/>
              <a:gd name="T84" fmla="*/ 1067153 w 5832"/>
              <a:gd name="T85" fmla="*/ 595904 h 4173"/>
              <a:gd name="T86" fmla="*/ 994637 w 5832"/>
              <a:gd name="T87" fmla="*/ 798570 h 4173"/>
              <a:gd name="T88" fmla="*/ 1058007 w 5832"/>
              <a:gd name="T89" fmla="*/ 989142 h 4173"/>
              <a:gd name="T90" fmla="*/ 1218390 w 5832"/>
              <a:gd name="T91" fmla="*/ 1102569 h 4173"/>
              <a:gd name="T92" fmla="*/ 1422217 w 5832"/>
              <a:gd name="T93" fmla="*/ 1097666 h 4173"/>
              <a:gd name="T94" fmla="*/ 1576394 w 5832"/>
              <a:gd name="T95" fmla="*/ 976393 h 4173"/>
              <a:gd name="T96" fmla="*/ 1630291 w 5832"/>
              <a:gd name="T97" fmla="*/ 782226 h 4173"/>
              <a:gd name="T98" fmla="*/ 1548302 w 5832"/>
              <a:gd name="T99" fmla="*/ 584463 h 4173"/>
              <a:gd name="T100" fmla="*/ 1359828 w 5832"/>
              <a:gd name="T101" fmla="*/ 647224 h 4173"/>
              <a:gd name="T102" fmla="*/ 1258241 w 5832"/>
              <a:gd name="T103" fmla="*/ 649512 h 4173"/>
              <a:gd name="T104" fmla="*/ 1181479 w 5832"/>
              <a:gd name="T105" fmla="*/ 709985 h 4173"/>
              <a:gd name="T106" fmla="*/ 1154367 w 5832"/>
              <a:gd name="T107" fmla="*/ 806415 h 4173"/>
              <a:gd name="T108" fmla="*/ 1195525 w 5832"/>
              <a:gd name="T109" fmla="*/ 904806 h 4173"/>
              <a:gd name="T110" fmla="*/ 1280779 w 5832"/>
              <a:gd name="T111" fmla="*/ 953838 h 4173"/>
              <a:gd name="T112" fmla="*/ 1381386 w 5832"/>
              <a:gd name="T113" fmla="*/ 941417 h 4173"/>
              <a:gd name="T114" fmla="*/ 1451942 w 5832"/>
              <a:gd name="T115" fmla="*/ 874080 h 4173"/>
              <a:gd name="T116" fmla="*/ 1469581 w 5832"/>
              <a:gd name="T117" fmla="*/ 774381 h 4173"/>
              <a:gd name="T118" fmla="*/ 1424830 w 5832"/>
              <a:gd name="T119" fmla="*/ 686450 h 417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32" h="4173">
                <a:moveTo>
                  <a:pt x="370" y="477"/>
                </a:moveTo>
                <a:lnTo>
                  <a:pt x="5462" y="477"/>
                </a:lnTo>
                <a:lnTo>
                  <a:pt x="5481" y="477"/>
                </a:lnTo>
                <a:lnTo>
                  <a:pt x="5500" y="478"/>
                </a:lnTo>
                <a:lnTo>
                  <a:pt x="5518" y="480"/>
                </a:lnTo>
                <a:lnTo>
                  <a:pt x="5537" y="484"/>
                </a:lnTo>
                <a:lnTo>
                  <a:pt x="5554" y="488"/>
                </a:lnTo>
                <a:lnTo>
                  <a:pt x="5571" y="494"/>
                </a:lnTo>
                <a:lnTo>
                  <a:pt x="5589" y="499"/>
                </a:lnTo>
                <a:lnTo>
                  <a:pt x="5606" y="506"/>
                </a:lnTo>
                <a:lnTo>
                  <a:pt x="5622" y="513"/>
                </a:lnTo>
                <a:lnTo>
                  <a:pt x="5638" y="521"/>
                </a:lnTo>
                <a:lnTo>
                  <a:pt x="5654" y="530"/>
                </a:lnTo>
                <a:lnTo>
                  <a:pt x="5668" y="539"/>
                </a:lnTo>
                <a:lnTo>
                  <a:pt x="5683" y="550"/>
                </a:lnTo>
                <a:lnTo>
                  <a:pt x="5697" y="562"/>
                </a:lnTo>
                <a:lnTo>
                  <a:pt x="5710" y="573"/>
                </a:lnTo>
                <a:lnTo>
                  <a:pt x="5723" y="585"/>
                </a:lnTo>
                <a:lnTo>
                  <a:pt x="5735" y="598"/>
                </a:lnTo>
                <a:lnTo>
                  <a:pt x="5747" y="612"/>
                </a:lnTo>
                <a:lnTo>
                  <a:pt x="5758" y="625"/>
                </a:lnTo>
                <a:lnTo>
                  <a:pt x="5768" y="640"/>
                </a:lnTo>
                <a:lnTo>
                  <a:pt x="5778" y="655"/>
                </a:lnTo>
                <a:lnTo>
                  <a:pt x="5787" y="670"/>
                </a:lnTo>
                <a:lnTo>
                  <a:pt x="5795" y="686"/>
                </a:lnTo>
                <a:lnTo>
                  <a:pt x="5803" y="702"/>
                </a:lnTo>
                <a:lnTo>
                  <a:pt x="5810" y="720"/>
                </a:lnTo>
                <a:lnTo>
                  <a:pt x="5815" y="737"/>
                </a:lnTo>
                <a:lnTo>
                  <a:pt x="5820" y="754"/>
                </a:lnTo>
                <a:lnTo>
                  <a:pt x="5824" y="772"/>
                </a:lnTo>
                <a:lnTo>
                  <a:pt x="5828" y="790"/>
                </a:lnTo>
                <a:lnTo>
                  <a:pt x="5830" y="808"/>
                </a:lnTo>
                <a:lnTo>
                  <a:pt x="5831" y="827"/>
                </a:lnTo>
                <a:lnTo>
                  <a:pt x="5832" y="846"/>
                </a:lnTo>
                <a:lnTo>
                  <a:pt x="5832" y="3803"/>
                </a:lnTo>
                <a:lnTo>
                  <a:pt x="5831" y="3822"/>
                </a:lnTo>
                <a:lnTo>
                  <a:pt x="5830" y="3841"/>
                </a:lnTo>
                <a:lnTo>
                  <a:pt x="5828" y="3858"/>
                </a:lnTo>
                <a:lnTo>
                  <a:pt x="5824" y="3877"/>
                </a:lnTo>
                <a:lnTo>
                  <a:pt x="5820" y="3895"/>
                </a:lnTo>
                <a:lnTo>
                  <a:pt x="5815" y="3912"/>
                </a:lnTo>
                <a:lnTo>
                  <a:pt x="5810" y="3930"/>
                </a:lnTo>
                <a:lnTo>
                  <a:pt x="5803" y="3947"/>
                </a:lnTo>
                <a:lnTo>
                  <a:pt x="5795" y="3962"/>
                </a:lnTo>
                <a:lnTo>
                  <a:pt x="5787" y="3979"/>
                </a:lnTo>
                <a:lnTo>
                  <a:pt x="5778" y="3994"/>
                </a:lnTo>
                <a:lnTo>
                  <a:pt x="5768" y="4009"/>
                </a:lnTo>
                <a:lnTo>
                  <a:pt x="5758" y="4023"/>
                </a:lnTo>
                <a:lnTo>
                  <a:pt x="5747" y="4038"/>
                </a:lnTo>
                <a:lnTo>
                  <a:pt x="5735" y="4051"/>
                </a:lnTo>
                <a:lnTo>
                  <a:pt x="5723" y="4064"/>
                </a:lnTo>
                <a:lnTo>
                  <a:pt x="5710" y="4076"/>
                </a:lnTo>
                <a:lnTo>
                  <a:pt x="5697" y="4088"/>
                </a:lnTo>
                <a:lnTo>
                  <a:pt x="5683" y="4098"/>
                </a:lnTo>
                <a:lnTo>
                  <a:pt x="5668" y="4109"/>
                </a:lnTo>
                <a:lnTo>
                  <a:pt x="5654" y="4118"/>
                </a:lnTo>
                <a:lnTo>
                  <a:pt x="5638" y="4127"/>
                </a:lnTo>
                <a:lnTo>
                  <a:pt x="5622" y="4136"/>
                </a:lnTo>
                <a:lnTo>
                  <a:pt x="5606" y="4143"/>
                </a:lnTo>
                <a:lnTo>
                  <a:pt x="5589" y="4149"/>
                </a:lnTo>
                <a:lnTo>
                  <a:pt x="5571" y="4156"/>
                </a:lnTo>
                <a:lnTo>
                  <a:pt x="5554" y="4160"/>
                </a:lnTo>
                <a:lnTo>
                  <a:pt x="5537" y="4165"/>
                </a:lnTo>
                <a:lnTo>
                  <a:pt x="5518" y="4168"/>
                </a:lnTo>
                <a:lnTo>
                  <a:pt x="5500" y="4171"/>
                </a:lnTo>
                <a:lnTo>
                  <a:pt x="5481" y="4172"/>
                </a:lnTo>
                <a:lnTo>
                  <a:pt x="5462" y="4173"/>
                </a:lnTo>
                <a:lnTo>
                  <a:pt x="370" y="4173"/>
                </a:lnTo>
                <a:lnTo>
                  <a:pt x="351" y="4172"/>
                </a:lnTo>
                <a:lnTo>
                  <a:pt x="332" y="4171"/>
                </a:lnTo>
                <a:lnTo>
                  <a:pt x="313" y="4168"/>
                </a:lnTo>
                <a:lnTo>
                  <a:pt x="295" y="4165"/>
                </a:lnTo>
                <a:lnTo>
                  <a:pt x="277" y="4160"/>
                </a:lnTo>
                <a:lnTo>
                  <a:pt x="259" y="4156"/>
                </a:lnTo>
                <a:lnTo>
                  <a:pt x="243" y="4149"/>
                </a:lnTo>
                <a:lnTo>
                  <a:pt x="226" y="4143"/>
                </a:lnTo>
                <a:lnTo>
                  <a:pt x="209" y="4136"/>
                </a:lnTo>
                <a:lnTo>
                  <a:pt x="194" y="4127"/>
                </a:lnTo>
                <a:lnTo>
                  <a:pt x="178" y="4118"/>
                </a:lnTo>
                <a:lnTo>
                  <a:pt x="162" y="4109"/>
                </a:lnTo>
                <a:lnTo>
                  <a:pt x="148" y="4098"/>
                </a:lnTo>
                <a:lnTo>
                  <a:pt x="134" y="4088"/>
                </a:lnTo>
                <a:lnTo>
                  <a:pt x="121" y="4076"/>
                </a:lnTo>
                <a:lnTo>
                  <a:pt x="108" y="4064"/>
                </a:lnTo>
                <a:lnTo>
                  <a:pt x="95" y="4051"/>
                </a:lnTo>
                <a:lnTo>
                  <a:pt x="84" y="4038"/>
                </a:lnTo>
                <a:lnTo>
                  <a:pt x="73" y="4023"/>
                </a:lnTo>
                <a:lnTo>
                  <a:pt x="63" y="4009"/>
                </a:lnTo>
                <a:lnTo>
                  <a:pt x="53" y="3994"/>
                </a:lnTo>
                <a:lnTo>
                  <a:pt x="44" y="3979"/>
                </a:lnTo>
                <a:lnTo>
                  <a:pt x="36" y="3962"/>
                </a:lnTo>
                <a:lnTo>
                  <a:pt x="29" y="3947"/>
                </a:lnTo>
                <a:lnTo>
                  <a:pt x="22" y="3930"/>
                </a:lnTo>
                <a:lnTo>
                  <a:pt x="16" y="3912"/>
                </a:lnTo>
                <a:lnTo>
                  <a:pt x="11" y="3895"/>
                </a:lnTo>
                <a:lnTo>
                  <a:pt x="7" y="3877"/>
                </a:lnTo>
                <a:lnTo>
                  <a:pt x="4" y="3858"/>
                </a:lnTo>
                <a:lnTo>
                  <a:pt x="2" y="3841"/>
                </a:lnTo>
                <a:lnTo>
                  <a:pt x="0" y="3822"/>
                </a:lnTo>
                <a:lnTo>
                  <a:pt x="0" y="3803"/>
                </a:lnTo>
                <a:lnTo>
                  <a:pt x="0" y="846"/>
                </a:lnTo>
                <a:lnTo>
                  <a:pt x="0" y="827"/>
                </a:lnTo>
                <a:lnTo>
                  <a:pt x="2" y="808"/>
                </a:lnTo>
                <a:lnTo>
                  <a:pt x="4" y="790"/>
                </a:lnTo>
                <a:lnTo>
                  <a:pt x="7" y="772"/>
                </a:lnTo>
                <a:lnTo>
                  <a:pt x="11" y="754"/>
                </a:lnTo>
                <a:lnTo>
                  <a:pt x="16" y="737"/>
                </a:lnTo>
                <a:lnTo>
                  <a:pt x="22" y="720"/>
                </a:lnTo>
                <a:lnTo>
                  <a:pt x="29" y="702"/>
                </a:lnTo>
                <a:lnTo>
                  <a:pt x="36" y="686"/>
                </a:lnTo>
                <a:lnTo>
                  <a:pt x="44" y="670"/>
                </a:lnTo>
                <a:lnTo>
                  <a:pt x="53" y="655"/>
                </a:lnTo>
                <a:lnTo>
                  <a:pt x="63" y="640"/>
                </a:lnTo>
                <a:lnTo>
                  <a:pt x="73" y="625"/>
                </a:lnTo>
                <a:lnTo>
                  <a:pt x="84" y="612"/>
                </a:lnTo>
                <a:lnTo>
                  <a:pt x="95" y="598"/>
                </a:lnTo>
                <a:lnTo>
                  <a:pt x="108" y="585"/>
                </a:lnTo>
                <a:lnTo>
                  <a:pt x="121" y="573"/>
                </a:lnTo>
                <a:lnTo>
                  <a:pt x="134" y="562"/>
                </a:lnTo>
                <a:lnTo>
                  <a:pt x="148" y="550"/>
                </a:lnTo>
                <a:lnTo>
                  <a:pt x="162" y="539"/>
                </a:lnTo>
                <a:lnTo>
                  <a:pt x="178" y="530"/>
                </a:lnTo>
                <a:lnTo>
                  <a:pt x="194" y="521"/>
                </a:lnTo>
                <a:lnTo>
                  <a:pt x="209" y="513"/>
                </a:lnTo>
                <a:lnTo>
                  <a:pt x="226" y="506"/>
                </a:lnTo>
                <a:lnTo>
                  <a:pt x="243" y="499"/>
                </a:lnTo>
                <a:lnTo>
                  <a:pt x="259" y="494"/>
                </a:lnTo>
                <a:lnTo>
                  <a:pt x="277" y="488"/>
                </a:lnTo>
                <a:lnTo>
                  <a:pt x="295" y="484"/>
                </a:lnTo>
                <a:lnTo>
                  <a:pt x="313" y="480"/>
                </a:lnTo>
                <a:lnTo>
                  <a:pt x="332" y="478"/>
                </a:lnTo>
                <a:lnTo>
                  <a:pt x="351" y="477"/>
                </a:lnTo>
                <a:lnTo>
                  <a:pt x="370" y="477"/>
                </a:lnTo>
                <a:close/>
                <a:moveTo>
                  <a:pt x="542" y="0"/>
                </a:moveTo>
                <a:lnTo>
                  <a:pt x="1703" y="0"/>
                </a:lnTo>
                <a:lnTo>
                  <a:pt x="1703" y="350"/>
                </a:lnTo>
                <a:lnTo>
                  <a:pt x="542" y="350"/>
                </a:lnTo>
                <a:lnTo>
                  <a:pt x="542" y="0"/>
                </a:lnTo>
                <a:close/>
                <a:moveTo>
                  <a:pt x="4019" y="1725"/>
                </a:moveTo>
                <a:lnTo>
                  <a:pt x="4019" y="1725"/>
                </a:lnTo>
                <a:lnTo>
                  <a:pt x="3983" y="1726"/>
                </a:lnTo>
                <a:lnTo>
                  <a:pt x="3946" y="1729"/>
                </a:lnTo>
                <a:lnTo>
                  <a:pt x="3910" y="1734"/>
                </a:lnTo>
                <a:lnTo>
                  <a:pt x="3874" y="1740"/>
                </a:lnTo>
                <a:lnTo>
                  <a:pt x="3840" y="1747"/>
                </a:lnTo>
                <a:lnTo>
                  <a:pt x="3806" y="1758"/>
                </a:lnTo>
                <a:lnTo>
                  <a:pt x="3773" y="1769"/>
                </a:lnTo>
                <a:lnTo>
                  <a:pt x="3740" y="1782"/>
                </a:lnTo>
                <a:lnTo>
                  <a:pt x="3708" y="1797"/>
                </a:lnTo>
                <a:lnTo>
                  <a:pt x="3677" y="1812"/>
                </a:lnTo>
                <a:lnTo>
                  <a:pt x="3647" y="1829"/>
                </a:lnTo>
                <a:lnTo>
                  <a:pt x="3618" y="1848"/>
                </a:lnTo>
                <a:lnTo>
                  <a:pt x="3590" y="1868"/>
                </a:lnTo>
                <a:lnTo>
                  <a:pt x="3563" y="1889"/>
                </a:lnTo>
                <a:lnTo>
                  <a:pt x="3537" y="1911"/>
                </a:lnTo>
                <a:lnTo>
                  <a:pt x="3512" y="1936"/>
                </a:lnTo>
                <a:lnTo>
                  <a:pt x="3488" y="1960"/>
                </a:lnTo>
                <a:lnTo>
                  <a:pt x="3465" y="1987"/>
                </a:lnTo>
                <a:lnTo>
                  <a:pt x="3444" y="2014"/>
                </a:lnTo>
                <a:lnTo>
                  <a:pt x="3424" y="2042"/>
                </a:lnTo>
                <a:lnTo>
                  <a:pt x="3405" y="2071"/>
                </a:lnTo>
                <a:lnTo>
                  <a:pt x="3388" y="2101"/>
                </a:lnTo>
                <a:lnTo>
                  <a:pt x="3372" y="2132"/>
                </a:lnTo>
                <a:lnTo>
                  <a:pt x="3358" y="2164"/>
                </a:lnTo>
                <a:lnTo>
                  <a:pt x="3345" y="2197"/>
                </a:lnTo>
                <a:lnTo>
                  <a:pt x="3334" y="2230"/>
                </a:lnTo>
                <a:lnTo>
                  <a:pt x="3324" y="2264"/>
                </a:lnTo>
                <a:lnTo>
                  <a:pt x="3316" y="2298"/>
                </a:lnTo>
                <a:lnTo>
                  <a:pt x="3309" y="2334"/>
                </a:lnTo>
                <a:lnTo>
                  <a:pt x="3305" y="2369"/>
                </a:lnTo>
                <a:lnTo>
                  <a:pt x="3303" y="2406"/>
                </a:lnTo>
                <a:lnTo>
                  <a:pt x="3302" y="2443"/>
                </a:lnTo>
                <a:lnTo>
                  <a:pt x="3303" y="2480"/>
                </a:lnTo>
                <a:lnTo>
                  <a:pt x="3305" y="2517"/>
                </a:lnTo>
                <a:lnTo>
                  <a:pt x="3309" y="2552"/>
                </a:lnTo>
                <a:lnTo>
                  <a:pt x="3316" y="2587"/>
                </a:lnTo>
                <a:lnTo>
                  <a:pt x="3324" y="2622"/>
                </a:lnTo>
                <a:lnTo>
                  <a:pt x="3334" y="2656"/>
                </a:lnTo>
                <a:lnTo>
                  <a:pt x="3345" y="2689"/>
                </a:lnTo>
                <a:lnTo>
                  <a:pt x="3358" y="2722"/>
                </a:lnTo>
                <a:lnTo>
                  <a:pt x="3372" y="2754"/>
                </a:lnTo>
                <a:lnTo>
                  <a:pt x="3388" y="2784"/>
                </a:lnTo>
                <a:lnTo>
                  <a:pt x="3405" y="2814"/>
                </a:lnTo>
                <a:lnTo>
                  <a:pt x="3424" y="2843"/>
                </a:lnTo>
                <a:lnTo>
                  <a:pt x="3444" y="2872"/>
                </a:lnTo>
                <a:lnTo>
                  <a:pt x="3465" y="2899"/>
                </a:lnTo>
                <a:lnTo>
                  <a:pt x="3488" y="2924"/>
                </a:lnTo>
                <a:lnTo>
                  <a:pt x="3512" y="2950"/>
                </a:lnTo>
                <a:lnTo>
                  <a:pt x="3537" y="2973"/>
                </a:lnTo>
                <a:lnTo>
                  <a:pt x="3563" y="2997"/>
                </a:lnTo>
                <a:lnTo>
                  <a:pt x="3590" y="3018"/>
                </a:lnTo>
                <a:lnTo>
                  <a:pt x="3618" y="3038"/>
                </a:lnTo>
                <a:lnTo>
                  <a:pt x="3647" y="3056"/>
                </a:lnTo>
                <a:lnTo>
                  <a:pt x="3677" y="3074"/>
                </a:lnTo>
                <a:lnTo>
                  <a:pt x="3708" y="3089"/>
                </a:lnTo>
                <a:lnTo>
                  <a:pt x="3740" y="3104"/>
                </a:lnTo>
                <a:lnTo>
                  <a:pt x="3773" y="3117"/>
                </a:lnTo>
                <a:lnTo>
                  <a:pt x="3806" y="3128"/>
                </a:lnTo>
                <a:lnTo>
                  <a:pt x="3840" y="3137"/>
                </a:lnTo>
                <a:lnTo>
                  <a:pt x="3874" y="3145"/>
                </a:lnTo>
                <a:lnTo>
                  <a:pt x="3910" y="3152"/>
                </a:lnTo>
                <a:lnTo>
                  <a:pt x="3946" y="3156"/>
                </a:lnTo>
                <a:lnTo>
                  <a:pt x="3983" y="3160"/>
                </a:lnTo>
                <a:lnTo>
                  <a:pt x="4019" y="3161"/>
                </a:lnTo>
                <a:lnTo>
                  <a:pt x="4056" y="3160"/>
                </a:lnTo>
                <a:lnTo>
                  <a:pt x="4092" y="3156"/>
                </a:lnTo>
                <a:lnTo>
                  <a:pt x="4129" y="3152"/>
                </a:lnTo>
                <a:lnTo>
                  <a:pt x="4163" y="3145"/>
                </a:lnTo>
                <a:lnTo>
                  <a:pt x="4198" y="3137"/>
                </a:lnTo>
                <a:lnTo>
                  <a:pt x="4232" y="3128"/>
                </a:lnTo>
                <a:lnTo>
                  <a:pt x="4266" y="3117"/>
                </a:lnTo>
                <a:lnTo>
                  <a:pt x="4298" y="3104"/>
                </a:lnTo>
                <a:lnTo>
                  <a:pt x="4329" y="3089"/>
                </a:lnTo>
                <a:lnTo>
                  <a:pt x="4361" y="3074"/>
                </a:lnTo>
                <a:lnTo>
                  <a:pt x="4391" y="3056"/>
                </a:lnTo>
                <a:lnTo>
                  <a:pt x="4420" y="3038"/>
                </a:lnTo>
                <a:lnTo>
                  <a:pt x="4447" y="3018"/>
                </a:lnTo>
                <a:lnTo>
                  <a:pt x="4475" y="2997"/>
                </a:lnTo>
                <a:lnTo>
                  <a:pt x="4501" y="2973"/>
                </a:lnTo>
                <a:lnTo>
                  <a:pt x="4527" y="2950"/>
                </a:lnTo>
                <a:lnTo>
                  <a:pt x="4550" y="2924"/>
                </a:lnTo>
                <a:lnTo>
                  <a:pt x="4572" y="2899"/>
                </a:lnTo>
                <a:lnTo>
                  <a:pt x="4595" y="2872"/>
                </a:lnTo>
                <a:lnTo>
                  <a:pt x="4614" y="2843"/>
                </a:lnTo>
                <a:lnTo>
                  <a:pt x="4633" y="2814"/>
                </a:lnTo>
                <a:lnTo>
                  <a:pt x="4650" y="2784"/>
                </a:lnTo>
                <a:lnTo>
                  <a:pt x="4666" y="2754"/>
                </a:lnTo>
                <a:lnTo>
                  <a:pt x="4680" y="2722"/>
                </a:lnTo>
                <a:lnTo>
                  <a:pt x="4693" y="2689"/>
                </a:lnTo>
                <a:lnTo>
                  <a:pt x="4705" y="2656"/>
                </a:lnTo>
                <a:lnTo>
                  <a:pt x="4714" y="2622"/>
                </a:lnTo>
                <a:lnTo>
                  <a:pt x="4722" y="2587"/>
                </a:lnTo>
                <a:lnTo>
                  <a:pt x="4728" y="2552"/>
                </a:lnTo>
                <a:lnTo>
                  <a:pt x="4733" y="2517"/>
                </a:lnTo>
                <a:lnTo>
                  <a:pt x="4736" y="2480"/>
                </a:lnTo>
                <a:lnTo>
                  <a:pt x="4736" y="2443"/>
                </a:lnTo>
                <a:lnTo>
                  <a:pt x="4736" y="2406"/>
                </a:lnTo>
                <a:lnTo>
                  <a:pt x="4733" y="2369"/>
                </a:lnTo>
                <a:lnTo>
                  <a:pt x="4728" y="2334"/>
                </a:lnTo>
                <a:lnTo>
                  <a:pt x="4722" y="2298"/>
                </a:lnTo>
                <a:lnTo>
                  <a:pt x="4714" y="2264"/>
                </a:lnTo>
                <a:lnTo>
                  <a:pt x="4705" y="2230"/>
                </a:lnTo>
                <a:lnTo>
                  <a:pt x="4693" y="2197"/>
                </a:lnTo>
                <a:lnTo>
                  <a:pt x="4680" y="2164"/>
                </a:lnTo>
                <a:lnTo>
                  <a:pt x="4666" y="2132"/>
                </a:lnTo>
                <a:lnTo>
                  <a:pt x="4650" y="2101"/>
                </a:lnTo>
                <a:lnTo>
                  <a:pt x="4633" y="2071"/>
                </a:lnTo>
                <a:lnTo>
                  <a:pt x="4614" y="2042"/>
                </a:lnTo>
                <a:lnTo>
                  <a:pt x="4595" y="2014"/>
                </a:lnTo>
                <a:lnTo>
                  <a:pt x="4572" y="1987"/>
                </a:lnTo>
                <a:lnTo>
                  <a:pt x="4550" y="1960"/>
                </a:lnTo>
                <a:lnTo>
                  <a:pt x="4527" y="1936"/>
                </a:lnTo>
                <a:lnTo>
                  <a:pt x="4501" y="1911"/>
                </a:lnTo>
                <a:lnTo>
                  <a:pt x="4475" y="1889"/>
                </a:lnTo>
                <a:lnTo>
                  <a:pt x="4447" y="1868"/>
                </a:lnTo>
                <a:lnTo>
                  <a:pt x="4420" y="1848"/>
                </a:lnTo>
                <a:lnTo>
                  <a:pt x="4391" y="1829"/>
                </a:lnTo>
                <a:lnTo>
                  <a:pt x="4361" y="1812"/>
                </a:lnTo>
                <a:lnTo>
                  <a:pt x="4329" y="1797"/>
                </a:lnTo>
                <a:lnTo>
                  <a:pt x="4298" y="1782"/>
                </a:lnTo>
                <a:lnTo>
                  <a:pt x="4266" y="1769"/>
                </a:lnTo>
                <a:lnTo>
                  <a:pt x="4232" y="1758"/>
                </a:lnTo>
                <a:lnTo>
                  <a:pt x="4198" y="1747"/>
                </a:lnTo>
                <a:lnTo>
                  <a:pt x="4163" y="1740"/>
                </a:lnTo>
                <a:lnTo>
                  <a:pt x="4129" y="1734"/>
                </a:lnTo>
                <a:lnTo>
                  <a:pt x="4092" y="1729"/>
                </a:lnTo>
                <a:lnTo>
                  <a:pt x="4056" y="1726"/>
                </a:lnTo>
                <a:lnTo>
                  <a:pt x="4019" y="1725"/>
                </a:lnTo>
                <a:close/>
                <a:moveTo>
                  <a:pt x="1375" y="838"/>
                </a:moveTo>
                <a:lnTo>
                  <a:pt x="1375" y="3754"/>
                </a:lnTo>
                <a:lnTo>
                  <a:pt x="1591" y="3754"/>
                </a:lnTo>
                <a:lnTo>
                  <a:pt x="1591" y="838"/>
                </a:lnTo>
                <a:lnTo>
                  <a:pt x="1375" y="838"/>
                </a:lnTo>
                <a:close/>
                <a:moveTo>
                  <a:pt x="1841" y="690"/>
                </a:moveTo>
                <a:lnTo>
                  <a:pt x="1841" y="1260"/>
                </a:lnTo>
                <a:lnTo>
                  <a:pt x="2899" y="1260"/>
                </a:lnTo>
                <a:lnTo>
                  <a:pt x="2899" y="690"/>
                </a:lnTo>
                <a:lnTo>
                  <a:pt x="1841" y="690"/>
                </a:lnTo>
                <a:close/>
                <a:moveTo>
                  <a:pt x="4019" y="1003"/>
                </a:moveTo>
                <a:lnTo>
                  <a:pt x="4019" y="1003"/>
                </a:lnTo>
                <a:lnTo>
                  <a:pt x="3982" y="1004"/>
                </a:lnTo>
                <a:lnTo>
                  <a:pt x="3945" y="1005"/>
                </a:lnTo>
                <a:lnTo>
                  <a:pt x="3908" y="1007"/>
                </a:lnTo>
                <a:lnTo>
                  <a:pt x="3872" y="1011"/>
                </a:lnTo>
                <a:lnTo>
                  <a:pt x="3835" y="1015"/>
                </a:lnTo>
                <a:lnTo>
                  <a:pt x="3800" y="1020"/>
                </a:lnTo>
                <a:lnTo>
                  <a:pt x="3764" y="1026"/>
                </a:lnTo>
                <a:lnTo>
                  <a:pt x="3728" y="1033"/>
                </a:lnTo>
                <a:lnTo>
                  <a:pt x="3694" y="1040"/>
                </a:lnTo>
                <a:lnTo>
                  <a:pt x="3659" y="1049"/>
                </a:lnTo>
                <a:lnTo>
                  <a:pt x="3625" y="1058"/>
                </a:lnTo>
                <a:lnTo>
                  <a:pt x="3591" y="1068"/>
                </a:lnTo>
                <a:lnTo>
                  <a:pt x="3558" y="1079"/>
                </a:lnTo>
                <a:lnTo>
                  <a:pt x="3524" y="1091"/>
                </a:lnTo>
                <a:lnTo>
                  <a:pt x="3491" y="1103"/>
                </a:lnTo>
                <a:lnTo>
                  <a:pt x="3459" y="1117"/>
                </a:lnTo>
                <a:lnTo>
                  <a:pt x="3426" y="1130"/>
                </a:lnTo>
                <a:lnTo>
                  <a:pt x="3395" y="1146"/>
                </a:lnTo>
                <a:lnTo>
                  <a:pt x="3364" y="1161"/>
                </a:lnTo>
                <a:lnTo>
                  <a:pt x="3333" y="1177"/>
                </a:lnTo>
                <a:lnTo>
                  <a:pt x="3303" y="1194"/>
                </a:lnTo>
                <a:lnTo>
                  <a:pt x="3273" y="1211"/>
                </a:lnTo>
                <a:lnTo>
                  <a:pt x="3244" y="1230"/>
                </a:lnTo>
                <a:lnTo>
                  <a:pt x="3215" y="1249"/>
                </a:lnTo>
                <a:lnTo>
                  <a:pt x="3186" y="1269"/>
                </a:lnTo>
                <a:lnTo>
                  <a:pt x="3158" y="1289"/>
                </a:lnTo>
                <a:lnTo>
                  <a:pt x="3130" y="1311"/>
                </a:lnTo>
                <a:lnTo>
                  <a:pt x="3103" y="1332"/>
                </a:lnTo>
                <a:lnTo>
                  <a:pt x="3077" y="1354"/>
                </a:lnTo>
                <a:lnTo>
                  <a:pt x="3051" y="1377"/>
                </a:lnTo>
                <a:lnTo>
                  <a:pt x="3026" y="1401"/>
                </a:lnTo>
                <a:lnTo>
                  <a:pt x="3001" y="1425"/>
                </a:lnTo>
                <a:lnTo>
                  <a:pt x="2977" y="1450"/>
                </a:lnTo>
                <a:lnTo>
                  <a:pt x="2954" y="1474"/>
                </a:lnTo>
                <a:lnTo>
                  <a:pt x="2930" y="1501"/>
                </a:lnTo>
                <a:lnTo>
                  <a:pt x="2908" y="1527"/>
                </a:lnTo>
                <a:lnTo>
                  <a:pt x="2887" y="1554"/>
                </a:lnTo>
                <a:lnTo>
                  <a:pt x="2866" y="1581"/>
                </a:lnTo>
                <a:lnTo>
                  <a:pt x="2844" y="1609"/>
                </a:lnTo>
                <a:lnTo>
                  <a:pt x="2826" y="1638"/>
                </a:lnTo>
                <a:lnTo>
                  <a:pt x="2807" y="1667"/>
                </a:lnTo>
                <a:lnTo>
                  <a:pt x="2788" y="1696"/>
                </a:lnTo>
                <a:lnTo>
                  <a:pt x="2770" y="1726"/>
                </a:lnTo>
                <a:lnTo>
                  <a:pt x="2753" y="1756"/>
                </a:lnTo>
                <a:lnTo>
                  <a:pt x="2737" y="1788"/>
                </a:lnTo>
                <a:lnTo>
                  <a:pt x="2722" y="1819"/>
                </a:lnTo>
                <a:lnTo>
                  <a:pt x="2706" y="1850"/>
                </a:lnTo>
                <a:lnTo>
                  <a:pt x="2693" y="1882"/>
                </a:lnTo>
                <a:lnTo>
                  <a:pt x="2679" y="1915"/>
                </a:lnTo>
                <a:lnTo>
                  <a:pt x="2667" y="1948"/>
                </a:lnTo>
                <a:lnTo>
                  <a:pt x="2655" y="1982"/>
                </a:lnTo>
                <a:lnTo>
                  <a:pt x="2644" y="2015"/>
                </a:lnTo>
                <a:lnTo>
                  <a:pt x="2634" y="2048"/>
                </a:lnTo>
                <a:lnTo>
                  <a:pt x="2625" y="2083"/>
                </a:lnTo>
                <a:lnTo>
                  <a:pt x="2616" y="2118"/>
                </a:lnTo>
                <a:lnTo>
                  <a:pt x="2609" y="2153"/>
                </a:lnTo>
                <a:lnTo>
                  <a:pt x="2601" y="2188"/>
                </a:lnTo>
                <a:lnTo>
                  <a:pt x="2596" y="2223"/>
                </a:lnTo>
                <a:lnTo>
                  <a:pt x="2591" y="2259"/>
                </a:lnTo>
                <a:lnTo>
                  <a:pt x="2587" y="2296"/>
                </a:lnTo>
                <a:lnTo>
                  <a:pt x="2584" y="2332"/>
                </a:lnTo>
                <a:lnTo>
                  <a:pt x="2581" y="2368"/>
                </a:lnTo>
                <a:lnTo>
                  <a:pt x="2580" y="2405"/>
                </a:lnTo>
                <a:lnTo>
                  <a:pt x="2579" y="2443"/>
                </a:lnTo>
                <a:lnTo>
                  <a:pt x="2580" y="2480"/>
                </a:lnTo>
                <a:lnTo>
                  <a:pt x="2581" y="2517"/>
                </a:lnTo>
                <a:lnTo>
                  <a:pt x="2584" y="2553"/>
                </a:lnTo>
                <a:lnTo>
                  <a:pt x="2587" y="2590"/>
                </a:lnTo>
                <a:lnTo>
                  <a:pt x="2591" y="2626"/>
                </a:lnTo>
                <a:lnTo>
                  <a:pt x="2596" y="2661"/>
                </a:lnTo>
                <a:lnTo>
                  <a:pt x="2601" y="2697"/>
                </a:lnTo>
                <a:lnTo>
                  <a:pt x="2609" y="2733"/>
                </a:lnTo>
                <a:lnTo>
                  <a:pt x="2616" y="2767"/>
                </a:lnTo>
                <a:lnTo>
                  <a:pt x="2625" y="2803"/>
                </a:lnTo>
                <a:lnTo>
                  <a:pt x="2634" y="2836"/>
                </a:lnTo>
                <a:lnTo>
                  <a:pt x="2644" y="2871"/>
                </a:lnTo>
                <a:lnTo>
                  <a:pt x="2655" y="2904"/>
                </a:lnTo>
                <a:lnTo>
                  <a:pt x="2667" y="2938"/>
                </a:lnTo>
                <a:lnTo>
                  <a:pt x="2679" y="2970"/>
                </a:lnTo>
                <a:lnTo>
                  <a:pt x="2693" y="3004"/>
                </a:lnTo>
                <a:lnTo>
                  <a:pt x="2706" y="3035"/>
                </a:lnTo>
                <a:lnTo>
                  <a:pt x="2722" y="3067"/>
                </a:lnTo>
                <a:lnTo>
                  <a:pt x="2737" y="3098"/>
                </a:lnTo>
                <a:lnTo>
                  <a:pt x="2753" y="3128"/>
                </a:lnTo>
                <a:lnTo>
                  <a:pt x="2770" y="3160"/>
                </a:lnTo>
                <a:lnTo>
                  <a:pt x="2788" y="3189"/>
                </a:lnTo>
                <a:lnTo>
                  <a:pt x="2807" y="3219"/>
                </a:lnTo>
                <a:lnTo>
                  <a:pt x="2826" y="3248"/>
                </a:lnTo>
                <a:lnTo>
                  <a:pt x="2844" y="3276"/>
                </a:lnTo>
                <a:lnTo>
                  <a:pt x="2866" y="3305"/>
                </a:lnTo>
                <a:lnTo>
                  <a:pt x="2887" y="3331"/>
                </a:lnTo>
                <a:lnTo>
                  <a:pt x="2908" y="3358"/>
                </a:lnTo>
                <a:lnTo>
                  <a:pt x="2930" y="3385"/>
                </a:lnTo>
                <a:lnTo>
                  <a:pt x="2954" y="3410"/>
                </a:lnTo>
                <a:lnTo>
                  <a:pt x="2977" y="3436"/>
                </a:lnTo>
                <a:lnTo>
                  <a:pt x="3001" y="3461"/>
                </a:lnTo>
                <a:lnTo>
                  <a:pt x="3026" y="3485"/>
                </a:lnTo>
                <a:lnTo>
                  <a:pt x="3051" y="3508"/>
                </a:lnTo>
                <a:lnTo>
                  <a:pt x="3077" y="3531"/>
                </a:lnTo>
                <a:lnTo>
                  <a:pt x="3103" y="3553"/>
                </a:lnTo>
                <a:lnTo>
                  <a:pt x="3130" y="3575"/>
                </a:lnTo>
                <a:lnTo>
                  <a:pt x="3158" y="3597"/>
                </a:lnTo>
                <a:lnTo>
                  <a:pt x="3186" y="3617"/>
                </a:lnTo>
                <a:lnTo>
                  <a:pt x="3215" y="3637"/>
                </a:lnTo>
                <a:lnTo>
                  <a:pt x="3244" y="3656"/>
                </a:lnTo>
                <a:lnTo>
                  <a:pt x="3273" y="3673"/>
                </a:lnTo>
                <a:lnTo>
                  <a:pt x="3303" y="3691"/>
                </a:lnTo>
                <a:lnTo>
                  <a:pt x="3333" y="3708"/>
                </a:lnTo>
                <a:lnTo>
                  <a:pt x="3364" y="3725"/>
                </a:lnTo>
                <a:lnTo>
                  <a:pt x="3395" y="3740"/>
                </a:lnTo>
                <a:lnTo>
                  <a:pt x="3426" y="3755"/>
                </a:lnTo>
                <a:lnTo>
                  <a:pt x="3459" y="3769"/>
                </a:lnTo>
                <a:lnTo>
                  <a:pt x="3491" y="3783"/>
                </a:lnTo>
                <a:lnTo>
                  <a:pt x="3524" y="3795"/>
                </a:lnTo>
                <a:lnTo>
                  <a:pt x="3558" y="3806"/>
                </a:lnTo>
                <a:lnTo>
                  <a:pt x="3591" y="3817"/>
                </a:lnTo>
                <a:lnTo>
                  <a:pt x="3625" y="3827"/>
                </a:lnTo>
                <a:lnTo>
                  <a:pt x="3659" y="3837"/>
                </a:lnTo>
                <a:lnTo>
                  <a:pt x="3694" y="3845"/>
                </a:lnTo>
                <a:lnTo>
                  <a:pt x="3728" y="3853"/>
                </a:lnTo>
                <a:lnTo>
                  <a:pt x="3764" y="3860"/>
                </a:lnTo>
                <a:lnTo>
                  <a:pt x="3800" y="3865"/>
                </a:lnTo>
                <a:lnTo>
                  <a:pt x="3835" y="3871"/>
                </a:lnTo>
                <a:lnTo>
                  <a:pt x="3872" y="3875"/>
                </a:lnTo>
                <a:lnTo>
                  <a:pt x="3908" y="3879"/>
                </a:lnTo>
                <a:lnTo>
                  <a:pt x="3945" y="3881"/>
                </a:lnTo>
                <a:lnTo>
                  <a:pt x="3982" y="3882"/>
                </a:lnTo>
                <a:lnTo>
                  <a:pt x="4019" y="3882"/>
                </a:lnTo>
                <a:lnTo>
                  <a:pt x="4056" y="3882"/>
                </a:lnTo>
                <a:lnTo>
                  <a:pt x="4093" y="3881"/>
                </a:lnTo>
                <a:lnTo>
                  <a:pt x="4130" y="3879"/>
                </a:lnTo>
                <a:lnTo>
                  <a:pt x="4167" y="3875"/>
                </a:lnTo>
                <a:lnTo>
                  <a:pt x="4202" y="3871"/>
                </a:lnTo>
                <a:lnTo>
                  <a:pt x="4238" y="3865"/>
                </a:lnTo>
                <a:lnTo>
                  <a:pt x="4274" y="3860"/>
                </a:lnTo>
                <a:lnTo>
                  <a:pt x="4309" y="3853"/>
                </a:lnTo>
                <a:lnTo>
                  <a:pt x="4344" y="3845"/>
                </a:lnTo>
                <a:lnTo>
                  <a:pt x="4378" y="3837"/>
                </a:lnTo>
                <a:lnTo>
                  <a:pt x="4413" y="3827"/>
                </a:lnTo>
                <a:lnTo>
                  <a:pt x="4447" y="3817"/>
                </a:lnTo>
                <a:lnTo>
                  <a:pt x="4481" y="3806"/>
                </a:lnTo>
                <a:lnTo>
                  <a:pt x="4514" y="3795"/>
                </a:lnTo>
                <a:lnTo>
                  <a:pt x="4547" y="3783"/>
                </a:lnTo>
                <a:lnTo>
                  <a:pt x="4579" y="3769"/>
                </a:lnTo>
                <a:lnTo>
                  <a:pt x="4611" y="3755"/>
                </a:lnTo>
                <a:lnTo>
                  <a:pt x="4644" y="3740"/>
                </a:lnTo>
                <a:lnTo>
                  <a:pt x="4675" y="3725"/>
                </a:lnTo>
                <a:lnTo>
                  <a:pt x="4705" y="3708"/>
                </a:lnTo>
                <a:lnTo>
                  <a:pt x="4736" y="3691"/>
                </a:lnTo>
                <a:lnTo>
                  <a:pt x="4765" y="3673"/>
                </a:lnTo>
                <a:lnTo>
                  <a:pt x="4795" y="3656"/>
                </a:lnTo>
                <a:lnTo>
                  <a:pt x="4824" y="3637"/>
                </a:lnTo>
                <a:lnTo>
                  <a:pt x="4852" y="3617"/>
                </a:lnTo>
                <a:lnTo>
                  <a:pt x="4880" y="3597"/>
                </a:lnTo>
                <a:lnTo>
                  <a:pt x="4908" y="3575"/>
                </a:lnTo>
                <a:lnTo>
                  <a:pt x="4935" y="3553"/>
                </a:lnTo>
                <a:lnTo>
                  <a:pt x="4961" y="3531"/>
                </a:lnTo>
                <a:lnTo>
                  <a:pt x="4987" y="3508"/>
                </a:lnTo>
                <a:lnTo>
                  <a:pt x="5013" y="3485"/>
                </a:lnTo>
                <a:lnTo>
                  <a:pt x="5037" y="3461"/>
                </a:lnTo>
                <a:lnTo>
                  <a:pt x="5061" y="3436"/>
                </a:lnTo>
                <a:lnTo>
                  <a:pt x="5085" y="3410"/>
                </a:lnTo>
                <a:lnTo>
                  <a:pt x="5107" y="3385"/>
                </a:lnTo>
                <a:lnTo>
                  <a:pt x="5130" y="3358"/>
                </a:lnTo>
                <a:lnTo>
                  <a:pt x="5152" y="3331"/>
                </a:lnTo>
                <a:lnTo>
                  <a:pt x="5173" y="3305"/>
                </a:lnTo>
                <a:lnTo>
                  <a:pt x="5193" y="3276"/>
                </a:lnTo>
                <a:lnTo>
                  <a:pt x="5213" y="3248"/>
                </a:lnTo>
                <a:lnTo>
                  <a:pt x="5232" y="3219"/>
                </a:lnTo>
                <a:lnTo>
                  <a:pt x="5250" y="3189"/>
                </a:lnTo>
                <a:lnTo>
                  <a:pt x="5268" y="3160"/>
                </a:lnTo>
                <a:lnTo>
                  <a:pt x="5285" y="3128"/>
                </a:lnTo>
                <a:lnTo>
                  <a:pt x="5301" y="3098"/>
                </a:lnTo>
                <a:lnTo>
                  <a:pt x="5317" y="3067"/>
                </a:lnTo>
                <a:lnTo>
                  <a:pt x="5331" y="3035"/>
                </a:lnTo>
                <a:lnTo>
                  <a:pt x="5346" y="3004"/>
                </a:lnTo>
                <a:lnTo>
                  <a:pt x="5359" y="2970"/>
                </a:lnTo>
                <a:lnTo>
                  <a:pt x="5372" y="2938"/>
                </a:lnTo>
                <a:lnTo>
                  <a:pt x="5383" y="2904"/>
                </a:lnTo>
                <a:lnTo>
                  <a:pt x="5394" y="2871"/>
                </a:lnTo>
                <a:lnTo>
                  <a:pt x="5404" y="2836"/>
                </a:lnTo>
                <a:lnTo>
                  <a:pt x="5414" y="2803"/>
                </a:lnTo>
                <a:lnTo>
                  <a:pt x="5422" y="2767"/>
                </a:lnTo>
                <a:lnTo>
                  <a:pt x="5430" y="2733"/>
                </a:lnTo>
                <a:lnTo>
                  <a:pt x="5436" y="2697"/>
                </a:lnTo>
                <a:lnTo>
                  <a:pt x="5442" y="2661"/>
                </a:lnTo>
                <a:lnTo>
                  <a:pt x="5447" y="2626"/>
                </a:lnTo>
                <a:lnTo>
                  <a:pt x="5452" y="2590"/>
                </a:lnTo>
                <a:lnTo>
                  <a:pt x="5454" y="2553"/>
                </a:lnTo>
                <a:lnTo>
                  <a:pt x="5457" y="2517"/>
                </a:lnTo>
                <a:lnTo>
                  <a:pt x="5459" y="2480"/>
                </a:lnTo>
                <a:lnTo>
                  <a:pt x="5459" y="2443"/>
                </a:lnTo>
                <a:lnTo>
                  <a:pt x="5459" y="2405"/>
                </a:lnTo>
                <a:lnTo>
                  <a:pt x="5457" y="2368"/>
                </a:lnTo>
                <a:lnTo>
                  <a:pt x="5454" y="2332"/>
                </a:lnTo>
                <a:lnTo>
                  <a:pt x="5452" y="2296"/>
                </a:lnTo>
                <a:lnTo>
                  <a:pt x="5447" y="2259"/>
                </a:lnTo>
                <a:lnTo>
                  <a:pt x="5442" y="2223"/>
                </a:lnTo>
                <a:lnTo>
                  <a:pt x="5436" y="2188"/>
                </a:lnTo>
                <a:lnTo>
                  <a:pt x="5430" y="2153"/>
                </a:lnTo>
                <a:lnTo>
                  <a:pt x="5422" y="2118"/>
                </a:lnTo>
                <a:lnTo>
                  <a:pt x="5414" y="2083"/>
                </a:lnTo>
                <a:lnTo>
                  <a:pt x="5404" y="2048"/>
                </a:lnTo>
                <a:lnTo>
                  <a:pt x="5394" y="2015"/>
                </a:lnTo>
                <a:lnTo>
                  <a:pt x="5383" y="1982"/>
                </a:lnTo>
                <a:lnTo>
                  <a:pt x="5372" y="1948"/>
                </a:lnTo>
                <a:lnTo>
                  <a:pt x="5359" y="1915"/>
                </a:lnTo>
                <a:lnTo>
                  <a:pt x="5346" y="1882"/>
                </a:lnTo>
                <a:lnTo>
                  <a:pt x="5331" y="1850"/>
                </a:lnTo>
                <a:lnTo>
                  <a:pt x="5317" y="1819"/>
                </a:lnTo>
                <a:lnTo>
                  <a:pt x="5301" y="1788"/>
                </a:lnTo>
                <a:lnTo>
                  <a:pt x="5285" y="1756"/>
                </a:lnTo>
                <a:lnTo>
                  <a:pt x="5268" y="1726"/>
                </a:lnTo>
                <a:lnTo>
                  <a:pt x="5250" y="1696"/>
                </a:lnTo>
                <a:lnTo>
                  <a:pt x="5232" y="1667"/>
                </a:lnTo>
                <a:lnTo>
                  <a:pt x="5213" y="1638"/>
                </a:lnTo>
                <a:lnTo>
                  <a:pt x="5193" y="1609"/>
                </a:lnTo>
                <a:lnTo>
                  <a:pt x="5173" y="1581"/>
                </a:lnTo>
                <a:lnTo>
                  <a:pt x="5152" y="1554"/>
                </a:lnTo>
                <a:lnTo>
                  <a:pt x="5130" y="1527"/>
                </a:lnTo>
                <a:lnTo>
                  <a:pt x="5107" y="1501"/>
                </a:lnTo>
                <a:lnTo>
                  <a:pt x="5085" y="1474"/>
                </a:lnTo>
                <a:lnTo>
                  <a:pt x="5061" y="1450"/>
                </a:lnTo>
                <a:lnTo>
                  <a:pt x="5037" y="1425"/>
                </a:lnTo>
                <a:lnTo>
                  <a:pt x="5013" y="1401"/>
                </a:lnTo>
                <a:lnTo>
                  <a:pt x="4987" y="1377"/>
                </a:lnTo>
                <a:lnTo>
                  <a:pt x="4961" y="1354"/>
                </a:lnTo>
                <a:lnTo>
                  <a:pt x="4935" y="1332"/>
                </a:lnTo>
                <a:lnTo>
                  <a:pt x="4908" y="1311"/>
                </a:lnTo>
                <a:lnTo>
                  <a:pt x="4880" y="1289"/>
                </a:lnTo>
                <a:lnTo>
                  <a:pt x="4852" y="1269"/>
                </a:lnTo>
                <a:lnTo>
                  <a:pt x="4824" y="1249"/>
                </a:lnTo>
                <a:lnTo>
                  <a:pt x="4795" y="1230"/>
                </a:lnTo>
                <a:lnTo>
                  <a:pt x="4765" y="1211"/>
                </a:lnTo>
                <a:lnTo>
                  <a:pt x="4736" y="1194"/>
                </a:lnTo>
                <a:lnTo>
                  <a:pt x="4705" y="1177"/>
                </a:lnTo>
                <a:lnTo>
                  <a:pt x="4675" y="1161"/>
                </a:lnTo>
                <a:lnTo>
                  <a:pt x="4644" y="1146"/>
                </a:lnTo>
                <a:lnTo>
                  <a:pt x="4611" y="1130"/>
                </a:lnTo>
                <a:lnTo>
                  <a:pt x="4579" y="1117"/>
                </a:lnTo>
                <a:lnTo>
                  <a:pt x="4547" y="1103"/>
                </a:lnTo>
                <a:lnTo>
                  <a:pt x="4514" y="1091"/>
                </a:lnTo>
                <a:lnTo>
                  <a:pt x="4481" y="1079"/>
                </a:lnTo>
                <a:lnTo>
                  <a:pt x="4447" y="1068"/>
                </a:lnTo>
                <a:lnTo>
                  <a:pt x="4413" y="1058"/>
                </a:lnTo>
                <a:lnTo>
                  <a:pt x="4378" y="1049"/>
                </a:lnTo>
                <a:lnTo>
                  <a:pt x="4344" y="1040"/>
                </a:lnTo>
                <a:lnTo>
                  <a:pt x="4309" y="1033"/>
                </a:lnTo>
                <a:lnTo>
                  <a:pt x="4274" y="1026"/>
                </a:lnTo>
                <a:lnTo>
                  <a:pt x="4238" y="1020"/>
                </a:lnTo>
                <a:lnTo>
                  <a:pt x="4202" y="1015"/>
                </a:lnTo>
                <a:lnTo>
                  <a:pt x="4167" y="1011"/>
                </a:lnTo>
                <a:lnTo>
                  <a:pt x="4130" y="1007"/>
                </a:lnTo>
                <a:lnTo>
                  <a:pt x="4093" y="1005"/>
                </a:lnTo>
                <a:lnTo>
                  <a:pt x="4056" y="1004"/>
                </a:lnTo>
                <a:lnTo>
                  <a:pt x="4019" y="1003"/>
                </a:lnTo>
                <a:close/>
                <a:moveTo>
                  <a:pt x="4708" y="1754"/>
                </a:moveTo>
                <a:lnTo>
                  <a:pt x="4708" y="1754"/>
                </a:lnTo>
                <a:lnTo>
                  <a:pt x="4674" y="1722"/>
                </a:lnTo>
                <a:lnTo>
                  <a:pt x="4639" y="1692"/>
                </a:lnTo>
                <a:lnTo>
                  <a:pt x="4602" y="1663"/>
                </a:lnTo>
                <a:lnTo>
                  <a:pt x="4563" y="1635"/>
                </a:lnTo>
                <a:lnTo>
                  <a:pt x="4524" y="1610"/>
                </a:lnTo>
                <a:lnTo>
                  <a:pt x="4483" y="1587"/>
                </a:lnTo>
                <a:lnTo>
                  <a:pt x="4442" y="1565"/>
                </a:lnTo>
                <a:lnTo>
                  <a:pt x="4398" y="1546"/>
                </a:lnTo>
                <a:lnTo>
                  <a:pt x="4354" y="1528"/>
                </a:lnTo>
                <a:lnTo>
                  <a:pt x="4309" y="1512"/>
                </a:lnTo>
                <a:lnTo>
                  <a:pt x="4262" y="1500"/>
                </a:lnTo>
                <a:lnTo>
                  <a:pt x="4216" y="1489"/>
                </a:lnTo>
                <a:lnTo>
                  <a:pt x="4168" y="1480"/>
                </a:lnTo>
                <a:lnTo>
                  <a:pt x="4119" y="1474"/>
                </a:lnTo>
                <a:lnTo>
                  <a:pt x="4070" y="1470"/>
                </a:lnTo>
                <a:lnTo>
                  <a:pt x="4019" y="1469"/>
                </a:lnTo>
                <a:lnTo>
                  <a:pt x="3969" y="1470"/>
                </a:lnTo>
                <a:lnTo>
                  <a:pt x="3919" y="1474"/>
                </a:lnTo>
                <a:lnTo>
                  <a:pt x="3871" y="1480"/>
                </a:lnTo>
                <a:lnTo>
                  <a:pt x="3823" y="1489"/>
                </a:lnTo>
                <a:lnTo>
                  <a:pt x="3775" y="1500"/>
                </a:lnTo>
                <a:lnTo>
                  <a:pt x="3730" y="1512"/>
                </a:lnTo>
                <a:lnTo>
                  <a:pt x="3684" y="1528"/>
                </a:lnTo>
                <a:lnTo>
                  <a:pt x="3640" y="1546"/>
                </a:lnTo>
                <a:lnTo>
                  <a:pt x="3597" y="1565"/>
                </a:lnTo>
                <a:lnTo>
                  <a:pt x="3555" y="1587"/>
                </a:lnTo>
                <a:lnTo>
                  <a:pt x="3514" y="1610"/>
                </a:lnTo>
                <a:lnTo>
                  <a:pt x="3474" y="1635"/>
                </a:lnTo>
                <a:lnTo>
                  <a:pt x="3436" y="1663"/>
                </a:lnTo>
                <a:lnTo>
                  <a:pt x="3400" y="1692"/>
                </a:lnTo>
                <a:lnTo>
                  <a:pt x="3364" y="1722"/>
                </a:lnTo>
                <a:lnTo>
                  <a:pt x="3330" y="1754"/>
                </a:lnTo>
                <a:lnTo>
                  <a:pt x="3298" y="1788"/>
                </a:lnTo>
                <a:lnTo>
                  <a:pt x="3267" y="1823"/>
                </a:lnTo>
                <a:lnTo>
                  <a:pt x="3239" y="1860"/>
                </a:lnTo>
                <a:lnTo>
                  <a:pt x="3211" y="1898"/>
                </a:lnTo>
                <a:lnTo>
                  <a:pt x="3186" y="1938"/>
                </a:lnTo>
                <a:lnTo>
                  <a:pt x="3162" y="1978"/>
                </a:lnTo>
                <a:lnTo>
                  <a:pt x="3141" y="2021"/>
                </a:lnTo>
                <a:lnTo>
                  <a:pt x="3122" y="2064"/>
                </a:lnTo>
                <a:lnTo>
                  <a:pt x="3104" y="2107"/>
                </a:lnTo>
                <a:lnTo>
                  <a:pt x="3089" y="2153"/>
                </a:lnTo>
                <a:lnTo>
                  <a:pt x="3075" y="2199"/>
                </a:lnTo>
                <a:lnTo>
                  <a:pt x="3065" y="2247"/>
                </a:lnTo>
                <a:lnTo>
                  <a:pt x="3056" y="2295"/>
                </a:lnTo>
                <a:lnTo>
                  <a:pt x="3050" y="2344"/>
                </a:lnTo>
                <a:lnTo>
                  <a:pt x="3046" y="2393"/>
                </a:lnTo>
                <a:lnTo>
                  <a:pt x="3045" y="2443"/>
                </a:lnTo>
                <a:lnTo>
                  <a:pt x="3046" y="2493"/>
                </a:lnTo>
                <a:lnTo>
                  <a:pt x="3050" y="2542"/>
                </a:lnTo>
                <a:lnTo>
                  <a:pt x="3056" y="2591"/>
                </a:lnTo>
                <a:lnTo>
                  <a:pt x="3065" y="2639"/>
                </a:lnTo>
                <a:lnTo>
                  <a:pt x="3075" y="2686"/>
                </a:lnTo>
                <a:lnTo>
                  <a:pt x="3089" y="2733"/>
                </a:lnTo>
                <a:lnTo>
                  <a:pt x="3104" y="2777"/>
                </a:lnTo>
                <a:lnTo>
                  <a:pt x="3122" y="2822"/>
                </a:lnTo>
                <a:lnTo>
                  <a:pt x="3141" y="2865"/>
                </a:lnTo>
                <a:lnTo>
                  <a:pt x="3162" y="2907"/>
                </a:lnTo>
                <a:lnTo>
                  <a:pt x="3186" y="2948"/>
                </a:lnTo>
                <a:lnTo>
                  <a:pt x="3211" y="2987"/>
                </a:lnTo>
                <a:lnTo>
                  <a:pt x="3239" y="3026"/>
                </a:lnTo>
                <a:lnTo>
                  <a:pt x="3267" y="3063"/>
                </a:lnTo>
                <a:lnTo>
                  <a:pt x="3298" y="3097"/>
                </a:lnTo>
                <a:lnTo>
                  <a:pt x="3330" y="3132"/>
                </a:lnTo>
                <a:lnTo>
                  <a:pt x="3364" y="3164"/>
                </a:lnTo>
                <a:lnTo>
                  <a:pt x="3400" y="3194"/>
                </a:lnTo>
                <a:lnTo>
                  <a:pt x="3436" y="3223"/>
                </a:lnTo>
                <a:lnTo>
                  <a:pt x="3474" y="3250"/>
                </a:lnTo>
                <a:lnTo>
                  <a:pt x="3514" y="3276"/>
                </a:lnTo>
                <a:lnTo>
                  <a:pt x="3555" y="3299"/>
                </a:lnTo>
                <a:lnTo>
                  <a:pt x="3597" y="3320"/>
                </a:lnTo>
                <a:lnTo>
                  <a:pt x="3640" y="3340"/>
                </a:lnTo>
                <a:lnTo>
                  <a:pt x="3684" y="3358"/>
                </a:lnTo>
                <a:lnTo>
                  <a:pt x="3730" y="3373"/>
                </a:lnTo>
                <a:lnTo>
                  <a:pt x="3775" y="3386"/>
                </a:lnTo>
                <a:lnTo>
                  <a:pt x="3823" y="3397"/>
                </a:lnTo>
                <a:lnTo>
                  <a:pt x="3871" y="3405"/>
                </a:lnTo>
                <a:lnTo>
                  <a:pt x="3919" y="3412"/>
                </a:lnTo>
                <a:lnTo>
                  <a:pt x="3969" y="3415"/>
                </a:lnTo>
                <a:lnTo>
                  <a:pt x="4019" y="3417"/>
                </a:lnTo>
                <a:lnTo>
                  <a:pt x="4070" y="3415"/>
                </a:lnTo>
                <a:lnTo>
                  <a:pt x="4119" y="3412"/>
                </a:lnTo>
                <a:lnTo>
                  <a:pt x="4168" y="3405"/>
                </a:lnTo>
                <a:lnTo>
                  <a:pt x="4216" y="3397"/>
                </a:lnTo>
                <a:lnTo>
                  <a:pt x="4262" y="3386"/>
                </a:lnTo>
                <a:lnTo>
                  <a:pt x="4309" y="3373"/>
                </a:lnTo>
                <a:lnTo>
                  <a:pt x="4354" y="3358"/>
                </a:lnTo>
                <a:lnTo>
                  <a:pt x="4398" y="3340"/>
                </a:lnTo>
                <a:lnTo>
                  <a:pt x="4442" y="3320"/>
                </a:lnTo>
                <a:lnTo>
                  <a:pt x="4483" y="3299"/>
                </a:lnTo>
                <a:lnTo>
                  <a:pt x="4524" y="3276"/>
                </a:lnTo>
                <a:lnTo>
                  <a:pt x="4563" y="3250"/>
                </a:lnTo>
                <a:lnTo>
                  <a:pt x="4602" y="3223"/>
                </a:lnTo>
                <a:lnTo>
                  <a:pt x="4639" y="3194"/>
                </a:lnTo>
                <a:lnTo>
                  <a:pt x="4674" y="3164"/>
                </a:lnTo>
                <a:lnTo>
                  <a:pt x="4708" y="3132"/>
                </a:lnTo>
                <a:lnTo>
                  <a:pt x="4740" y="3097"/>
                </a:lnTo>
                <a:lnTo>
                  <a:pt x="4771" y="3063"/>
                </a:lnTo>
                <a:lnTo>
                  <a:pt x="4800" y="3026"/>
                </a:lnTo>
                <a:lnTo>
                  <a:pt x="4826" y="2987"/>
                </a:lnTo>
                <a:lnTo>
                  <a:pt x="4852" y="2948"/>
                </a:lnTo>
                <a:lnTo>
                  <a:pt x="4876" y="2907"/>
                </a:lnTo>
                <a:lnTo>
                  <a:pt x="4897" y="2865"/>
                </a:lnTo>
                <a:lnTo>
                  <a:pt x="4917" y="2822"/>
                </a:lnTo>
                <a:lnTo>
                  <a:pt x="4934" y="2777"/>
                </a:lnTo>
                <a:lnTo>
                  <a:pt x="4949" y="2733"/>
                </a:lnTo>
                <a:lnTo>
                  <a:pt x="4962" y="2686"/>
                </a:lnTo>
                <a:lnTo>
                  <a:pt x="4974" y="2639"/>
                </a:lnTo>
                <a:lnTo>
                  <a:pt x="4981" y="2591"/>
                </a:lnTo>
                <a:lnTo>
                  <a:pt x="4988" y="2542"/>
                </a:lnTo>
                <a:lnTo>
                  <a:pt x="4991" y="2493"/>
                </a:lnTo>
                <a:lnTo>
                  <a:pt x="4993" y="2443"/>
                </a:lnTo>
                <a:lnTo>
                  <a:pt x="4991" y="2393"/>
                </a:lnTo>
                <a:lnTo>
                  <a:pt x="4988" y="2344"/>
                </a:lnTo>
                <a:lnTo>
                  <a:pt x="4981" y="2295"/>
                </a:lnTo>
                <a:lnTo>
                  <a:pt x="4974" y="2247"/>
                </a:lnTo>
                <a:lnTo>
                  <a:pt x="4962" y="2199"/>
                </a:lnTo>
                <a:lnTo>
                  <a:pt x="4949" y="2153"/>
                </a:lnTo>
                <a:lnTo>
                  <a:pt x="4934" y="2107"/>
                </a:lnTo>
                <a:lnTo>
                  <a:pt x="4917" y="2064"/>
                </a:lnTo>
                <a:lnTo>
                  <a:pt x="4897" y="2021"/>
                </a:lnTo>
                <a:lnTo>
                  <a:pt x="4876" y="1978"/>
                </a:lnTo>
                <a:lnTo>
                  <a:pt x="4852" y="1938"/>
                </a:lnTo>
                <a:lnTo>
                  <a:pt x="4826" y="1898"/>
                </a:lnTo>
                <a:lnTo>
                  <a:pt x="4800" y="1860"/>
                </a:lnTo>
                <a:lnTo>
                  <a:pt x="4771" y="1823"/>
                </a:lnTo>
                <a:lnTo>
                  <a:pt x="4740" y="1788"/>
                </a:lnTo>
                <a:lnTo>
                  <a:pt x="4708" y="1754"/>
                </a:lnTo>
                <a:close/>
                <a:moveTo>
                  <a:pt x="4362" y="2100"/>
                </a:moveTo>
                <a:lnTo>
                  <a:pt x="4362" y="2100"/>
                </a:lnTo>
                <a:lnTo>
                  <a:pt x="4345" y="2084"/>
                </a:lnTo>
                <a:lnTo>
                  <a:pt x="4328" y="2068"/>
                </a:lnTo>
                <a:lnTo>
                  <a:pt x="4309" y="2054"/>
                </a:lnTo>
                <a:lnTo>
                  <a:pt x="4290" y="2041"/>
                </a:lnTo>
                <a:lnTo>
                  <a:pt x="4270" y="2028"/>
                </a:lnTo>
                <a:lnTo>
                  <a:pt x="4250" y="2016"/>
                </a:lnTo>
                <a:lnTo>
                  <a:pt x="4229" y="2006"/>
                </a:lnTo>
                <a:lnTo>
                  <a:pt x="4208" y="1996"/>
                </a:lnTo>
                <a:lnTo>
                  <a:pt x="4186" y="1987"/>
                </a:lnTo>
                <a:lnTo>
                  <a:pt x="4163" y="1980"/>
                </a:lnTo>
                <a:lnTo>
                  <a:pt x="4141" y="1974"/>
                </a:lnTo>
                <a:lnTo>
                  <a:pt x="4116" y="1968"/>
                </a:lnTo>
                <a:lnTo>
                  <a:pt x="4093" y="1964"/>
                </a:lnTo>
                <a:lnTo>
                  <a:pt x="4068" y="1960"/>
                </a:lnTo>
                <a:lnTo>
                  <a:pt x="4044" y="1959"/>
                </a:lnTo>
                <a:lnTo>
                  <a:pt x="4019" y="1958"/>
                </a:lnTo>
                <a:lnTo>
                  <a:pt x="3994" y="1959"/>
                </a:lnTo>
                <a:lnTo>
                  <a:pt x="3969" y="1960"/>
                </a:lnTo>
                <a:lnTo>
                  <a:pt x="3945" y="1964"/>
                </a:lnTo>
                <a:lnTo>
                  <a:pt x="3921" y="1968"/>
                </a:lnTo>
                <a:lnTo>
                  <a:pt x="3898" y="1974"/>
                </a:lnTo>
                <a:lnTo>
                  <a:pt x="3874" y="1980"/>
                </a:lnTo>
                <a:lnTo>
                  <a:pt x="3852" y="1987"/>
                </a:lnTo>
                <a:lnTo>
                  <a:pt x="3830" y="1996"/>
                </a:lnTo>
                <a:lnTo>
                  <a:pt x="3809" y="2006"/>
                </a:lnTo>
                <a:lnTo>
                  <a:pt x="3788" y="2016"/>
                </a:lnTo>
                <a:lnTo>
                  <a:pt x="3767" y="2028"/>
                </a:lnTo>
                <a:lnTo>
                  <a:pt x="3747" y="2041"/>
                </a:lnTo>
                <a:lnTo>
                  <a:pt x="3728" y="2054"/>
                </a:lnTo>
                <a:lnTo>
                  <a:pt x="3711" y="2068"/>
                </a:lnTo>
                <a:lnTo>
                  <a:pt x="3693" y="2084"/>
                </a:lnTo>
                <a:lnTo>
                  <a:pt x="3676" y="2100"/>
                </a:lnTo>
                <a:lnTo>
                  <a:pt x="3660" y="2116"/>
                </a:lnTo>
                <a:lnTo>
                  <a:pt x="3645" y="2134"/>
                </a:lnTo>
                <a:lnTo>
                  <a:pt x="3630" y="2152"/>
                </a:lnTo>
                <a:lnTo>
                  <a:pt x="3617" y="2172"/>
                </a:lnTo>
                <a:lnTo>
                  <a:pt x="3605" y="2191"/>
                </a:lnTo>
                <a:lnTo>
                  <a:pt x="3592" y="2211"/>
                </a:lnTo>
                <a:lnTo>
                  <a:pt x="3582" y="2232"/>
                </a:lnTo>
                <a:lnTo>
                  <a:pt x="3572" y="2253"/>
                </a:lnTo>
                <a:lnTo>
                  <a:pt x="3563" y="2276"/>
                </a:lnTo>
                <a:lnTo>
                  <a:pt x="3556" y="2298"/>
                </a:lnTo>
                <a:lnTo>
                  <a:pt x="3550" y="2321"/>
                </a:lnTo>
                <a:lnTo>
                  <a:pt x="3545" y="2345"/>
                </a:lnTo>
                <a:lnTo>
                  <a:pt x="3540" y="2369"/>
                </a:lnTo>
                <a:lnTo>
                  <a:pt x="3537" y="2393"/>
                </a:lnTo>
                <a:lnTo>
                  <a:pt x="3534" y="2417"/>
                </a:lnTo>
                <a:lnTo>
                  <a:pt x="3534" y="2443"/>
                </a:lnTo>
                <a:lnTo>
                  <a:pt x="3534" y="2467"/>
                </a:lnTo>
                <a:lnTo>
                  <a:pt x="3537" y="2492"/>
                </a:lnTo>
                <a:lnTo>
                  <a:pt x="3540" y="2517"/>
                </a:lnTo>
                <a:lnTo>
                  <a:pt x="3545" y="2541"/>
                </a:lnTo>
                <a:lnTo>
                  <a:pt x="3550" y="2564"/>
                </a:lnTo>
                <a:lnTo>
                  <a:pt x="3556" y="2587"/>
                </a:lnTo>
                <a:lnTo>
                  <a:pt x="3563" y="2610"/>
                </a:lnTo>
                <a:lnTo>
                  <a:pt x="3572" y="2631"/>
                </a:lnTo>
                <a:lnTo>
                  <a:pt x="3582" y="2654"/>
                </a:lnTo>
                <a:lnTo>
                  <a:pt x="3592" y="2674"/>
                </a:lnTo>
                <a:lnTo>
                  <a:pt x="3605" y="2695"/>
                </a:lnTo>
                <a:lnTo>
                  <a:pt x="3617" y="2714"/>
                </a:lnTo>
                <a:lnTo>
                  <a:pt x="3630" y="2733"/>
                </a:lnTo>
                <a:lnTo>
                  <a:pt x="3645" y="2752"/>
                </a:lnTo>
                <a:lnTo>
                  <a:pt x="3660" y="2768"/>
                </a:lnTo>
                <a:lnTo>
                  <a:pt x="3676" y="2786"/>
                </a:lnTo>
                <a:lnTo>
                  <a:pt x="3693" y="2802"/>
                </a:lnTo>
                <a:lnTo>
                  <a:pt x="3711" y="2817"/>
                </a:lnTo>
                <a:lnTo>
                  <a:pt x="3728" y="2831"/>
                </a:lnTo>
                <a:lnTo>
                  <a:pt x="3747" y="2845"/>
                </a:lnTo>
                <a:lnTo>
                  <a:pt x="3767" y="2858"/>
                </a:lnTo>
                <a:lnTo>
                  <a:pt x="3788" y="2869"/>
                </a:lnTo>
                <a:lnTo>
                  <a:pt x="3809" y="2880"/>
                </a:lnTo>
                <a:lnTo>
                  <a:pt x="3830" y="2890"/>
                </a:lnTo>
                <a:lnTo>
                  <a:pt x="3852" y="2898"/>
                </a:lnTo>
                <a:lnTo>
                  <a:pt x="3874" y="2906"/>
                </a:lnTo>
                <a:lnTo>
                  <a:pt x="3898" y="2912"/>
                </a:lnTo>
                <a:lnTo>
                  <a:pt x="3921" y="2918"/>
                </a:lnTo>
                <a:lnTo>
                  <a:pt x="3945" y="2922"/>
                </a:lnTo>
                <a:lnTo>
                  <a:pt x="3969" y="2924"/>
                </a:lnTo>
                <a:lnTo>
                  <a:pt x="3994" y="2927"/>
                </a:lnTo>
                <a:lnTo>
                  <a:pt x="4019" y="2928"/>
                </a:lnTo>
                <a:lnTo>
                  <a:pt x="4044" y="2927"/>
                </a:lnTo>
                <a:lnTo>
                  <a:pt x="4068" y="2924"/>
                </a:lnTo>
                <a:lnTo>
                  <a:pt x="4093" y="2922"/>
                </a:lnTo>
                <a:lnTo>
                  <a:pt x="4116" y="2918"/>
                </a:lnTo>
                <a:lnTo>
                  <a:pt x="4141" y="2912"/>
                </a:lnTo>
                <a:lnTo>
                  <a:pt x="4163" y="2906"/>
                </a:lnTo>
                <a:lnTo>
                  <a:pt x="4186" y="2898"/>
                </a:lnTo>
                <a:lnTo>
                  <a:pt x="4208" y="2890"/>
                </a:lnTo>
                <a:lnTo>
                  <a:pt x="4229" y="2880"/>
                </a:lnTo>
                <a:lnTo>
                  <a:pt x="4250" y="2869"/>
                </a:lnTo>
                <a:lnTo>
                  <a:pt x="4270" y="2858"/>
                </a:lnTo>
                <a:lnTo>
                  <a:pt x="4290" y="2845"/>
                </a:lnTo>
                <a:lnTo>
                  <a:pt x="4309" y="2831"/>
                </a:lnTo>
                <a:lnTo>
                  <a:pt x="4328" y="2817"/>
                </a:lnTo>
                <a:lnTo>
                  <a:pt x="4345" y="2802"/>
                </a:lnTo>
                <a:lnTo>
                  <a:pt x="4362" y="2786"/>
                </a:lnTo>
                <a:lnTo>
                  <a:pt x="4378" y="2768"/>
                </a:lnTo>
                <a:lnTo>
                  <a:pt x="4393" y="2752"/>
                </a:lnTo>
                <a:lnTo>
                  <a:pt x="4407" y="2733"/>
                </a:lnTo>
                <a:lnTo>
                  <a:pt x="4421" y="2714"/>
                </a:lnTo>
                <a:lnTo>
                  <a:pt x="4434" y="2695"/>
                </a:lnTo>
                <a:lnTo>
                  <a:pt x="4445" y="2674"/>
                </a:lnTo>
                <a:lnTo>
                  <a:pt x="4456" y="2654"/>
                </a:lnTo>
                <a:lnTo>
                  <a:pt x="4465" y="2631"/>
                </a:lnTo>
                <a:lnTo>
                  <a:pt x="4474" y="2610"/>
                </a:lnTo>
                <a:lnTo>
                  <a:pt x="4482" y="2587"/>
                </a:lnTo>
                <a:lnTo>
                  <a:pt x="4489" y="2564"/>
                </a:lnTo>
                <a:lnTo>
                  <a:pt x="4494" y="2541"/>
                </a:lnTo>
                <a:lnTo>
                  <a:pt x="4499" y="2517"/>
                </a:lnTo>
                <a:lnTo>
                  <a:pt x="4501" y="2492"/>
                </a:lnTo>
                <a:lnTo>
                  <a:pt x="4503" y="2467"/>
                </a:lnTo>
                <a:lnTo>
                  <a:pt x="4504" y="2443"/>
                </a:lnTo>
                <a:lnTo>
                  <a:pt x="4503" y="2417"/>
                </a:lnTo>
                <a:lnTo>
                  <a:pt x="4501" y="2393"/>
                </a:lnTo>
                <a:lnTo>
                  <a:pt x="4499" y="2369"/>
                </a:lnTo>
                <a:lnTo>
                  <a:pt x="4494" y="2345"/>
                </a:lnTo>
                <a:lnTo>
                  <a:pt x="4489" y="2321"/>
                </a:lnTo>
                <a:lnTo>
                  <a:pt x="4482" y="2298"/>
                </a:lnTo>
                <a:lnTo>
                  <a:pt x="4474" y="2276"/>
                </a:lnTo>
                <a:lnTo>
                  <a:pt x="4465" y="2253"/>
                </a:lnTo>
                <a:lnTo>
                  <a:pt x="4456" y="2232"/>
                </a:lnTo>
                <a:lnTo>
                  <a:pt x="4445" y="2211"/>
                </a:lnTo>
                <a:lnTo>
                  <a:pt x="4434" y="2191"/>
                </a:lnTo>
                <a:lnTo>
                  <a:pt x="4421" y="2172"/>
                </a:lnTo>
                <a:lnTo>
                  <a:pt x="4407" y="2152"/>
                </a:lnTo>
                <a:lnTo>
                  <a:pt x="4393" y="2134"/>
                </a:lnTo>
                <a:lnTo>
                  <a:pt x="4378" y="2116"/>
                </a:lnTo>
                <a:lnTo>
                  <a:pt x="4362" y="21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KSO_Shape"/>
          <p:cNvSpPr/>
          <p:nvPr/>
        </p:nvSpPr>
        <p:spPr bwMode="auto">
          <a:xfrm>
            <a:off x="4480548" y="4176862"/>
            <a:ext cx="547688" cy="379412"/>
          </a:xfrm>
          <a:custGeom>
            <a:avLst/>
            <a:gdLst>
              <a:gd name="T0" fmla="*/ 1239327 w 6190"/>
              <a:gd name="T1" fmla="*/ 156252 h 4291"/>
              <a:gd name="T2" fmla="*/ 1294415 w 6190"/>
              <a:gd name="T3" fmla="*/ 211617 h 4291"/>
              <a:gd name="T4" fmla="*/ 1294415 w 6190"/>
              <a:gd name="T5" fmla="*/ 1106686 h 4291"/>
              <a:gd name="T6" fmla="*/ 790313 w 6190"/>
              <a:gd name="T7" fmla="*/ 1106686 h 4291"/>
              <a:gd name="T8" fmla="*/ 790313 w 6190"/>
              <a:gd name="T9" fmla="*/ 1144518 h 4291"/>
              <a:gd name="T10" fmla="*/ 830321 w 6190"/>
              <a:gd name="T11" fmla="*/ 1150362 h 4291"/>
              <a:gd name="T12" fmla="*/ 870637 w 6190"/>
              <a:gd name="T13" fmla="*/ 1158052 h 4291"/>
              <a:gd name="T14" fmla="*/ 911261 w 6190"/>
              <a:gd name="T15" fmla="*/ 1166972 h 4291"/>
              <a:gd name="T16" fmla="*/ 951577 w 6190"/>
              <a:gd name="T17" fmla="*/ 1177737 h 4291"/>
              <a:gd name="T18" fmla="*/ 991893 w 6190"/>
              <a:gd name="T19" fmla="*/ 1189733 h 4291"/>
              <a:gd name="T20" fmla="*/ 1032208 w 6190"/>
              <a:gd name="T21" fmla="*/ 1203882 h 4291"/>
              <a:gd name="T22" fmla="*/ 1072524 w 6190"/>
              <a:gd name="T23" fmla="*/ 1219569 h 4291"/>
              <a:gd name="T24" fmla="*/ 1112840 w 6190"/>
              <a:gd name="T25" fmla="*/ 1236793 h 4291"/>
              <a:gd name="T26" fmla="*/ 1112840 w 6190"/>
              <a:gd name="T27" fmla="*/ 1319841 h 4291"/>
              <a:gd name="T28" fmla="*/ 194501 w 6190"/>
              <a:gd name="T29" fmla="*/ 1319841 h 4291"/>
              <a:gd name="T30" fmla="*/ 194501 w 6190"/>
              <a:gd name="T31" fmla="*/ 1236793 h 4291"/>
              <a:gd name="T32" fmla="*/ 214197 w 6190"/>
              <a:gd name="T33" fmla="*/ 1228796 h 4291"/>
              <a:gd name="T34" fmla="*/ 252974 w 6190"/>
              <a:gd name="T35" fmla="*/ 1213725 h 4291"/>
              <a:gd name="T36" fmla="*/ 292059 w 6190"/>
              <a:gd name="T37" fmla="*/ 1199883 h 4291"/>
              <a:gd name="T38" fmla="*/ 330836 w 6190"/>
              <a:gd name="T39" fmla="*/ 1187580 h 4291"/>
              <a:gd name="T40" fmla="*/ 370229 w 6190"/>
              <a:gd name="T41" fmla="*/ 1176507 h 4291"/>
              <a:gd name="T42" fmla="*/ 409313 w 6190"/>
              <a:gd name="T43" fmla="*/ 1166664 h 4291"/>
              <a:gd name="T44" fmla="*/ 448090 w 6190"/>
              <a:gd name="T45" fmla="*/ 1158052 h 4291"/>
              <a:gd name="T46" fmla="*/ 487483 w 6190"/>
              <a:gd name="T47" fmla="*/ 1151285 h 4291"/>
              <a:gd name="T48" fmla="*/ 506872 w 6190"/>
              <a:gd name="T49" fmla="*/ 1106686 h 4291"/>
              <a:gd name="T50" fmla="*/ 0 w 6190"/>
              <a:gd name="T51" fmla="*/ 1106686 h 4291"/>
              <a:gd name="T52" fmla="*/ 0 w 6190"/>
              <a:gd name="T53" fmla="*/ 211617 h 4291"/>
              <a:gd name="T54" fmla="*/ 55088 w 6190"/>
              <a:gd name="T55" fmla="*/ 156252 h 4291"/>
              <a:gd name="T56" fmla="*/ 1365814 w 6190"/>
              <a:gd name="T57" fmla="*/ 1319841 h 4291"/>
              <a:gd name="T58" fmla="*/ 1905000 w 6190"/>
              <a:gd name="T59" fmla="*/ 0 h 4291"/>
              <a:gd name="T60" fmla="*/ 1365814 w 6190"/>
              <a:gd name="T61" fmla="*/ 1319841 h 4291"/>
              <a:gd name="T62" fmla="*/ 1433828 w 6190"/>
              <a:gd name="T63" fmla="*/ 115036 h 4291"/>
              <a:gd name="T64" fmla="*/ 1846527 w 6190"/>
              <a:gd name="T65" fmla="*/ 243299 h 4291"/>
              <a:gd name="T66" fmla="*/ 1433828 w 6190"/>
              <a:gd name="T67" fmla="*/ 115036 h 4291"/>
              <a:gd name="T68" fmla="*/ 1433828 w 6190"/>
              <a:gd name="T69" fmla="*/ 315273 h 4291"/>
              <a:gd name="T70" fmla="*/ 1846527 w 6190"/>
              <a:gd name="T71" fmla="*/ 444151 h 4291"/>
              <a:gd name="T72" fmla="*/ 1433828 w 6190"/>
              <a:gd name="T73" fmla="*/ 315273 h 4291"/>
              <a:gd name="T74" fmla="*/ 1431674 w 6190"/>
              <a:gd name="T75" fmla="*/ 553035 h 4291"/>
              <a:gd name="T76" fmla="*/ 1570163 w 6190"/>
              <a:gd name="T77" fmla="*/ 652385 h 4291"/>
              <a:gd name="T78" fmla="*/ 1431674 w 6190"/>
              <a:gd name="T79" fmla="*/ 553035 h 4291"/>
              <a:gd name="T80" fmla="*/ 1431674 w 6190"/>
              <a:gd name="T81" fmla="*/ 712671 h 4291"/>
              <a:gd name="T82" fmla="*/ 1570163 w 6190"/>
              <a:gd name="T83" fmla="*/ 812021 h 4291"/>
              <a:gd name="T84" fmla="*/ 1431674 w 6190"/>
              <a:gd name="T85" fmla="*/ 712671 h 4291"/>
              <a:gd name="T86" fmla="*/ 1183931 w 6190"/>
              <a:gd name="T87" fmla="*/ 266983 h 4291"/>
              <a:gd name="T88" fmla="*/ 110484 w 6190"/>
              <a:gd name="T89" fmla="*/ 995956 h 4291"/>
              <a:gd name="T90" fmla="*/ 1183931 w 6190"/>
              <a:gd name="T91" fmla="*/ 266983 h 4291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6190" h="4291">
                <a:moveTo>
                  <a:pt x="179" y="508"/>
                </a:moveTo>
                <a:lnTo>
                  <a:pt x="4027" y="508"/>
                </a:lnTo>
                <a:lnTo>
                  <a:pt x="4206" y="508"/>
                </a:lnTo>
                <a:lnTo>
                  <a:pt x="4206" y="688"/>
                </a:lnTo>
                <a:lnTo>
                  <a:pt x="4206" y="3418"/>
                </a:lnTo>
                <a:lnTo>
                  <a:pt x="4206" y="3598"/>
                </a:lnTo>
                <a:lnTo>
                  <a:pt x="4027" y="3598"/>
                </a:lnTo>
                <a:lnTo>
                  <a:pt x="2568" y="3598"/>
                </a:lnTo>
                <a:lnTo>
                  <a:pt x="2568" y="3721"/>
                </a:lnTo>
                <a:lnTo>
                  <a:pt x="2634" y="3731"/>
                </a:lnTo>
                <a:lnTo>
                  <a:pt x="2698" y="3740"/>
                </a:lnTo>
                <a:lnTo>
                  <a:pt x="2764" y="3752"/>
                </a:lnTo>
                <a:lnTo>
                  <a:pt x="2829" y="3765"/>
                </a:lnTo>
                <a:lnTo>
                  <a:pt x="2895" y="3779"/>
                </a:lnTo>
                <a:lnTo>
                  <a:pt x="2961" y="3794"/>
                </a:lnTo>
                <a:lnTo>
                  <a:pt x="3026" y="3811"/>
                </a:lnTo>
                <a:lnTo>
                  <a:pt x="3092" y="3829"/>
                </a:lnTo>
                <a:lnTo>
                  <a:pt x="3157" y="3848"/>
                </a:lnTo>
                <a:lnTo>
                  <a:pt x="3223" y="3868"/>
                </a:lnTo>
                <a:lnTo>
                  <a:pt x="3288" y="3891"/>
                </a:lnTo>
                <a:lnTo>
                  <a:pt x="3354" y="3914"/>
                </a:lnTo>
                <a:lnTo>
                  <a:pt x="3419" y="3938"/>
                </a:lnTo>
                <a:lnTo>
                  <a:pt x="3485" y="3965"/>
                </a:lnTo>
                <a:lnTo>
                  <a:pt x="3550" y="3993"/>
                </a:lnTo>
                <a:lnTo>
                  <a:pt x="3616" y="4021"/>
                </a:lnTo>
                <a:lnTo>
                  <a:pt x="3616" y="4291"/>
                </a:lnTo>
                <a:lnTo>
                  <a:pt x="632" y="4291"/>
                </a:lnTo>
                <a:lnTo>
                  <a:pt x="632" y="4021"/>
                </a:lnTo>
                <a:lnTo>
                  <a:pt x="696" y="3995"/>
                </a:lnTo>
                <a:lnTo>
                  <a:pt x="758" y="3970"/>
                </a:lnTo>
                <a:lnTo>
                  <a:pt x="822" y="3946"/>
                </a:lnTo>
                <a:lnTo>
                  <a:pt x="885" y="3924"/>
                </a:lnTo>
                <a:lnTo>
                  <a:pt x="949" y="3901"/>
                </a:lnTo>
                <a:lnTo>
                  <a:pt x="1013" y="3881"/>
                </a:lnTo>
                <a:lnTo>
                  <a:pt x="1075" y="3861"/>
                </a:lnTo>
                <a:lnTo>
                  <a:pt x="1139" y="3843"/>
                </a:lnTo>
                <a:lnTo>
                  <a:pt x="1203" y="3825"/>
                </a:lnTo>
                <a:lnTo>
                  <a:pt x="1266" y="3809"/>
                </a:lnTo>
                <a:lnTo>
                  <a:pt x="1330" y="3793"/>
                </a:lnTo>
                <a:lnTo>
                  <a:pt x="1394" y="3779"/>
                </a:lnTo>
                <a:lnTo>
                  <a:pt x="1456" y="3765"/>
                </a:lnTo>
                <a:lnTo>
                  <a:pt x="1520" y="3753"/>
                </a:lnTo>
                <a:lnTo>
                  <a:pt x="1584" y="3743"/>
                </a:lnTo>
                <a:lnTo>
                  <a:pt x="1647" y="3733"/>
                </a:lnTo>
                <a:lnTo>
                  <a:pt x="1647" y="3598"/>
                </a:lnTo>
                <a:lnTo>
                  <a:pt x="179" y="3598"/>
                </a:lnTo>
                <a:lnTo>
                  <a:pt x="0" y="3598"/>
                </a:lnTo>
                <a:lnTo>
                  <a:pt x="0" y="3418"/>
                </a:lnTo>
                <a:lnTo>
                  <a:pt x="0" y="688"/>
                </a:lnTo>
                <a:lnTo>
                  <a:pt x="0" y="508"/>
                </a:lnTo>
                <a:lnTo>
                  <a:pt x="179" y="508"/>
                </a:lnTo>
                <a:close/>
                <a:moveTo>
                  <a:pt x="4438" y="4291"/>
                </a:moveTo>
                <a:lnTo>
                  <a:pt x="6190" y="4291"/>
                </a:lnTo>
                <a:lnTo>
                  <a:pt x="6190" y="0"/>
                </a:lnTo>
                <a:lnTo>
                  <a:pt x="4438" y="0"/>
                </a:lnTo>
                <a:lnTo>
                  <a:pt x="4438" y="4291"/>
                </a:lnTo>
                <a:close/>
                <a:moveTo>
                  <a:pt x="4659" y="374"/>
                </a:moveTo>
                <a:lnTo>
                  <a:pt x="6000" y="374"/>
                </a:lnTo>
                <a:lnTo>
                  <a:pt x="6000" y="791"/>
                </a:lnTo>
                <a:lnTo>
                  <a:pt x="4659" y="791"/>
                </a:lnTo>
                <a:lnTo>
                  <a:pt x="4659" y="374"/>
                </a:lnTo>
                <a:close/>
                <a:moveTo>
                  <a:pt x="4659" y="1025"/>
                </a:moveTo>
                <a:lnTo>
                  <a:pt x="6000" y="1025"/>
                </a:lnTo>
                <a:lnTo>
                  <a:pt x="6000" y="1444"/>
                </a:lnTo>
                <a:lnTo>
                  <a:pt x="4659" y="1444"/>
                </a:lnTo>
                <a:lnTo>
                  <a:pt x="4659" y="1025"/>
                </a:lnTo>
                <a:close/>
                <a:moveTo>
                  <a:pt x="4652" y="1798"/>
                </a:moveTo>
                <a:lnTo>
                  <a:pt x="5102" y="1798"/>
                </a:lnTo>
                <a:lnTo>
                  <a:pt x="5102" y="2121"/>
                </a:lnTo>
                <a:lnTo>
                  <a:pt x="4652" y="2121"/>
                </a:lnTo>
                <a:lnTo>
                  <a:pt x="4652" y="1798"/>
                </a:lnTo>
                <a:close/>
                <a:moveTo>
                  <a:pt x="4652" y="2317"/>
                </a:moveTo>
                <a:lnTo>
                  <a:pt x="5102" y="2317"/>
                </a:lnTo>
                <a:lnTo>
                  <a:pt x="5102" y="2640"/>
                </a:lnTo>
                <a:lnTo>
                  <a:pt x="4652" y="2640"/>
                </a:lnTo>
                <a:lnTo>
                  <a:pt x="4652" y="2317"/>
                </a:lnTo>
                <a:close/>
                <a:moveTo>
                  <a:pt x="3847" y="868"/>
                </a:moveTo>
                <a:lnTo>
                  <a:pt x="359" y="868"/>
                </a:lnTo>
                <a:lnTo>
                  <a:pt x="359" y="3238"/>
                </a:lnTo>
                <a:lnTo>
                  <a:pt x="3847" y="3238"/>
                </a:lnTo>
                <a:lnTo>
                  <a:pt x="3847" y="8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KSO_Shape"/>
          <p:cNvSpPr/>
          <p:nvPr/>
        </p:nvSpPr>
        <p:spPr bwMode="auto">
          <a:xfrm>
            <a:off x="7860335" y="4122887"/>
            <a:ext cx="517525" cy="509587"/>
          </a:xfrm>
          <a:custGeom>
            <a:avLst/>
            <a:gdLst>
              <a:gd name="T0" fmla="*/ 2147483646 w 6140"/>
              <a:gd name="T1" fmla="*/ 2147483646 h 6040"/>
              <a:gd name="T2" fmla="*/ 2147483646 w 6140"/>
              <a:gd name="T3" fmla="*/ 2147483646 h 6040"/>
              <a:gd name="T4" fmla="*/ 2147483646 w 6140"/>
              <a:gd name="T5" fmla="*/ 2147483646 h 6040"/>
              <a:gd name="T6" fmla="*/ 2147483646 w 6140"/>
              <a:gd name="T7" fmla="*/ 2147483646 h 6040"/>
              <a:gd name="T8" fmla="*/ 2147483646 w 6140"/>
              <a:gd name="T9" fmla="*/ 2147483646 h 6040"/>
              <a:gd name="T10" fmla="*/ 2147483646 w 6140"/>
              <a:gd name="T11" fmla="*/ 2147483646 h 6040"/>
              <a:gd name="T12" fmla="*/ 2147483646 w 6140"/>
              <a:gd name="T13" fmla="*/ 2147483646 h 6040"/>
              <a:gd name="T14" fmla="*/ 2147483646 w 6140"/>
              <a:gd name="T15" fmla="*/ 2147483646 h 6040"/>
              <a:gd name="T16" fmla="*/ 2147483646 w 6140"/>
              <a:gd name="T17" fmla="*/ 2147483646 h 6040"/>
              <a:gd name="T18" fmla="*/ 2147483646 w 6140"/>
              <a:gd name="T19" fmla="*/ 2147483646 h 6040"/>
              <a:gd name="T20" fmla="*/ 2147483646 w 6140"/>
              <a:gd name="T21" fmla="*/ 2147483646 h 6040"/>
              <a:gd name="T22" fmla="*/ 2147483646 w 6140"/>
              <a:gd name="T23" fmla="*/ 2147483646 h 6040"/>
              <a:gd name="T24" fmla="*/ 2147483646 w 6140"/>
              <a:gd name="T25" fmla="*/ 2147483646 h 6040"/>
              <a:gd name="T26" fmla="*/ 2147483646 w 6140"/>
              <a:gd name="T27" fmla="*/ 2147483646 h 6040"/>
              <a:gd name="T28" fmla="*/ 298699967 w 6140"/>
              <a:gd name="T29" fmla="*/ 2147483646 h 6040"/>
              <a:gd name="T30" fmla="*/ 836224881 w 6140"/>
              <a:gd name="T31" fmla="*/ 2147483646 h 6040"/>
              <a:gd name="T32" fmla="*/ 2147483646 w 6140"/>
              <a:gd name="T33" fmla="*/ 89854040 h 6040"/>
              <a:gd name="T34" fmla="*/ 2147483646 w 6140"/>
              <a:gd name="T35" fmla="*/ 1707904638 h 6040"/>
              <a:gd name="T36" fmla="*/ 2147483646 w 6140"/>
              <a:gd name="T37" fmla="*/ 2147483646 h 6040"/>
              <a:gd name="T38" fmla="*/ 2147483646 w 6140"/>
              <a:gd name="T39" fmla="*/ 2147483646 h 6040"/>
              <a:gd name="T40" fmla="*/ 2147483646 w 6140"/>
              <a:gd name="T41" fmla="*/ 2147483646 h 6040"/>
              <a:gd name="T42" fmla="*/ 2147483646 w 6140"/>
              <a:gd name="T43" fmla="*/ 2147483646 h 6040"/>
              <a:gd name="T44" fmla="*/ 2147483646 w 6140"/>
              <a:gd name="T45" fmla="*/ 2147483646 h 6040"/>
              <a:gd name="T46" fmla="*/ 2147483646 w 6140"/>
              <a:gd name="T47" fmla="*/ 2147483646 h 6040"/>
              <a:gd name="T48" fmla="*/ 2147483646 w 6140"/>
              <a:gd name="T49" fmla="*/ 2147483646 h 6040"/>
              <a:gd name="T50" fmla="*/ 2147483646 w 6140"/>
              <a:gd name="T51" fmla="*/ 2147483646 h 6040"/>
              <a:gd name="T52" fmla="*/ 2147483646 w 6140"/>
              <a:gd name="T53" fmla="*/ 2147483646 h 6040"/>
              <a:gd name="T54" fmla="*/ 2147483646 w 6140"/>
              <a:gd name="T55" fmla="*/ 2147483646 h 6040"/>
              <a:gd name="T56" fmla="*/ 2147483646 w 6140"/>
              <a:gd name="T57" fmla="*/ 2147483646 h 6040"/>
              <a:gd name="T58" fmla="*/ 2147483646 w 6140"/>
              <a:gd name="T59" fmla="*/ 2147483646 h 6040"/>
              <a:gd name="T60" fmla="*/ 2147483646 w 6140"/>
              <a:gd name="T61" fmla="*/ 2147483646 h 6040"/>
              <a:gd name="T62" fmla="*/ 2147483646 w 6140"/>
              <a:gd name="T63" fmla="*/ 2147483646 h 6040"/>
              <a:gd name="T64" fmla="*/ 2147483646 w 6140"/>
              <a:gd name="T65" fmla="*/ 2147483646 h 6040"/>
              <a:gd name="T66" fmla="*/ 2147483646 w 6140"/>
              <a:gd name="T67" fmla="*/ 2147483646 h 6040"/>
              <a:gd name="T68" fmla="*/ 2147483646 w 6140"/>
              <a:gd name="T69" fmla="*/ 2147483646 h 6040"/>
              <a:gd name="T70" fmla="*/ 2147483646 w 6140"/>
              <a:gd name="T71" fmla="*/ 2147483646 h 6040"/>
              <a:gd name="T72" fmla="*/ 2147483646 w 6140"/>
              <a:gd name="T73" fmla="*/ 2147483646 h 6040"/>
              <a:gd name="T74" fmla="*/ 2147483646 w 6140"/>
              <a:gd name="T75" fmla="*/ 2147483646 h 6040"/>
              <a:gd name="T76" fmla="*/ 2147483646 w 6140"/>
              <a:gd name="T77" fmla="*/ 2147483646 h 6040"/>
              <a:gd name="T78" fmla="*/ 2147483646 w 6140"/>
              <a:gd name="T79" fmla="*/ 2147483646 h 6040"/>
              <a:gd name="T80" fmla="*/ 2147483646 w 6140"/>
              <a:gd name="T81" fmla="*/ 2147483646 h 6040"/>
              <a:gd name="T82" fmla="*/ 2147483646 w 6140"/>
              <a:gd name="T83" fmla="*/ 2147483646 h 6040"/>
              <a:gd name="T84" fmla="*/ 2147483646 w 6140"/>
              <a:gd name="T85" fmla="*/ 2147483646 h 6040"/>
              <a:gd name="T86" fmla="*/ 2147483646 w 6140"/>
              <a:gd name="T87" fmla="*/ 2147483646 h 6040"/>
              <a:gd name="T88" fmla="*/ 2147483646 w 6140"/>
              <a:gd name="T89" fmla="*/ 2147483646 h 6040"/>
              <a:gd name="T90" fmla="*/ 2147483646 w 6140"/>
              <a:gd name="T91" fmla="*/ 2147483646 h 6040"/>
              <a:gd name="T92" fmla="*/ 2147483646 w 6140"/>
              <a:gd name="T93" fmla="*/ 2147483646 h 6040"/>
              <a:gd name="T94" fmla="*/ 2147483646 w 6140"/>
              <a:gd name="T95" fmla="*/ 2147483646 h 6040"/>
              <a:gd name="T96" fmla="*/ 2147483646 w 6140"/>
              <a:gd name="T97" fmla="*/ 2147483646 h 6040"/>
              <a:gd name="T98" fmla="*/ 2147483646 w 6140"/>
              <a:gd name="T99" fmla="*/ 2147483646 h 6040"/>
              <a:gd name="T100" fmla="*/ 2147483646 w 6140"/>
              <a:gd name="T101" fmla="*/ 2147483646 h 6040"/>
              <a:gd name="T102" fmla="*/ 2147483646 w 6140"/>
              <a:gd name="T103" fmla="*/ 2147483646 h 6040"/>
              <a:gd name="T104" fmla="*/ 2147483646 w 6140"/>
              <a:gd name="T105" fmla="*/ 2147483646 h 6040"/>
              <a:gd name="T106" fmla="*/ 2147483646 w 6140"/>
              <a:gd name="T107" fmla="*/ 2147483646 h 6040"/>
              <a:gd name="T108" fmla="*/ 2147483646 w 6140"/>
              <a:gd name="T109" fmla="*/ 2147483646 h 6040"/>
              <a:gd name="T110" fmla="*/ 2147483646 w 6140"/>
              <a:gd name="T111" fmla="*/ 2147483646 h 6040"/>
              <a:gd name="T112" fmla="*/ 2147483646 w 6140"/>
              <a:gd name="T113" fmla="*/ 2147483646 h 6040"/>
              <a:gd name="T114" fmla="*/ 2147483646 w 6140"/>
              <a:gd name="T115" fmla="*/ 2147483646 h 6040"/>
              <a:gd name="T116" fmla="*/ 2147483646 w 6140"/>
              <a:gd name="T117" fmla="*/ 2147483646 h 6040"/>
              <a:gd name="T118" fmla="*/ 2147483646 w 6140"/>
              <a:gd name="T119" fmla="*/ 2147483646 h 604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140" h="6040">
                <a:moveTo>
                  <a:pt x="3011" y="554"/>
                </a:moveTo>
                <a:lnTo>
                  <a:pt x="5433" y="554"/>
                </a:lnTo>
                <a:lnTo>
                  <a:pt x="5469" y="555"/>
                </a:lnTo>
                <a:lnTo>
                  <a:pt x="5505" y="557"/>
                </a:lnTo>
                <a:lnTo>
                  <a:pt x="5540" y="562"/>
                </a:lnTo>
                <a:lnTo>
                  <a:pt x="5575" y="567"/>
                </a:lnTo>
                <a:lnTo>
                  <a:pt x="5608" y="576"/>
                </a:lnTo>
                <a:lnTo>
                  <a:pt x="5642" y="586"/>
                </a:lnTo>
                <a:lnTo>
                  <a:pt x="5676" y="597"/>
                </a:lnTo>
                <a:lnTo>
                  <a:pt x="5707" y="609"/>
                </a:lnTo>
                <a:lnTo>
                  <a:pt x="5738" y="623"/>
                </a:lnTo>
                <a:lnTo>
                  <a:pt x="5768" y="639"/>
                </a:lnTo>
                <a:lnTo>
                  <a:pt x="5799" y="656"/>
                </a:lnTo>
                <a:lnTo>
                  <a:pt x="5828" y="674"/>
                </a:lnTo>
                <a:lnTo>
                  <a:pt x="5854" y="694"/>
                </a:lnTo>
                <a:lnTo>
                  <a:pt x="5881" y="716"/>
                </a:lnTo>
                <a:lnTo>
                  <a:pt x="5908" y="738"/>
                </a:lnTo>
                <a:lnTo>
                  <a:pt x="5932" y="761"/>
                </a:lnTo>
                <a:lnTo>
                  <a:pt x="5955" y="786"/>
                </a:lnTo>
                <a:lnTo>
                  <a:pt x="5977" y="811"/>
                </a:lnTo>
                <a:lnTo>
                  <a:pt x="5998" y="838"/>
                </a:lnTo>
                <a:lnTo>
                  <a:pt x="6018" y="866"/>
                </a:lnTo>
                <a:lnTo>
                  <a:pt x="6037" y="895"/>
                </a:lnTo>
                <a:lnTo>
                  <a:pt x="6054" y="924"/>
                </a:lnTo>
                <a:lnTo>
                  <a:pt x="6069" y="955"/>
                </a:lnTo>
                <a:lnTo>
                  <a:pt x="6084" y="987"/>
                </a:lnTo>
                <a:lnTo>
                  <a:pt x="6097" y="1018"/>
                </a:lnTo>
                <a:lnTo>
                  <a:pt x="6107" y="1051"/>
                </a:lnTo>
                <a:lnTo>
                  <a:pt x="6117" y="1084"/>
                </a:lnTo>
                <a:lnTo>
                  <a:pt x="6125" y="1119"/>
                </a:lnTo>
                <a:lnTo>
                  <a:pt x="6132" y="1154"/>
                </a:lnTo>
                <a:lnTo>
                  <a:pt x="6136" y="1189"/>
                </a:lnTo>
                <a:lnTo>
                  <a:pt x="6139" y="1225"/>
                </a:lnTo>
                <a:lnTo>
                  <a:pt x="6140" y="1261"/>
                </a:lnTo>
                <a:lnTo>
                  <a:pt x="6140" y="5331"/>
                </a:lnTo>
                <a:lnTo>
                  <a:pt x="6139" y="5369"/>
                </a:lnTo>
                <a:lnTo>
                  <a:pt x="6136" y="5405"/>
                </a:lnTo>
                <a:lnTo>
                  <a:pt x="6132" y="5439"/>
                </a:lnTo>
                <a:lnTo>
                  <a:pt x="6125" y="5474"/>
                </a:lnTo>
                <a:lnTo>
                  <a:pt x="6117" y="5508"/>
                </a:lnTo>
                <a:lnTo>
                  <a:pt x="6107" y="5542"/>
                </a:lnTo>
                <a:lnTo>
                  <a:pt x="6097" y="5574"/>
                </a:lnTo>
                <a:lnTo>
                  <a:pt x="6084" y="5607"/>
                </a:lnTo>
                <a:lnTo>
                  <a:pt x="6069" y="5638"/>
                </a:lnTo>
                <a:lnTo>
                  <a:pt x="6054" y="5668"/>
                </a:lnTo>
                <a:lnTo>
                  <a:pt x="6037" y="5698"/>
                </a:lnTo>
                <a:lnTo>
                  <a:pt x="6018" y="5726"/>
                </a:lnTo>
                <a:lnTo>
                  <a:pt x="5998" y="5754"/>
                </a:lnTo>
                <a:lnTo>
                  <a:pt x="5977" y="5781"/>
                </a:lnTo>
                <a:lnTo>
                  <a:pt x="5955" y="5806"/>
                </a:lnTo>
                <a:lnTo>
                  <a:pt x="5932" y="5832"/>
                </a:lnTo>
                <a:lnTo>
                  <a:pt x="5908" y="5855"/>
                </a:lnTo>
                <a:lnTo>
                  <a:pt x="5881" y="5877"/>
                </a:lnTo>
                <a:lnTo>
                  <a:pt x="5854" y="5898"/>
                </a:lnTo>
                <a:lnTo>
                  <a:pt x="5828" y="5918"/>
                </a:lnTo>
                <a:lnTo>
                  <a:pt x="5799" y="5936"/>
                </a:lnTo>
                <a:lnTo>
                  <a:pt x="5768" y="5954"/>
                </a:lnTo>
                <a:lnTo>
                  <a:pt x="5738" y="5969"/>
                </a:lnTo>
                <a:lnTo>
                  <a:pt x="5707" y="5983"/>
                </a:lnTo>
                <a:lnTo>
                  <a:pt x="5676" y="5996"/>
                </a:lnTo>
                <a:lnTo>
                  <a:pt x="5642" y="6007"/>
                </a:lnTo>
                <a:lnTo>
                  <a:pt x="5608" y="6016"/>
                </a:lnTo>
                <a:lnTo>
                  <a:pt x="5575" y="6025"/>
                </a:lnTo>
                <a:lnTo>
                  <a:pt x="5540" y="6030"/>
                </a:lnTo>
                <a:lnTo>
                  <a:pt x="5505" y="6035"/>
                </a:lnTo>
                <a:lnTo>
                  <a:pt x="5469" y="6039"/>
                </a:lnTo>
                <a:lnTo>
                  <a:pt x="5433" y="6040"/>
                </a:lnTo>
                <a:lnTo>
                  <a:pt x="3011" y="6040"/>
                </a:lnTo>
                <a:lnTo>
                  <a:pt x="2981" y="6039"/>
                </a:lnTo>
                <a:lnTo>
                  <a:pt x="2951" y="6036"/>
                </a:lnTo>
                <a:lnTo>
                  <a:pt x="2921" y="6033"/>
                </a:lnTo>
                <a:lnTo>
                  <a:pt x="2892" y="6029"/>
                </a:lnTo>
                <a:lnTo>
                  <a:pt x="2863" y="6023"/>
                </a:lnTo>
                <a:lnTo>
                  <a:pt x="2834" y="6016"/>
                </a:lnTo>
                <a:lnTo>
                  <a:pt x="2806" y="6008"/>
                </a:lnTo>
                <a:lnTo>
                  <a:pt x="2778" y="5999"/>
                </a:lnTo>
                <a:lnTo>
                  <a:pt x="2750" y="5989"/>
                </a:lnTo>
                <a:lnTo>
                  <a:pt x="2723" y="5978"/>
                </a:lnTo>
                <a:lnTo>
                  <a:pt x="2698" y="5965"/>
                </a:lnTo>
                <a:lnTo>
                  <a:pt x="2672" y="5951"/>
                </a:lnTo>
                <a:lnTo>
                  <a:pt x="2647" y="5938"/>
                </a:lnTo>
                <a:lnTo>
                  <a:pt x="2623" y="5922"/>
                </a:lnTo>
                <a:lnTo>
                  <a:pt x="2599" y="5906"/>
                </a:lnTo>
                <a:lnTo>
                  <a:pt x="2577" y="5889"/>
                </a:lnTo>
                <a:lnTo>
                  <a:pt x="2554" y="5870"/>
                </a:lnTo>
                <a:lnTo>
                  <a:pt x="2533" y="5852"/>
                </a:lnTo>
                <a:lnTo>
                  <a:pt x="2512" y="5832"/>
                </a:lnTo>
                <a:lnTo>
                  <a:pt x="2492" y="5811"/>
                </a:lnTo>
                <a:lnTo>
                  <a:pt x="2474" y="5790"/>
                </a:lnTo>
                <a:lnTo>
                  <a:pt x="2455" y="5768"/>
                </a:lnTo>
                <a:lnTo>
                  <a:pt x="2438" y="5745"/>
                </a:lnTo>
                <a:lnTo>
                  <a:pt x="2421" y="5722"/>
                </a:lnTo>
                <a:lnTo>
                  <a:pt x="2406" y="5697"/>
                </a:lnTo>
                <a:lnTo>
                  <a:pt x="2392" y="5672"/>
                </a:lnTo>
                <a:lnTo>
                  <a:pt x="2378" y="5646"/>
                </a:lnTo>
                <a:lnTo>
                  <a:pt x="2366" y="5621"/>
                </a:lnTo>
                <a:lnTo>
                  <a:pt x="2355" y="5594"/>
                </a:lnTo>
                <a:lnTo>
                  <a:pt x="2345" y="5567"/>
                </a:lnTo>
                <a:lnTo>
                  <a:pt x="2336" y="5539"/>
                </a:lnTo>
                <a:lnTo>
                  <a:pt x="2327" y="5510"/>
                </a:lnTo>
                <a:lnTo>
                  <a:pt x="2315" y="5509"/>
                </a:lnTo>
                <a:lnTo>
                  <a:pt x="2259" y="5501"/>
                </a:lnTo>
                <a:lnTo>
                  <a:pt x="2203" y="5493"/>
                </a:lnTo>
                <a:lnTo>
                  <a:pt x="2147" y="5484"/>
                </a:lnTo>
                <a:lnTo>
                  <a:pt x="2092" y="5474"/>
                </a:lnTo>
                <a:lnTo>
                  <a:pt x="2037" y="5463"/>
                </a:lnTo>
                <a:lnTo>
                  <a:pt x="1983" y="5451"/>
                </a:lnTo>
                <a:lnTo>
                  <a:pt x="1929" y="5439"/>
                </a:lnTo>
                <a:lnTo>
                  <a:pt x="1876" y="5427"/>
                </a:lnTo>
                <a:lnTo>
                  <a:pt x="1824" y="5413"/>
                </a:lnTo>
                <a:lnTo>
                  <a:pt x="1771" y="5398"/>
                </a:lnTo>
                <a:lnTo>
                  <a:pt x="1719" y="5383"/>
                </a:lnTo>
                <a:lnTo>
                  <a:pt x="1668" y="5366"/>
                </a:lnTo>
                <a:lnTo>
                  <a:pt x="1618" y="5350"/>
                </a:lnTo>
                <a:lnTo>
                  <a:pt x="1568" y="5333"/>
                </a:lnTo>
                <a:lnTo>
                  <a:pt x="1519" y="5314"/>
                </a:lnTo>
                <a:lnTo>
                  <a:pt x="1471" y="5295"/>
                </a:lnTo>
                <a:lnTo>
                  <a:pt x="1423" y="5276"/>
                </a:lnTo>
                <a:lnTo>
                  <a:pt x="1375" y="5255"/>
                </a:lnTo>
                <a:lnTo>
                  <a:pt x="1329" y="5234"/>
                </a:lnTo>
                <a:lnTo>
                  <a:pt x="1283" y="5213"/>
                </a:lnTo>
                <a:lnTo>
                  <a:pt x="1237" y="5190"/>
                </a:lnTo>
                <a:lnTo>
                  <a:pt x="1193" y="5167"/>
                </a:lnTo>
                <a:lnTo>
                  <a:pt x="1150" y="5143"/>
                </a:lnTo>
                <a:lnTo>
                  <a:pt x="1107" y="5119"/>
                </a:lnTo>
                <a:lnTo>
                  <a:pt x="1064" y="5093"/>
                </a:lnTo>
                <a:lnTo>
                  <a:pt x="1024" y="5067"/>
                </a:lnTo>
                <a:lnTo>
                  <a:pt x="983" y="5041"/>
                </a:lnTo>
                <a:lnTo>
                  <a:pt x="944" y="5013"/>
                </a:lnTo>
                <a:lnTo>
                  <a:pt x="905" y="4985"/>
                </a:lnTo>
                <a:lnTo>
                  <a:pt x="867" y="4956"/>
                </a:lnTo>
                <a:lnTo>
                  <a:pt x="830" y="4927"/>
                </a:lnTo>
                <a:lnTo>
                  <a:pt x="794" y="4897"/>
                </a:lnTo>
                <a:lnTo>
                  <a:pt x="757" y="4866"/>
                </a:lnTo>
                <a:lnTo>
                  <a:pt x="721" y="4832"/>
                </a:lnTo>
                <a:lnTo>
                  <a:pt x="686" y="4800"/>
                </a:lnTo>
                <a:lnTo>
                  <a:pt x="652" y="4765"/>
                </a:lnTo>
                <a:lnTo>
                  <a:pt x="620" y="4730"/>
                </a:lnTo>
                <a:lnTo>
                  <a:pt x="588" y="4695"/>
                </a:lnTo>
                <a:lnTo>
                  <a:pt x="557" y="4658"/>
                </a:lnTo>
                <a:lnTo>
                  <a:pt x="528" y="4622"/>
                </a:lnTo>
                <a:lnTo>
                  <a:pt x="500" y="4584"/>
                </a:lnTo>
                <a:lnTo>
                  <a:pt x="472" y="4547"/>
                </a:lnTo>
                <a:lnTo>
                  <a:pt x="447" y="4507"/>
                </a:lnTo>
                <a:lnTo>
                  <a:pt x="422" y="4468"/>
                </a:lnTo>
                <a:lnTo>
                  <a:pt x="398" y="4428"/>
                </a:lnTo>
                <a:lnTo>
                  <a:pt x="376" y="4386"/>
                </a:lnTo>
                <a:lnTo>
                  <a:pt x="355" y="4346"/>
                </a:lnTo>
                <a:lnTo>
                  <a:pt x="335" y="4304"/>
                </a:lnTo>
                <a:lnTo>
                  <a:pt x="317" y="4261"/>
                </a:lnTo>
                <a:lnTo>
                  <a:pt x="299" y="4218"/>
                </a:lnTo>
                <a:lnTo>
                  <a:pt x="283" y="4174"/>
                </a:lnTo>
                <a:lnTo>
                  <a:pt x="269" y="4130"/>
                </a:lnTo>
                <a:lnTo>
                  <a:pt x="255" y="4084"/>
                </a:lnTo>
                <a:lnTo>
                  <a:pt x="243" y="4038"/>
                </a:lnTo>
                <a:lnTo>
                  <a:pt x="233" y="3993"/>
                </a:lnTo>
                <a:lnTo>
                  <a:pt x="224" y="3945"/>
                </a:lnTo>
                <a:lnTo>
                  <a:pt x="217" y="3897"/>
                </a:lnTo>
                <a:lnTo>
                  <a:pt x="210" y="3850"/>
                </a:lnTo>
                <a:lnTo>
                  <a:pt x="205" y="3801"/>
                </a:lnTo>
                <a:lnTo>
                  <a:pt x="203" y="3752"/>
                </a:lnTo>
                <a:lnTo>
                  <a:pt x="201" y="3702"/>
                </a:lnTo>
                <a:lnTo>
                  <a:pt x="201" y="3651"/>
                </a:lnTo>
                <a:lnTo>
                  <a:pt x="202" y="3601"/>
                </a:lnTo>
                <a:lnTo>
                  <a:pt x="204" y="3549"/>
                </a:lnTo>
                <a:lnTo>
                  <a:pt x="209" y="3500"/>
                </a:lnTo>
                <a:lnTo>
                  <a:pt x="216" y="3445"/>
                </a:lnTo>
                <a:lnTo>
                  <a:pt x="221" y="3403"/>
                </a:lnTo>
                <a:lnTo>
                  <a:pt x="228" y="3360"/>
                </a:lnTo>
                <a:lnTo>
                  <a:pt x="235" y="3317"/>
                </a:lnTo>
                <a:lnTo>
                  <a:pt x="245" y="3274"/>
                </a:lnTo>
                <a:lnTo>
                  <a:pt x="255" y="3231"/>
                </a:lnTo>
                <a:lnTo>
                  <a:pt x="267" y="3187"/>
                </a:lnTo>
                <a:lnTo>
                  <a:pt x="278" y="3143"/>
                </a:lnTo>
                <a:lnTo>
                  <a:pt x="292" y="3099"/>
                </a:lnTo>
                <a:lnTo>
                  <a:pt x="306" y="3053"/>
                </a:lnTo>
                <a:lnTo>
                  <a:pt x="322" y="3009"/>
                </a:lnTo>
                <a:lnTo>
                  <a:pt x="339" y="2964"/>
                </a:lnTo>
                <a:lnTo>
                  <a:pt x="356" y="2919"/>
                </a:lnTo>
                <a:lnTo>
                  <a:pt x="376" y="2872"/>
                </a:lnTo>
                <a:lnTo>
                  <a:pt x="396" y="2826"/>
                </a:lnTo>
                <a:lnTo>
                  <a:pt x="416" y="2779"/>
                </a:lnTo>
                <a:lnTo>
                  <a:pt x="440" y="2733"/>
                </a:lnTo>
                <a:lnTo>
                  <a:pt x="398" y="2695"/>
                </a:lnTo>
                <a:lnTo>
                  <a:pt x="357" y="2654"/>
                </a:lnTo>
                <a:lnTo>
                  <a:pt x="319" y="2614"/>
                </a:lnTo>
                <a:lnTo>
                  <a:pt x="282" y="2573"/>
                </a:lnTo>
                <a:lnTo>
                  <a:pt x="247" y="2531"/>
                </a:lnTo>
                <a:lnTo>
                  <a:pt x="214" y="2489"/>
                </a:lnTo>
                <a:lnTo>
                  <a:pt x="184" y="2445"/>
                </a:lnTo>
                <a:lnTo>
                  <a:pt x="155" y="2401"/>
                </a:lnTo>
                <a:lnTo>
                  <a:pt x="129" y="2356"/>
                </a:lnTo>
                <a:lnTo>
                  <a:pt x="104" y="2310"/>
                </a:lnTo>
                <a:lnTo>
                  <a:pt x="82" y="2263"/>
                </a:lnTo>
                <a:lnTo>
                  <a:pt x="62" y="2215"/>
                </a:lnTo>
                <a:lnTo>
                  <a:pt x="46" y="2165"/>
                </a:lnTo>
                <a:lnTo>
                  <a:pt x="38" y="2141"/>
                </a:lnTo>
                <a:lnTo>
                  <a:pt x="31" y="2115"/>
                </a:lnTo>
                <a:lnTo>
                  <a:pt x="25" y="2090"/>
                </a:lnTo>
                <a:lnTo>
                  <a:pt x="19" y="2064"/>
                </a:lnTo>
                <a:lnTo>
                  <a:pt x="14" y="2037"/>
                </a:lnTo>
                <a:lnTo>
                  <a:pt x="10" y="2011"/>
                </a:lnTo>
                <a:lnTo>
                  <a:pt x="7" y="1984"/>
                </a:lnTo>
                <a:lnTo>
                  <a:pt x="3" y="1957"/>
                </a:lnTo>
                <a:lnTo>
                  <a:pt x="1" y="1929"/>
                </a:lnTo>
                <a:lnTo>
                  <a:pt x="0" y="1902"/>
                </a:lnTo>
                <a:lnTo>
                  <a:pt x="0" y="1874"/>
                </a:lnTo>
                <a:lnTo>
                  <a:pt x="0" y="1846"/>
                </a:lnTo>
                <a:lnTo>
                  <a:pt x="0" y="1817"/>
                </a:lnTo>
                <a:lnTo>
                  <a:pt x="2" y="1788"/>
                </a:lnTo>
                <a:lnTo>
                  <a:pt x="4" y="1758"/>
                </a:lnTo>
                <a:lnTo>
                  <a:pt x="7" y="1729"/>
                </a:lnTo>
                <a:lnTo>
                  <a:pt x="11" y="1698"/>
                </a:lnTo>
                <a:lnTo>
                  <a:pt x="16" y="1667"/>
                </a:lnTo>
                <a:lnTo>
                  <a:pt x="21" y="1637"/>
                </a:lnTo>
                <a:lnTo>
                  <a:pt x="28" y="1606"/>
                </a:lnTo>
                <a:lnTo>
                  <a:pt x="35" y="1573"/>
                </a:lnTo>
                <a:lnTo>
                  <a:pt x="43" y="1542"/>
                </a:lnTo>
                <a:lnTo>
                  <a:pt x="51" y="1509"/>
                </a:lnTo>
                <a:lnTo>
                  <a:pt x="61" y="1475"/>
                </a:lnTo>
                <a:lnTo>
                  <a:pt x="72" y="1443"/>
                </a:lnTo>
                <a:lnTo>
                  <a:pt x="83" y="1409"/>
                </a:lnTo>
                <a:lnTo>
                  <a:pt x="109" y="1340"/>
                </a:lnTo>
                <a:lnTo>
                  <a:pt x="138" y="1270"/>
                </a:lnTo>
                <a:lnTo>
                  <a:pt x="170" y="1198"/>
                </a:lnTo>
                <a:lnTo>
                  <a:pt x="207" y="1124"/>
                </a:lnTo>
                <a:lnTo>
                  <a:pt x="247" y="1048"/>
                </a:lnTo>
                <a:lnTo>
                  <a:pt x="291" y="970"/>
                </a:lnTo>
                <a:lnTo>
                  <a:pt x="232" y="930"/>
                </a:lnTo>
                <a:lnTo>
                  <a:pt x="966" y="3"/>
                </a:lnTo>
                <a:lnTo>
                  <a:pt x="977" y="2"/>
                </a:lnTo>
                <a:lnTo>
                  <a:pt x="1011" y="1"/>
                </a:lnTo>
                <a:lnTo>
                  <a:pt x="1062" y="0"/>
                </a:lnTo>
                <a:lnTo>
                  <a:pt x="1092" y="1"/>
                </a:lnTo>
                <a:lnTo>
                  <a:pt x="1126" y="2"/>
                </a:lnTo>
                <a:lnTo>
                  <a:pt x="1161" y="4"/>
                </a:lnTo>
                <a:lnTo>
                  <a:pt x="1198" y="9"/>
                </a:lnTo>
                <a:lnTo>
                  <a:pt x="1236" y="14"/>
                </a:lnTo>
                <a:lnTo>
                  <a:pt x="1276" y="22"/>
                </a:lnTo>
                <a:lnTo>
                  <a:pt x="1314" y="31"/>
                </a:lnTo>
                <a:lnTo>
                  <a:pt x="1352" y="43"/>
                </a:lnTo>
                <a:lnTo>
                  <a:pt x="1372" y="48"/>
                </a:lnTo>
                <a:lnTo>
                  <a:pt x="1390" y="57"/>
                </a:lnTo>
                <a:lnTo>
                  <a:pt x="1408" y="65"/>
                </a:lnTo>
                <a:lnTo>
                  <a:pt x="1426" y="73"/>
                </a:lnTo>
                <a:lnTo>
                  <a:pt x="1461" y="93"/>
                </a:lnTo>
                <a:lnTo>
                  <a:pt x="1495" y="114"/>
                </a:lnTo>
                <a:lnTo>
                  <a:pt x="1527" y="136"/>
                </a:lnTo>
                <a:lnTo>
                  <a:pt x="1559" y="159"/>
                </a:lnTo>
                <a:lnTo>
                  <a:pt x="1588" y="182"/>
                </a:lnTo>
                <a:lnTo>
                  <a:pt x="1616" y="205"/>
                </a:lnTo>
                <a:lnTo>
                  <a:pt x="1642" y="230"/>
                </a:lnTo>
                <a:lnTo>
                  <a:pt x="1666" y="252"/>
                </a:lnTo>
                <a:lnTo>
                  <a:pt x="1707" y="293"/>
                </a:lnTo>
                <a:lnTo>
                  <a:pt x="1739" y="327"/>
                </a:lnTo>
                <a:lnTo>
                  <a:pt x="1759" y="350"/>
                </a:lnTo>
                <a:lnTo>
                  <a:pt x="1765" y="359"/>
                </a:lnTo>
                <a:lnTo>
                  <a:pt x="1153" y="1011"/>
                </a:lnTo>
                <a:lnTo>
                  <a:pt x="985" y="843"/>
                </a:lnTo>
                <a:lnTo>
                  <a:pt x="714" y="1251"/>
                </a:lnTo>
                <a:lnTo>
                  <a:pt x="630" y="1196"/>
                </a:lnTo>
                <a:lnTo>
                  <a:pt x="603" y="1246"/>
                </a:lnTo>
                <a:lnTo>
                  <a:pt x="578" y="1294"/>
                </a:lnTo>
                <a:lnTo>
                  <a:pt x="556" y="1342"/>
                </a:lnTo>
                <a:lnTo>
                  <a:pt x="535" y="1390"/>
                </a:lnTo>
                <a:lnTo>
                  <a:pt x="516" y="1435"/>
                </a:lnTo>
                <a:lnTo>
                  <a:pt x="500" y="1480"/>
                </a:lnTo>
                <a:lnTo>
                  <a:pt x="485" y="1524"/>
                </a:lnTo>
                <a:lnTo>
                  <a:pt x="472" y="1567"/>
                </a:lnTo>
                <a:lnTo>
                  <a:pt x="462" y="1609"/>
                </a:lnTo>
                <a:lnTo>
                  <a:pt x="452" y="1650"/>
                </a:lnTo>
                <a:lnTo>
                  <a:pt x="445" y="1690"/>
                </a:lnTo>
                <a:lnTo>
                  <a:pt x="440" y="1729"/>
                </a:lnTo>
                <a:lnTo>
                  <a:pt x="436" y="1768"/>
                </a:lnTo>
                <a:lnTo>
                  <a:pt x="435" y="1805"/>
                </a:lnTo>
                <a:lnTo>
                  <a:pt x="434" y="1842"/>
                </a:lnTo>
                <a:lnTo>
                  <a:pt x="436" y="1878"/>
                </a:lnTo>
                <a:lnTo>
                  <a:pt x="439" y="1913"/>
                </a:lnTo>
                <a:lnTo>
                  <a:pt x="443" y="1948"/>
                </a:lnTo>
                <a:lnTo>
                  <a:pt x="450" y="1982"/>
                </a:lnTo>
                <a:lnTo>
                  <a:pt x="457" y="2014"/>
                </a:lnTo>
                <a:lnTo>
                  <a:pt x="466" y="2047"/>
                </a:lnTo>
                <a:lnTo>
                  <a:pt x="477" y="2079"/>
                </a:lnTo>
                <a:lnTo>
                  <a:pt x="488" y="2111"/>
                </a:lnTo>
                <a:lnTo>
                  <a:pt x="502" y="2141"/>
                </a:lnTo>
                <a:lnTo>
                  <a:pt x="516" y="2171"/>
                </a:lnTo>
                <a:lnTo>
                  <a:pt x="533" y="2200"/>
                </a:lnTo>
                <a:lnTo>
                  <a:pt x="550" y="2229"/>
                </a:lnTo>
                <a:lnTo>
                  <a:pt x="569" y="2257"/>
                </a:lnTo>
                <a:lnTo>
                  <a:pt x="587" y="2285"/>
                </a:lnTo>
                <a:lnTo>
                  <a:pt x="608" y="2313"/>
                </a:lnTo>
                <a:lnTo>
                  <a:pt x="630" y="2339"/>
                </a:lnTo>
                <a:lnTo>
                  <a:pt x="652" y="2366"/>
                </a:lnTo>
                <a:lnTo>
                  <a:pt x="682" y="2322"/>
                </a:lnTo>
                <a:lnTo>
                  <a:pt x="713" y="2278"/>
                </a:lnTo>
                <a:lnTo>
                  <a:pt x="745" y="2234"/>
                </a:lnTo>
                <a:lnTo>
                  <a:pt x="778" y="2188"/>
                </a:lnTo>
                <a:lnTo>
                  <a:pt x="811" y="2144"/>
                </a:lnTo>
                <a:lnTo>
                  <a:pt x="846" y="2099"/>
                </a:lnTo>
                <a:lnTo>
                  <a:pt x="883" y="2054"/>
                </a:lnTo>
                <a:lnTo>
                  <a:pt x="920" y="2007"/>
                </a:lnTo>
                <a:lnTo>
                  <a:pt x="957" y="1962"/>
                </a:lnTo>
                <a:lnTo>
                  <a:pt x="997" y="1916"/>
                </a:lnTo>
                <a:lnTo>
                  <a:pt x="1038" y="1870"/>
                </a:lnTo>
                <a:lnTo>
                  <a:pt x="1079" y="1824"/>
                </a:lnTo>
                <a:lnTo>
                  <a:pt x="1166" y="1730"/>
                </a:lnTo>
                <a:lnTo>
                  <a:pt x="1257" y="1636"/>
                </a:lnTo>
                <a:lnTo>
                  <a:pt x="1247" y="1611"/>
                </a:lnTo>
                <a:lnTo>
                  <a:pt x="1237" y="1586"/>
                </a:lnTo>
                <a:lnTo>
                  <a:pt x="1230" y="1560"/>
                </a:lnTo>
                <a:lnTo>
                  <a:pt x="1223" y="1534"/>
                </a:lnTo>
                <a:lnTo>
                  <a:pt x="1219" y="1507"/>
                </a:lnTo>
                <a:lnTo>
                  <a:pt x="1215" y="1479"/>
                </a:lnTo>
                <a:lnTo>
                  <a:pt x="1213" y="1451"/>
                </a:lnTo>
                <a:lnTo>
                  <a:pt x="1212" y="1423"/>
                </a:lnTo>
                <a:lnTo>
                  <a:pt x="1213" y="1397"/>
                </a:lnTo>
                <a:lnTo>
                  <a:pt x="1214" y="1370"/>
                </a:lnTo>
                <a:lnTo>
                  <a:pt x="1218" y="1344"/>
                </a:lnTo>
                <a:lnTo>
                  <a:pt x="1222" y="1319"/>
                </a:lnTo>
                <a:lnTo>
                  <a:pt x="1228" y="1293"/>
                </a:lnTo>
                <a:lnTo>
                  <a:pt x="1235" y="1269"/>
                </a:lnTo>
                <a:lnTo>
                  <a:pt x="1243" y="1244"/>
                </a:lnTo>
                <a:lnTo>
                  <a:pt x="1252" y="1221"/>
                </a:lnTo>
                <a:lnTo>
                  <a:pt x="1263" y="1198"/>
                </a:lnTo>
                <a:lnTo>
                  <a:pt x="1274" y="1175"/>
                </a:lnTo>
                <a:lnTo>
                  <a:pt x="1287" y="1154"/>
                </a:lnTo>
                <a:lnTo>
                  <a:pt x="1301" y="1132"/>
                </a:lnTo>
                <a:lnTo>
                  <a:pt x="1315" y="1112"/>
                </a:lnTo>
                <a:lnTo>
                  <a:pt x="1331" y="1092"/>
                </a:lnTo>
                <a:lnTo>
                  <a:pt x="1348" y="1073"/>
                </a:lnTo>
                <a:lnTo>
                  <a:pt x="1365" y="1055"/>
                </a:lnTo>
                <a:lnTo>
                  <a:pt x="1365" y="1054"/>
                </a:lnTo>
                <a:lnTo>
                  <a:pt x="1384" y="1037"/>
                </a:lnTo>
                <a:lnTo>
                  <a:pt x="1402" y="1020"/>
                </a:lnTo>
                <a:lnTo>
                  <a:pt x="1422" y="1005"/>
                </a:lnTo>
                <a:lnTo>
                  <a:pt x="1443" y="990"/>
                </a:lnTo>
                <a:lnTo>
                  <a:pt x="1464" y="977"/>
                </a:lnTo>
                <a:lnTo>
                  <a:pt x="1486" y="965"/>
                </a:lnTo>
                <a:lnTo>
                  <a:pt x="1508" y="953"/>
                </a:lnTo>
                <a:lnTo>
                  <a:pt x="1531" y="943"/>
                </a:lnTo>
                <a:lnTo>
                  <a:pt x="1554" y="933"/>
                </a:lnTo>
                <a:lnTo>
                  <a:pt x="1579" y="925"/>
                </a:lnTo>
                <a:lnTo>
                  <a:pt x="1603" y="918"/>
                </a:lnTo>
                <a:lnTo>
                  <a:pt x="1628" y="912"/>
                </a:lnTo>
                <a:lnTo>
                  <a:pt x="1654" y="908"/>
                </a:lnTo>
                <a:lnTo>
                  <a:pt x="1681" y="904"/>
                </a:lnTo>
                <a:lnTo>
                  <a:pt x="1706" y="902"/>
                </a:lnTo>
                <a:lnTo>
                  <a:pt x="1733" y="902"/>
                </a:lnTo>
                <a:lnTo>
                  <a:pt x="1760" y="902"/>
                </a:lnTo>
                <a:lnTo>
                  <a:pt x="1786" y="904"/>
                </a:lnTo>
                <a:lnTo>
                  <a:pt x="1813" y="908"/>
                </a:lnTo>
                <a:lnTo>
                  <a:pt x="1839" y="912"/>
                </a:lnTo>
                <a:lnTo>
                  <a:pt x="1863" y="918"/>
                </a:lnTo>
                <a:lnTo>
                  <a:pt x="1889" y="925"/>
                </a:lnTo>
                <a:lnTo>
                  <a:pt x="1913" y="933"/>
                </a:lnTo>
                <a:lnTo>
                  <a:pt x="1936" y="943"/>
                </a:lnTo>
                <a:lnTo>
                  <a:pt x="1959" y="953"/>
                </a:lnTo>
                <a:lnTo>
                  <a:pt x="1981" y="965"/>
                </a:lnTo>
                <a:lnTo>
                  <a:pt x="2003" y="977"/>
                </a:lnTo>
                <a:lnTo>
                  <a:pt x="2024" y="990"/>
                </a:lnTo>
                <a:lnTo>
                  <a:pt x="2045" y="1005"/>
                </a:lnTo>
                <a:lnTo>
                  <a:pt x="2065" y="1020"/>
                </a:lnTo>
                <a:lnTo>
                  <a:pt x="2084" y="1037"/>
                </a:lnTo>
                <a:lnTo>
                  <a:pt x="2102" y="1054"/>
                </a:lnTo>
                <a:lnTo>
                  <a:pt x="2102" y="1055"/>
                </a:lnTo>
                <a:lnTo>
                  <a:pt x="2118" y="1073"/>
                </a:lnTo>
                <a:lnTo>
                  <a:pt x="2136" y="1091"/>
                </a:lnTo>
                <a:lnTo>
                  <a:pt x="2151" y="1111"/>
                </a:lnTo>
                <a:lnTo>
                  <a:pt x="2165" y="1132"/>
                </a:lnTo>
                <a:lnTo>
                  <a:pt x="2179" y="1153"/>
                </a:lnTo>
                <a:lnTo>
                  <a:pt x="2192" y="1175"/>
                </a:lnTo>
                <a:lnTo>
                  <a:pt x="2203" y="1197"/>
                </a:lnTo>
                <a:lnTo>
                  <a:pt x="2214" y="1220"/>
                </a:lnTo>
                <a:lnTo>
                  <a:pt x="2223" y="1244"/>
                </a:lnTo>
                <a:lnTo>
                  <a:pt x="2231" y="1269"/>
                </a:lnTo>
                <a:lnTo>
                  <a:pt x="2238" y="1293"/>
                </a:lnTo>
                <a:lnTo>
                  <a:pt x="2244" y="1319"/>
                </a:lnTo>
                <a:lnTo>
                  <a:pt x="2248" y="1344"/>
                </a:lnTo>
                <a:lnTo>
                  <a:pt x="2252" y="1370"/>
                </a:lnTo>
                <a:lnTo>
                  <a:pt x="2254" y="1397"/>
                </a:lnTo>
                <a:lnTo>
                  <a:pt x="2254" y="1423"/>
                </a:lnTo>
                <a:lnTo>
                  <a:pt x="2254" y="1450"/>
                </a:lnTo>
                <a:lnTo>
                  <a:pt x="2252" y="1477"/>
                </a:lnTo>
                <a:lnTo>
                  <a:pt x="2248" y="1502"/>
                </a:lnTo>
                <a:lnTo>
                  <a:pt x="2244" y="1528"/>
                </a:lnTo>
                <a:lnTo>
                  <a:pt x="2238" y="1553"/>
                </a:lnTo>
                <a:lnTo>
                  <a:pt x="2231" y="1578"/>
                </a:lnTo>
                <a:lnTo>
                  <a:pt x="2223" y="1602"/>
                </a:lnTo>
                <a:lnTo>
                  <a:pt x="2214" y="1626"/>
                </a:lnTo>
                <a:lnTo>
                  <a:pt x="2203" y="1648"/>
                </a:lnTo>
                <a:lnTo>
                  <a:pt x="2192" y="1672"/>
                </a:lnTo>
                <a:lnTo>
                  <a:pt x="2179" y="1694"/>
                </a:lnTo>
                <a:lnTo>
                  <a:pt x="2166" y="1715"/>
                </a:lnTo>
                <a:lnTo>
                  <a:pt x="2151" y="1734"/>
                </a:lnTo>
                <a:lnTo>
                  <a:pt x="2136" y="1754"/>
                </a:lnTo>
                <a:lnTo>
                  <a:pt x="2120" y="1774"/>
                </a:lnTo>
                <a:lnTo>
                  <a:pt x="2102" y="1791"/>
                </a:lnTo>
                <a:lnTo>
                  <a:pt x="2084" y="1809"/>
                </a:lnTo>
                <a:lnTo>
                  <a:pt x="2065" y="1825"/>
                </a:lnTo>
                <a:lnTo>
                  <a:pt x="2045" y="1841"/>
                </a:lnTo>
                <a:lnTo>
                  <a:pt x="2024" y="1855"/>
                </a:lnTo>
                <a:lnTo>
                  <a:pt x="2003" y="1869"/>
                </a:lnTo>
                <a:lnTo>
                  <a:pt x="1981" y="1882"/>
                </a:lnTo>
                <a:lnTo>
                  <a:pt x="1959" y="1893"/>
                </a:lnTo>
                <a:lnTo>
                  <a:pt x="1936" y="1904"/>
                </a:lnTo>
                <a:lnTo>
                  <a:pt x="1913" y="1913"/>
                </a:lnTo>
                <a:lnTo>
                  <a:pt x="1889" y="1921"/>
                </a:lnTo>
                <a:lnTo>
                  <a:pt x="1863" y="1928"/>
                </a:lnTo>
                <a:lnTo>
                  <a:pt x="1839" y="1934"/>
                </a:lnTo>
                <a:lnTo>
                  <a:pt x="1813" y="1939"/>
                </a:lnTo>
                <a:lnTo>
                  <a:pt x="1786" y="1942"/>
                </a:lnTo>
                <a:lnTo>
                  <a:pt x="1760" y="1943"/>
                </a:lnTo>
                <a:lnTo>
                  <a:pt x="1733" y="1945"/>
                </a:lnTo>
                <a:lnTo>
                  <a:pt x="1710" y="1943"/>
                </a:lnTo>
                <a:lnTo>
                  <a:pt x="1685" y="1942"/>
                </a:lnTo>
                <a:lnTo>
                  <a:pt x="1662" y="1940"/>
                </a:lnTo>
                <a:lnTo>
                  <a:pt x="1640" y="1936"/>
                </a:lnTo>
                <a:lnTo>
                  <a:pt x="1617" y="1932"/>
                </a:lnTo>
                <a:lnTo>
                  <a:pt x="1595" y="1926"/>
                </a:lnTo>
                <a:lnTo>
                  <a:pt x="1573" y="1919"/>
                </a:lnTo>
                <a:lnTo>
                  <a:pt x="1552" y="1912"/>
                </a:lnTo>
                <a:lnTo>
                  <a:pt x="1465" y="2000"/>
                </a:lnTo>
                <a:lnTo>
                  <a:pt x="1384" y="2089"/>
                </a:lnTo>
                <a:lnTo>
                  <a:pt x="1306" y="2177"/>
                </a:lnTo>
                <a:lnTo>
                  <a:pt x="1233" y="2263"/>
                </a:lnTo>
                <a:lnTo>
                  <a:pt x="1164" y="2349"/>
                </a:lnTo>
                <a:lnTo>
                  <a:pt x="1099" y="2433"/>
                </a:lnTo>
                <a:lnTo>
                  <a:pt x="1069" y="2475"/>
                </a:lnTo>
                <a:lnTo>
                  <a:pt x="1039" y="2517"/>
                </a:lnTo>
                <a:lnTo>
                  <a:pt x="1011" y="2558"/>
                </a:lnTo>
                <a:lnTo>
                  <a:pt x="983" y="2599"/>
                </a:lnTo>
                <a:lnTo>
                  <a:pt x="961" y="2633"/>
                </a:lnTo>
                <a:lnTo>
                  <a:pt x="1020" y="2674"/>
                </a:lnTo>
                <a:lnTo>
                  <a:pt x="1081" y="2714"/>
                </a:lnTo>
                <a:lnTo>
                  <a:pt x="1143" y="2755"/>
                </a:lnTo>
                <a:lnTo>
                  <a:pt x="1207" y="2796"/>
                </a:lnTo>
                <a:lnTo>
                  <a:pt x="1341" y="2878"/>
                </a:lnTo>
                <a:lnTo>
                  <a:pt x="1479" y="2962"/>
                </a:lnTo>
                <a:lnTo>
                  <a:pt x="1583" y="3026"/>
                </a:lnTo>
                <a:lnTo>
                  <a:pt x="1689" y="3089"/>
                </a:lnTo>
                <a:lnTo>
                  <a:pt x="1795" y="3156"/>
                </a:lnTo>
                <a:lnTo>
                  <a:pt x="1900" y="3223"/>
                </a:lnTo>
                <a:lnTo>
                  <a:pt x="2003" y="3293"/>
                </a:lnTo>
                <a:lnTo>
                  <a:pt x="2056" y="3329"/>
                </a:lnTo>
                <a:lnTo>
                  <a:pt x="2107" y="3365"/>
                </a:lnTo>
                <a:lnTo>
                  <a:pt x="2157" y="3402"/>
                </a:lnTo>
                <a:lnTo>
                  <a:pt x="2207" y="3439"/>
                </a:lnTo>
                <a:lnTo>
                  <a:pt x="2255" y="3477"/>
                </a:lnTo>
                <a:lnTo>
                  <a:pt x="2304" y="3517"/>
                </a:lnTo>
                <a:lnTo>
                  <a:pt x="2304" y="1261"/>
                </a:lnTo>
                <a:lnTo>
                  <a:pt x="2305" y="1225"/>
                </a:lnTo>
                <a:lnTo>
                  <a:pt x="2308" y="1189"/>
                </a:lnTo>
                <a:lnTo>
                  <a:pt x="2312" y="1154"/>
                </a:lnTo>
                <a:lnTo>
                  <a:pt x="2319" y="1119"/>
                </a:lnTo>
                <a:lnTo>
                  <a:pt x="2326" y="1084"/>
                </a:lnTo>
                <a:lnTo>
                  <a:pt x="2337" y="1051"/>
                </a:lnTo>
                <a:lnTo>
                  <a:pt x="2347" y="1018"/>
                </a:lnTo>
                <a:lnTo>
                  <a:pt x="2360" y="987"/>
                </a:lnTo>
                <a:lnTo>
                  <a:pt x="2374" y="955"/>
                </a:lnTo>
                <a:lnTo>
                  <a:pt x="2390" y="924"/>
                </a:lnTo>
                <a:lnTo>
                  <a:pt x="2407" y="895"/>
                </a:lnTo>
                <a:lnTo>
                  <a:pt x="2425" y="866"/>
                </a:lnTo>
                <a:lnTo>
                  <a:pt x="2445" y="838"/>
                </a:lnTo>
                <a:lnTo>
                  <a:pt x="2467" y="811"/>
                </a:lnTo>
                <a:lnTo>
                  <a:pt x="2489" y="786"/>
                </a:lnTo>
                <a:lnTo>
                  <a:pt x="2512" y="761"/>
                </a:lnTo>
                <a:lnTo>
                  <a:pt x="2536" y="738"/>
                </a:lnTo>
                <a:lnTo>
                  <a:pt x="2562" y="716"/>
                </a:lnTo>
                <a:lnTo>
                  <a:pt x="2589" y="694"/>
                </a:lnTo>
                <a:lnTo>
                  <a:pt x="2616" y="674"/>
                </a:lnTo>
                <a:lnTo>
                  <a:pt x="2645" y="656"/>
                </a:lnTo>
                <a:lnTo>
                  <a:pt x="2674" y="639"/>
                </a:lnTo>
                <a:lnTo>
                  <a:pt x="2706" y="623"/>
                </a:lnTo>
                <a:lnTo>
                  <a:pt x="2737" y="609"/>
                </a:lnTo>
                <a:lnTo>
                  <a:pt x="2769" y="597"/>
                </a:lnTo>
                <a:lnTo>
                  <a:pt x="2802" y="586"/>
                </a:lnTo>
                <a:lnTo>
                  <a:pt x="2835" y="576"/>
                </a:lnTo>
                <a:lnTo>
                  <a:pt x="2870" y="567"/>
                </a:lnTo>
                <a:lnTo>
                  <a:pt x="2904" y="562"/>
                </a:lnTo>
                <a:lnTo>
                  <a:pt x="2939" y="557"/>
                </a:lnTo>
                <a:lnTo>
                  <a:pt x="2975" y="555"/>
                </a:lnTo>
                <a:lnTo>
                  <a:pt x="3011" y="554"/>
                </a:lnTo>
                <a:close/>
                <a:moveTo>
                  <a:pt x="1887" y="1269"/>
                </a:moveTo>
                <a:lnTo>
                  <a:pt x="1887" y="1269"/>
                </a:lnTo>
                <a:lnTo>
                  <a:pt x="1871" y="1255"/>
                </a:lnTo>
                <a:lnTo>
                  <a:pt x="1855" y="1242"/>
                </a:lnTo>
                <a:lnTo>
                  <a:pt x="1837" y="1232"/>
                </a:lnTo>
                <a:lnTo>
                  <a:pt x="1818" y="1222"/>
                </a:lnTo>
                <a:lnTo>
                  <a:pt x="1798" y="1215"/>
                </a:lnTo>
                <a:lnTo>
                  <a:pt x="1777" y="1210"/>
                </a:lnTo>
                <a:lnTo>
                  <a:pt x="1755" y="1206"/>
                </a:lnTo>
                <a:lnTo>
                  <a:pt x="1733" y="1205"/>
                </a:lnTo>
                <a:lnTo>
                  <a:pt x="1711" y="1206"/>
                </a:lnTo>
                <a:lnTo>
                  <a:pt x="1689" y="1210"/>
                </a:lnTo>
                <a:lnTo>
                  <a:pt x="1668" y="1215"/>
                </a:lnTo>
                <a:lnTo>
                  <a:pt x="1648" y="1222"/>
                </a:lnTo>
                <a:lnTo>
                  <a:pt x="1630" y="1232"/>
                </a:lnTo>
                <a:lnTo>
                  <a:pt x="1611" y="1242"/>
                </a:lnTo>
                <a:lnTo>
                  <a:pt x="1595" y="1255"/>
                </a:lnTo>
                <a:lnTo>
                  <a:pt x="1580" y="1269"/>
                </a:lnTo>
                <a:lnTo>
                  <a:pt x="1579" y="1269"/>
                </a:lnTo>
                <a:lnTo>
                  <a:pt x="1565" y="1284"/>
                </a:lnTo>
                <a:lnTo>
                  <a:pt x="1552" y="1301"/>
                </a:lnTo>
                <a:lnTo>
                  <a:pt x="1541" y="1319"/>
                </a:lnTo>
                <a:lnTo>
                  <a:pt x="1532" y="1338"/>
                </a:lnTo>
                <a:lnTo>
                  <a:pt x="1525" y="1358"/>
                </a:lnTo>
                <a:lnTo>
                  <a:pt x="1519" y="1379"/>
                </a:lnTo>
                <a:lnTo>
                  <a:pt x="1517" y="1401"/>
                </a:lnTo>
                <a:lnTo>
                  <a:pt x="1516" y="1423"/>
                </a:lnTo>
                <a:lnTo>
                  <a:pt x="1517" y="1445"/>
                </a:lnTo>
                <a:lnTo>
                  <a:pt x="1519" y="1467"/>
                </a:lnTo>
                <a:lnTo>
                  <a:pt x="1525" y="1488"/>
                </a:lnTo>
                <a:lnTo>
                  <a:pt x="1532" y="1508"/>
                </a:lnTo>
                <a:lnTo>
                  <a:pt x="1541" y="1527"/>
                </a:lnTo>
                <a:lnTo>
                  <a:pt x="1553" y="1545"/>
                </a:lnTo>
                <a:lnTo>
                  <a:pt x="1565" y="1561"/>
                </a:lnTo>
                <a:lnTo>
                  <a:pt x="1580" y="1576"/>
                </a:lnTo>
                <a:lnTo>
                  <a:pt x="1580" y="1578"/>
                </a:lnTo>
                <a:lnTo>
                  <a:pt x="1595" y="1592"/>
                </a:lnTo>
                <a:lnTo>
                  <a:pt x="1611" y="1604"/>
                </a:lnTo>
                <a:lnTo>
                  <a:pt x="1630" y="1615"/>
                </a:lnTo>
                <a:lnTo>
                  <a:pt x="1648" y="1624"/>
                </a:lnTo>
                <a:lnTo>
                  <a:pt x="1668" y="1631"/>
                </a:lnTo>
                <a:lnTo>
                  <a:pt x="1689" y="1637"/>
                </a:lnTo>
                <a:lnTo>
                  <a:pt x="1711" y="1639"/>
                </a:lnTo>
                <a:lnTo>
                  <a:pt x="1733" y="1640"/>
                </a:lnTo>
                <a:lnTo>
                  <a:pt x="1755" y="1639"/>
                </a:lnTo>
                <a:lnTo>
                  <a:pt x="1777" y="1637"/>
                </a:lnTo>
                <a:lnTo>
                  <a:pt x="1798" y="1631"/>
                </a:lnTo>
                <a:lnTo>
                  <a:pt x="1818" y="1624"/>
                </a:lnTo>
                <a:lnTo>
                  <a:pt x="1837" y="1615"/>
                </a:lnTo>
                <a:lnTo>
                  <a:pt x="1855" y="1603"/>
                </a:lnTo>
                <a:lnTo>
                  <a:pt x="1871" y="1592"/>
                </a:lnTo>
                <a:lnTo>
                  <a:pt x="1887" y="1576"/>
                </a:lnTo>
                <a:lnTo>
                  <a:pt x="1901" y="1561"/>
                </a:lnTo>
                <a:lnTo>
                  <a:pt x="1914" y="1545"/>
                </a:lnTo>
                <a:lnTo>
                  <a:pt x="1925" y="1527"/>
                </a:lnTo>
                <a:lnTo>
                  <a:pt x="1934" y="1508"/>
                </a:lnTo>
                <a:lnTo>
                  <a:pt x="1941" y="1488"/>
                </a:lnTo>
                <a:lnTo>
                  <a:pt x="1947" y="1467"/>
                </a:lnTo>
                <a:lnTo>
                  <a:pt x="1950" y="1445"/>
                </a:lnTo>
                <a:lnTo>
                  <a:pt x="1951" y="1423"/>
                </a:lnTo>
                <a:lnTo>
                  <a:pt x="1950" y="1401"/>
                </a:lnTo>
                <a:lnTo>
                  <a:pt x="1947" y="1379"/>
                </a:lnTo>
                <a:lnTo>
                  <a:pt x="1941" y="1358"/>
                </a:lnTo>
                <a:lnTo>
                  <a:pt x="1934" y="1338"/>
                </a:lnTo>
                <a:lnTo>
                  <a:pt x="1925" y="1319"/>
                </a:lnTo>
                <a:lnTo>
                  <a:pt x="1914" y="1301"/>
                </a:lnTo>
                <a:lnTo>
                  <a:pt x="1901" y="1284"/>
                </a:lnTo>
                <a:lnTo>
                  <a:pt x="1887" y="1269"/>
                </a:lnTo>
                <a:close/>
                <a:moveTo>
                  <a:pt x="2304" y="5100"/>
                </a:moveTo>
                <a:lnTo>
                  <a:pt x="2304" y="4074"/>
                </a:lnTo>
                <a:lnTo>
                  <a:pt x="2277" y="4045"/>
                </a:lnTo>
                <a:lnTo>
                  <a:pt x="2251" y="4017"/>
                </a:lnTo>
                <a:lnTo>
                  <a:pt x="2224" y="3989"/>
                </a:lnTo>
                <a:lnTo>
                  <a:pt x="2195" y="3961"/>
                </a:lnTo>
                <a:lnTo>
                  <a:pt x="2138" y="3908"/>
                </a:lnTo>
                <a:lnTo>
                  <a:pt x="2078" y="3856"/>
                </a:lnTo>
                <a:lnTo>
                  <a:pt x="2016" y="3805"/>
                </a:lnTo>
                <a:lnTo>
                  <a:pt x="1952" y="3755"/>
                </a:lnTo>
                <a:lnTo>
                  <a:pt x="1887" y="3706"/>
                </a:lnTo>
                <a:lnTo>
                  <a:pt x="1821" y="3659"/>
                </a:lnTo>
                <a:lnTo>
                  <a:pt x="1754" y="3613"/>
                </a:lnTo>
                <a:lnTo>
                  <a:pt x="1687" y="3567"/>
                </a:lnTo>
                <a:lnTo>
                  <a:pt x="1617" y="3522"/>
                </a:lnTo>
                <a:lnTo>
                  <a:pt x="1548" y="3478"/>
                </a:lnTo>
                <a:lnTo>
                  <a:pt x="1409" y="3392"/>
                </a:lnTo>
                <a:lnTo>
                  <a:pt x="1270" y="3308"/>
                </a:lnTo>
                <a:lnTo>
                  <a:pt x="1140" y="3230"/>
                </a:lnTo>
                <a:lnTo>
                  <a:pt x="1012" y="3151"/>
                </a:lnTo>
                <a:lnTo>
                  <a:pt x="949" y="3111"/>
                </a:lnTo>
                <a:lnTo>
                  <a:pt x="888" y="3071"/>
                </a:lnTo>
                <a:lnTo>
                  <a:pt x="826" y="3030"/>
                </a:lnTo>
                <a:lnTo>
                  <a:pt x="765" y="2988"/>
                </a:lnTo>
                <a:lnTo>
                  <a:pt x="737" y="3056"/>
                </a:lnTo>
                <a:lnTo>
                  <a:pt x="710" y="3122"/>
                </a:lnTo>
                <a:lnTo>
                  <a:pt x="687" y="3186"/>
                </a:lnTo>
                <a:lnTo>
                  <a:pt x="667" y="3250"/>
                </a:lnTo>
                <a:lnTo>
                  <a:pt x="650" y="3313"/>
                </a:lnTo>
                <a:lnTo>
                  <a:pt x="636" y="3375"/>
                </a:lnTo>
                <a:lnTo>
                  <a:pt x="624" y="3435"/>
                </a:lnTo>
                <a:lnTo>
                  <a:pt x="615" y="3496"/>
                </a:lnTo>
                <a:lnTo>
                  <a:pt x="612" y="3533"/>
                </a:lnTo>
                <a:lnTo>
                  <a:pt x="608" y="3577"/>
                </a:lnTo>
                <a:lnTo>
                  <a:pt x="606" y="3615"/>
                </a:lnTo>
                <a:lnTo>
                  <a:pt x="605" y="3652"/>
                </a:lnTo>
                <a:lnTo>
                  <a:pt x="605" y="3691"/>
                </a:lnTo>
                <a:lnTo>
                  <a:pt x="606" y="3728"/>
                </a:lnTo>
                <a:lnTo>
                  <a:pt x="609" y="3765"/>
                </a:lnTo>
                <a:lnTo>
                  <a:pt x="613" y="3801"/>
                </a:lnTo>
                <a:lnTo>
                  <a:pt x="617" y="3837"/>
                </a:lnTo>
                <a:lnTo>
                  <a:pt x="623" y="3873"/>
                </a:lnTo>
                <a:lnTo>
                  <a:pt x="630" y="3908"/>
                </a:lnTo>
                <a:lnTo>
                  <a:pt x="638" y="3943"/>
                </a:lnTo>
                <a:lnTo>
                  <a:pt x="646" y="3976"/>
                </a:lnTo>
                <a:lnTo>
                  <a:pt x="657" y="4010"/>
                </a:lnTo>
                <a:lnTo>
                  <a:pt x="668" y="4044"/>
                </a:lnTo>
                <a:lnTo>
                  <a:pt x="680" y="4076"/>
                </a:lnTo>
                <a:lnTo>
                  <a:pt x="693" y="4109"/>
                </a:lnTo>
                <a:lnTo>
                  <a:pt x="707" y="4141"/>
                </a:lnTo>
                <a:lnTo>
                  <a:pt x="722" y="4173"/>
                </a:lnTo>
                <a:lnTo>
                  <a:pt x="738" y="4204"/>
                </a:lnTo>
                <a:lnTo>
                  <a:pt x="755" y="4234"/>
                </a:lnTo>
                <a:lnTo>
                  <a:pt x="773" y="4264"/>
                </a:lnTo>
                <a:lnTo>
                  <a:pt x="791" y="4295"/>
                </a:lnTo>
                <a:lnTo>
                  <a:pt x="811" y="4324"/>
                </a:lnTo>
                <a:lnTo>
                  <a:pt x="832" y="4353"/>
                </a:lnTo>
                <a:lnTo>
                  <a:pt x="853" y="4380"/>
                </a:lnTo>
                <a:lnTo>
                  <a:pt x="875" y="4408"/>
                </a:lnTo>
                <a:lnTo>
                  <a:pt x="898" y="4436"/>
                </a:lnTo>
                <a:lnTo>
                  <a:pt x="923" y="4463"/>
                </a:lnTo>
                <a:lnTo>
                  <a:pt x="947" y="4488"/>
                </a:lnTo>
                <a:lnTo>
                  <a:pt x="973" y="4515"/>
                </a:lnTo>
                <a:lnTo>
                  <a:pt x="999" y="4540"/>
                </a:lnTo>
                <a:lnTo>
                  <a:pt x="1027" y="4565"/>
                </a:lnTo>
                <a:lnTo>
                  <a:pt x="1055" y="4589"/>
                </a:lnTo>
                <a:lnTo>
                  <a:pt x="1084" y="4614"/>
                </a:lnTo>
                <a:lnTo>
                  <a:pt x="1114" y="4637"/>
                </a:lnTo>
                <a:lnTo>
                  <a:pt x="1144" y="4660"/>
                </a:lnTo>
                <a:lnTo>
                  <a:pt x="1176" y="4684"/>
                </a:lnTo>
                <a:lnTo>
                  <a:pt x="1208" y="4706"/>
                </a:lnTo>
                <a:lnTo>
                  <a:pt x="1242" y="4728"/>
                </a:lnTo>
                <a:lnTo>
                  <a:pt x="1276" y="4749"/>
                </a:lnTo>
                <a:lnTo>
                  <a:pt x="1309" y="4769"/>
                </a:lnTo>
                <a:lnTo>
                  <a:pt x="1344" y="4789"/>
                </a:lnTo>
                <a:lnTo>
                  <a:pt x="1380" y="4809"/>
                </a:lnTo>
                <a:lnTo>
                  <a:pt x="1416" y="4829"/>
                </a:lnTo>
                <a:lnTo>
                  <a:pt x="1453" y="4847"/>
                </a:lnTo>
                <a:lnTo>
                  <a:pt x="1490" y="4865"/>
                </a:lnTo>
                <a:lnTo>
                  <a:pt x="1529" y="4882"/>
                </a:lnTo>
                <a:lnTo>
                  <a:pt x="1568" y="4899"/>
                </a:lnTo>
                <a:lnTo>
                  <a:pt x="1608" y="4916"/>
                </a:lnTo>
                <a:lnTo>
                  <a:pt x="1647" y="4931"/>
                </a:lnTo>
                <a:lnTo>
                  <a:pt x="1688" y="4947"/>
                </a:lnTo>
                <a:lnTo>
                  <a:pt x="1728" y="4961"/>
                </a:lnTo>
                <a:lnTo>
                  <a:pt x="1770" y="4975"/>
                </a:lnTo>
                <a:lnTo>
                  <a:pt x="1855" y="5002"/>
                </a:lnTo>
                <a:lnTo>
                  <a:pt x="1941" y="5026"/>
                </a:lnTo>
                <a:lnTo>
                  <a:pt x="2029" y="5048"/>
                </a:lnTo>
                <a:lnTo>
                  <a:pt x="2120" y="5068"/>
                </a:lnTo>
                <a:lnTo>
                  <a:pt x="2211" y="5085"/>
                </a:lnTo>
                <a:lnTo>
                  <a:pt x="2304" y="5100"/>
                </a:lnTo>
                <a:close/>
                <a:moveTo>
                  <a:pt x="2991" y="1292"/>
                </a:moveTo>
                <a:lnTo>
                  <a:pt x="2991" y="3627"/>
                </a:lnTo>
                <a:lnTo>
                  <a:pt x="5477" y="3627"/>
                </a:lnTo>
                <a:lnTo>
                  <a:pt x="5477" y="1292"/>
                </a:lnTo>
                <a:lnTo>
                  <a:pt x="2991" y="1292"/>
                </a:lnTo>
                <a:close/>
                <a:moveTo>
                  <a:pt x="4212" y="3997"/>
                </a:moveTo>
                <a:lnTo>
                  <a:pt x="4212" y="3997"/>
                </a:lnTo>
                <a:lnTo>
                  <a:pt x="4181" y="3998"/>
                </a:lnTo>
                <a:lnTo>
                  <a:pt x="4150" y="4000"/>
                </a:lnTo>
                <a:lnTo>
                  <a:pt x="4120" y="4003"/>
                </a:lnTo>
                <a:lnTo>
                  <a:pt x="4090" y="4007"/>
                </a:lnTo>
                <a:lnTo>
                  <a:pt x="4060" y="4012"/>
                </a:lnTo>
                <a:lnTo>
                  <a:pt x="4030" y="4018"/>
                </a:lnTo>
                <a:lnTo>
                  <a:pt x="4001" y="4026"/>
                </a:lnTo>
                <a:lnTo>
                  <a:pt x="3974" y="4034"/>
                </a:lnTo>
                <a:lnTo>
                  <a:pt x="3946" y="4044"/>
                </a:lnTo>
                <a:lnTo>
                  <a:pt x="3918" y="4054"/>
                </a:lnTo>
                <a:lnTo>
                  <a:pt x="3891" y="4066"/>
                </a:lnTo>
                <a:lnTo>
                  <a:pt x="3864" y="4079"/>
                </a:lnTo>
                <a:lnTo>
                  <a:pt x="3839" y="4091"/>
                </a:lnTo>
                <a:lnTo>
                  <a:pt x="3813" y="4105"/>
                </a:lnTo>
                <a:lnTo>
                  <a:pt x="3789" y="4120"/>
                </a:lnTo>
                <a:lnTo>
                  <a:pt x="3765" y="4137"/>
                </a:lnTo>
                <a:lnTo>
                  <a:pt x="4227" y="4599"/>
                </a:lnTo>
                <a:lnTo>
                  <a:pt x="4676" y="4149"/>
                </a:lnTo>
                <a:lnTo>
                  <a:pt x="4652" y="4132"/>
                </a:lnTo>
                <a:lnTo>
                  <a:pt x="4626" y="4116"/>
                </a:lnTo>
                <a:lnTo>
                  <a:pt x="4599" y="4100"/>
                </a:lnTo>
                <a:lnTo>
                  <a:pt x="4573" y="4086"/>
                </a:lnTo>
                <a:lnTo>
                  <a:pt x="4546" y="4072"/>
                </a:lnTo>
                <a:lnTo>
                  <a:pt x="4518" y="4059"/>
                </a:lnTo>
                <a:lnTo>
                  <a:pt x="4489" y="4048"/>
                </a:lnTo>
                <a:lnTo>
                  <a:pt x="4460" y="4038"/>
                </a:lnTo>
                <a:lnTo>
                  <a:pt x="4431" y="4029"/>
                </a:lnTo>
                <a:lnTo>
                  <a:pt x="4401" y="4021"/>
                </a:lnTo>
                <a:lnTo>
                  <a:pt x="4371" y="4014"/>
                </a:lnTo>
                <a:lnTo>
                  <a:pt x="4339" y="4008"/>
                </a:lnTo>
                <a:lnTo>
                  <a:pt x="4308" y="4003"/>
                </a:lnTo>
                <a:lnTo>
                  <a:pt x="4277" y="4000"/>
                </a:lnTo>
                <a:lnTo>
                  <a:pt x="4244" y="3998"/>
                </a:lnTo>
                <a:lnTo>
                  <a:pt x="4212" y="3997"/>
                </a:lnTo>
                <a:close/>
                <a:moveTo>
                  <a:pt x="4858" y="4335"/>
                </a:moveTo>
                <a:lnTo>
                  <a:pt x="4411" y="4783"/>
                </a:lnTo>
                <a:lnTo>
                  <a:pt x="4859" y="5233"/>
                </a:lnTo>
                <a:lnTo>
                  <a:pt x="4876" y="5208"/>
                </a:lnTo>
                <a:lnTo>
                  <a:pt x="4891" y="5184"/>
                </a:lnTo>
                <a:lnTo>
                  <a:pt x="4906" y="5158"/>
                </a:lnTo>
                <a:lnTo>
                  <a:pt x="4919" y="5133"/>
                </a:lnTo>
                <a:lnTo>
                  <a:pt x="4931" y="5106"/>
                </a:lnTo>
                <a:lnTo>
                  <a:pt x="4943" y="5079"/>
                </a:lnTo>
                <a:lnTo>
                  <a:pt x="4953" y="5052"/>
                </a:lnTo>
                <a:lnTo>
                  <a:pt x="4963" y="5024"/>
                </a:lnTo>
                <a:lnTo>
                  <a:pt x="4971" y="4995"/>
                </a:lnTo>
                <a:lnTo>
                  <a:pt x="4978" y="4967"/>
                </a:lnTo>
                <a:lnTo>
                  <a:pt x="4985" y="4937"/>
                </a:lnTo>
                <a:lnTo>
                  <a:pt x="4989" y="4908"/>
                </a:lnTo>
                <a:lnTo>
                  <a:pt x="4994" y="4877"/>
                </a:lnTo>
                <a:lnTo>
                  <a:pt x="4996" y="4847"/>
                </a:lnTo>
                <a:lnTo>
                  <a:pt x="4999" y="4816"/>
                </a:lnTo>
                <a:lnTo>
                  <a:pt x="5000" y="4786"/>
                </a:lnTo>
                <a:lnTo>
                  <a:pt x="4999" y="4754"/>
                </a:lnTo>
                <a:lnTo>
                  <a:pt x="4996" y="4723"/>
                </a:lnTo>
                <a:lnTo>
                  <a:pt x="4994" y="4693"/>
                </a:lnTo>
                <a:lnTo>
                  <a:pt x="4989" y="4663"/>
                </a:lnTo>
                <a:lnTo>
                  <a:pt x="4985" y="4632"/>
                </a:lnTo>
                <a:lnTo>
                  <a:pt x="4978" y="4603"/>
                </a:lnTo>
                <a:lnTo>
                  <a:pt x="4971" y="4574"/>
                </a:lnTo>
                <a:lnTo>
                  <a:pt x="4963" y="4545"/>
                </a:lnTo>
                <a:lnTo>
                  <a:pt x="4952" y="4517"/>
                </a:lnTo>
                <a:lnTo>
                  <a:pt x="4942" y="4490"/>
                </a:lnTo>
                <a:lnTo>
                  <a:pt x="4930" y="4463"/>
                </a:lnTo>
                <a:lnTo>
                  <a:pt x="4917" y="4436"/>
                </a:lnTo>
                <a:lnTo>
                  <a:pt x="4905" y="4411"/>
                </a:lnTo>
                <a:lnTo>
                  <a:pt x="4890" y="4385"/>
                </a:lnTo>
                <a:lnTo>
                  <a:pt x="4874" y="4360"/>
                </a:lnTo>
                <a:lnTo>
                  <a:pt x="4858" y="4335"/>
                </a:lnTo>
                <a:close/>
                <a:moveTo>
                  <a:pt x="4678" y="5420"/>
                </a:moveTo>
                <a:lnTo>
                  <a:pt x="4227" y="4968"/>
                </a:lnTo>
                <a:lnTo>
                  <a:pt x="3762" y="5431"/>
                </a:lnTo>
                <a:lnTo>
                  <a:pt x="3787" y="5448"/>
                </a:lnTo>
                <a:lnTo>
                  <a:pt x="3811" y="5464"/>
                </a:lnTo>
                <a:lnTo>
                  <a:pt x="3837" y="5478"/>
                </a:lnTo>
                <a:lnTo>
                  <a:pt x="3863" y="5492"/>
                </a:lnTo>
                <a:lnTo>
                  <a:pt x="3890" y="5503"/>
                </a:lnTo>
                <a:lnTo>
                  <a:pt x="3917" y="5515"/>
                </a:lnTo>
                <a:lnTo>
                  <a:pt x="3945" y="5526"/>
                </a:lnTo>
                <a:lnTo>
                  <a:pt x="3972" y="5536"/>
                </a:lnTo>
                <a:lnTo>
                  <a:pt x="4000" y="5544"/>
                </a:lnTo>
                <a:lnTo>
                  <a:pt x="4029" y="5552"/>
                </a:lnTo>
                <a:lnTo>
                  <a:pt x="4060" y="5558"/>
                </a:lnTo>
                <a:lnTo>
                  <a:pt x="4089" y="5564"/>
                </a:lnTo>
                <a:lnTo>
                  <a:pt x="4119" y="5567"/>
                </a:lnTo>
                <a:lnTo>
                  <a:pt x="4150" y="5571"/>
                </a:lnTo>
                <a:lnTo>
                  <a:pt x="4180" y="5572"/>
                </a:lnTo>
                <a:lnTo>
                  <a:pt x="4212" y="5573"/>
                </a:lnTo>
                <a:lnTo>
                  <a:pt x="4244" y="5572"/>
                </a:lnTo>
                <a:lnTo>
                  <a:pt x="4277" y="5569"/>
                </a:lnTo>
                <a:lnTo>
                  <a:pt x="4308" y="5567"/>
                </a:lnTo>
                <a:lnTo>
                  <a:pt x="4340" y="5562"/>
                </a:lnTo>
                <a:lnTo>
                  <a:pt x="4371" y="5557"/>
                </a:lnTo>
                <a:lnTo>
                  <a:pt x="4402" y="5550"/>
                </a:lnTo>
                <a:lnTo>
                  <a:pt x="4432" y="5542"/>
                </a:lnTo>
                <a:lnTo>
                  <a:pt x="4461" y="5532"/>
                </a:lnTo>
                <a:lnTo>
                  <a:pt x="4490" y="5522"/>
                </a:lnTo>
                <a:lnTo>
                  <a:pt x="4519" y="5510"/>
                </a:lnTo>
                <a:lnTo>
                  <a:pt x="4547" y="5497"/>
                </a:lnTo>
                <a:lnTo>
                  <a:pt x="4575" y="5485"/>
                </a:lnTo>
                <a:lnTo>
                  <a:pt x="4602" y="5470"/>
                </a:lnTo>
                <a:lnTo>
                  <a:pt x="4627" y="5454"/>
                </a:lnTo>
                <a:lnTo>
                  <a:pt x="4653" y="5437"/>
                </a:lnTo>
                <a:lnTo>
                  <a:pt x="4678" y="5420"/>
                </a:lnTo>
                <a:close/>
                <a:moveTo>
                  <a:pt x="3575" y="5249"/>
                </a:moveTo>
                <a:lnTo>
                  <a:pt x="4042" y="4783"/>
                </a:lnTo>
                <a:lnTo>
                  <a:pt x="3578" y="4319"/>
                </a:lnTo>
                <a:lnTo>
                  <a:pt x="3560" y="4343"/>
                </a:lnTo>
                <a:lnTo>
                  <a:pt x="3543" y="4369"/>
                </a:lnTo>
                <a:lnTo>
                  <a:pt x="3528" y="4396"/>
                </a:lnTo>
                <a:lnTo>
                  <a:pt x="3513" y="4422"/>
                </a:lnTo>
                <a:lnTo>
                  <a:pt x="3499" y="4450"/>
                </a:lnTo>
                <a:lnTo>
                  <a:pt x="3487" y="4478"/>
                </a:lnTo>
                <a:lnTo>
                  <a:pt x="3476" y="4506"/>
                </a:lnTo>
                <a:lnTo>
                  <a:pt x="3465" y="4536"/>
                </a:lnTo>
                <a:lnTo>
                  <a:pt x="3456" y="4565"/>
                </a:lnTo>
                <a:lnTo>
                  <a:pt x="3448" y="4595"/>
                </a:lnTo>
                <a:lnTo>
                  <a:pt x="3441" y="4625"/>
                </a:lnTo>
                <a:lnTo>
                  <a:pt x="3435" y="4657"/>
                </a:lnTo>
                <a:lnTo>
                  <a:pt x="3430" y="4688"/>
                </a:lnTo>
                <a:lnTo>
                  <a:pt x="3427" y="4721"/>
                </a:lnTo>
                <a:lnTo>
                  <a:pt x="3426" y="4752"/>
                </a:lnTo>
                <a:lnTo>
                  <a:pt x="3424" y="4786"/>
                </a:lnTo>
                <a:lnTo>
                  <a:pt x="3426" y="4817"/>
                </a:lnTo>
                <a:lnTo>
                  <a:pt x="3427" y="4850"/>
                </a:lnTo>
                <a:lnTo>
                  <a:pt x="3430" y="4881"/>
                </a:lnTo>
                <a:lnTo>
                  <a:pt x="3435" y="4912"/>
                </a:lnTo>
                <a:lnTo>
                  <a:pt x="3441" y="4944"/>
                </a:lnTo>
                <a:lnTo>
                  <a:pt x="3448" y="4974"/>
                </a:lnTo>
                <a:lnTo>
                  <a:pt x="3456" y="5004"/>
                </a:lnTo>
                <a:lnTo>
                  <a:pt x="3464" y="5033"/>
                </a:lnTo>
                <a:lnTo>
                  <a:pt x="3474" y="5062"/>
                </a:lnTo>
                <a:lnTo>
                  <a:pt x="3486" y="5091"/>
                </a:lnTo>
                <a:lnTo>
                  <a:pt x="3499" y="5119"/>
                </a:lnTo>
                <a:lnTo>
                  <a:pt x="3512" y="5147"/>
                </a:lnTo>
                <a:lnTo>
                  <a:pt x="3527" y="5174"/>
                </a:lnTo>
                <a:lnTo>
                  <a:pt x="3542" y="5199"/>
                </a:lnTo>
                <a:lnTo>
                  <a:pt x="3558" y="5225"/>
                </a:lnTo>
                <a:lnTo>
                  <a:pt x="3575" y="524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863023" y="1955379"/>
            <a:ext cx="23533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863023" y="3634827"/>
            <a:ext cx="23533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89931" y="1958978"/>
            <a:ext cx="23533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189931" y="3638425"/>
            <a:ext cx="23533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551281" y="1946633"/>
            <a:ext cx="23533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551281" y="3626079"/>
            <a:ext cx="23533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Entry_1"/>
          <p:cNvSpPr/>
          <p:nvPr>
            <p:custDataLst>
              <p:tags r:id="rId1"/>
            </p:custDataLst>
          </p:nvPr>
        </p:nvSpPr>
        <p:spPr>
          <a:xfrm>
            <a:off x="4089400" y="246061"/>
            <a:ext cx="4016089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8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460301" y="7618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025900" y="795933"/>
            <a:ext cx="415434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 LOREM</a:t>
            </a:r>
            <a:endParaRPr lang="zh-CN" altLang="en-US" sz="1100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460301" y="67562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8"/>
          <p:cNvGrpSpPr/>
          <p:nvPr/>
        </p:nvGrpSpPr>
        <p:grpSpPr bwMode="auto">
          <a:xfrm>
            <a:off x="4764088" y="1924050"/>
            <a:ext cx="2667000" cy="4070350"/>
            <a:chOff x="0" y="0"/>
            <a:chExt cx="3019425" cy="4606802"/>
          </a:xfrm>
        </p:grpSpPr>
        <p:sp>
          <p:nvSpPr>
            <p:cNvPr id="9" name="Freeform 5"/>
            <p:cNvSpPr/>
            <p:nvPr/>
          </p:nvSpPr>
          <p:spPr bwMode="auto">
            <a:xfrm>
              <a:off x="972326" y="2008738"/>
              <a:ext cx="1737967" cy="1094206"/>
            </a:xfrm>
            <a:custGeom>
              <a:avLst/>
              <a:gdLst>
                <a:gd name="T0" fmla="*/ 588 w 2687"/>
                <a:gd name="T1" fmla="*/ 0 h 1694"/>
                <a:gd name="T2" fmla="*/ 4 w 2687"/>
                <a:gd name="T3" fmla="*/ 1380 h 1694"/>
                <a:gd name="T4" fmla="*/ 7 w 2687"/>
                <a:gd name="T5" fmla="*/ 1694 h 1694"/>
                <a:gd name="T6" fmla="*/ 1352 w 2687"/>
                <a:gd name="T7" fmla="*/ 1694 h 1694"/>
                <a:gd name="T8" fmla="*/ 1370 w 2687"/>
                <a:gd name="T9" fmla="*/ 1386 h 1694"/>
                <a:gd name="T10" fmla="*/ 2687 w 2687"/>
                <a:gd name="T11" fmla="*/ 0 h 1694"/>
                <a:gd name="T12" fmla="*/ 588 w 2687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87" h="1694">
                  <a:moveTo>
                    <a:pt x="588" y="0"/>
                  </a:moveTo>
                  <a:cubicBezTo>
                    <a:pt x="293" y="436"/>
                    <a:pt x="0" y="741"/>
                    <a:pt x="4" y="1380"/>
                  </a:cubicBezTo>
                  <a:cubicBezTo>
                    <a:pt x="5" y="1455"/>
                    <a:pt x="6" y="1685"/>
                    <a:pt x="7" y="1694"/>
                  </a:cubicBezTo>
                  <a:cubicBezTo>
                    <a:pt x="1352" y="1694"/>
                    <a:pt x="1352" y="1694"/>
                    <a:pt x="1352" y="1694"/>
                  </a:cubicBezTo>
                  <a:cubicBezTo>
                    <a:pt x="1354" y="1687"/>
                    <a:pt x="1340" y="1535"/>
                    <a:pt x="1370" y="1386"/>
                  </a:cubicBezTo>
                  <a:cubicBezTo>
                    <a:pt x="1475" y="854"/>
                    <a:pt x="2200" y="559"/>
                    <a:pt x="2687" y="0"/>
                  </a:cubicBezTo>
                  <a:lnTo>
                    <a:pt x="58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1353349" y="731267"/>
              <a:ext cx="1666076" cy="1688921"/>
            </a:xfrm>
            <a:custGeom>
              <a:avLst/>
              <a:gdLst>
                <a:gd name="T0" fmla="*/ 2577 w 2577"/>
                <a:gd name="T1" fmla="*/ 820 h 2611"/>
                <a:gd name="T2" fmla="*/ 2410 w 2577"/>
                <a:gd name="T3" fmla="*/ 0 h 2611"/>
                <a:gd name="T4" fmla="*/ 381 w 2577"/>
                <a:gd name="T5" fmla="*/ 810 h 2611"/>
                <a:gd name="T6" fmla="*/ 396 w 2577"/>
                <a:gd name="T7" fmla="*/ 947 h 2611"/>
                <a:gd name="T8" fmla="*/ 0 w 2577"/>
                <a:gd name="T9" fmla="*/ 1974 h 2611"/>
                <a:gd name="T10" fmla="*/ 433 w 2577"/>
                <a:gd name="T11" fmla="*/ 1975 h 2611"/>
                <a:gd name="T12" fmla="*/ 626 w 2577"/>
                <a:gd name="T13" fmla="*/ 2254 h 2611"/>
                <a:gd name="T14" fmla="*/ 626 w 2577"/>
                <a:gd name="T15" fmla="*/ 2254 h 2611"/>
                <a:gd name="T16" fmla="*/ 565 w 2577"/>
                <a:gd name="T17" fmla="*/ 2401 h 2611"/>
                <a:gd name="T18" fmla="*/ 817 w 2577"/>
                <a:gd name="T19" fmla="*/ 2607 h 2611"/>
                <a:gd name="T20" fmla="*/ 1056 w 2577"/>
                <a:gd name="T21" fmla="*/ 2386 h 2611"/>
                <a:gd name="T22" fmla="*/ 983 w 2577"/>
                <a:gd name="T23" fmla="*/ 2241 h 2611"/>
                <a:gd name="T24" fmla="*/ 1118 w 2577"/>
                <a:gd name="T25" fmla="*/ 1977 h 2611"/>
                <a:gd name="T26" fmla="*/ 2099 w 2577"/>
                <a:gd name="T27" fmla="*/ 1974 h 2611"/>
                <a:gd name="T28" fmla="*/ 2577 w 2577"/>
                <a:gd name="T29" fmla="*/ 820 h 2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77" h="2611">
                  <a:moveTo>
                    <a:pt x="2577" y="820"/>
                  </a:moveTo>
                  <a:cubicBezTo>
                    <a:pt x="2577" y="511"/>
                    <a:pt x="2519" y="238"/>
                    <a:pt x="2410" y="0"/>
                  </a:cubicBezTo>
                  <a:cubicBezTo>
                    <a:pt x="381" y="810"/>
                    <a:pt x="381" y="810"/>
                    <a:pt x="381" y="810"/>
                  </a:cubicBezTo>
                  <a:cubicBezTo>
                    <a:pt x="391" y="853"/>
                    <a:pt x="396" y="898"/>
                    <a:pt x="396" y="947"/>
                  </a:cubicBezTo>
                  <a:cubicBezTo>
                    <a:pt x="396" y="1339"/>
                    <a:pt x="210" y="1663"/>
                    <a:pt x="0" y="1974"/>
                  </a:cubicBezTo>
                  <a:cubicBezTo>
                    <a:pt x="433" y="1975"/>
                    <a:pt x="433" y="1975"/>
                    <a:pt x="433" y="1975"/>
                  </a:cubicBezTo>
                  <a:cubicBezTo>
                    <a:pt x="736" y="1975"/>
                    <a:pt x="687" y="2193"/>
                    <a:pt x="626" y="2254"/>
                  </a:cubicBezTo>
                  <a:cubicBezTo>
                    <a:pt x="626" y="2254"/>
                    <a:pt x="626" y="2254"/>
                    <a:pt x="626" y="2254"/>
                  </a:cubicBezTo>
                  <a:cubicBezTo>
                    <a:pt x="587" y="2294"/>
                    <a:pt x="563" y="2345"/>
                    <a:pt x="565" y="2401"/>
                  </a:cubicBezTo>
                  <a:cubicBezTo>
                    <a:pt x="568" y="2519"/>
                    <a:pt x="681" y="2611"/>
                    <a:pt x="817" y="2607"/>
                  </a:cubicBezTo>
                  <a:cubicBezTo>
                    <a:pt x="952" y="2603"/>
                    <a:pt x="1059" y="2504"/>
                    <a:pt x="1056" y="2386"/>
                  </a:cubicBezTo>
                  <a:cubicBezTo>
                    <a:pt x="1054" y="2329"/>
                    <a:pt x="1026" y="2278"/>
                    <a:pt x="983" y="2241"/>
                  </a:cubicBezTo>
                  <a:cubicBezTo>
                    <a:pt x="931" y="2176"/>
                    <a:pt x="890" y="2007"/>
                    <a:pt x="1118" y="1977"/>
                  </a:cubicBezTo>
                  <a:cubicBezTo>
                    <a:pt x="2099" y="1974"/>
                    <a:pt x="2099" y="1974"/>
                    <a:pt x="2099" y="1974"/>
                  </a:cubicBezTo>
                  <a:cubicBezTo>
                    <a:pt x="2372" y="1662"/>
                    <a:pt x="2577" y="1293"/>
                    <a:pt x="2577" y="8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1310214" y="0"/>
              <a:ext cx="1601374" cy="1390665"/>
            </a:xfrm>
            <a:custGeom>
              <a:avLst/>
              <a:gdLst>
                <a:gd name="T0" fmla="*/ 1772 w 2475"/>
                <a:gd name="T1" fmla="*/ 1697 h 2152"/>
                <a:gd name="T2" fmla="*/ 1793 w 2475"/>
                <a:gd name="T3" fmla="*/ 1406 h 2152"/>
                <a:gd name="T4" fmla="*/ 2475 w 2475"/>
                <a:gd name="T5" fmla="*/ 1134 h 2152"/>
                <a:gd name="T6" fmla="*/ 18 w 2475"/>
                <a:gd name="T7" fmla="*/ 0 h 2152"/>
                <a:gd name="T8" fmla="*/ 0 w 2475"/>
                <a:gd name="T9" fmla="*/ 0 h 2152"/>
                <a:gd name="T10" fmla="*/ 5 w 2475"/>
                <a:gd name="T11" fmla="*/ 1547 h 2152"/>
                <a:gd name="T12" fmla="*/ 446 w 2475"/>
                <a:gd name="T13" fmla="*/ 1944 h 2152"/>
                <a:gd name="T14" fmla="*/ 1229 w 2475"/>
                <a:gd name="T15" fmla="*/ 1632 h 2152"/>
                <a:gd name="T16" fmla="*/ 1444 w 2475"/>
                <a:gd name="T17" fmla="*/ 1840 h 2152"/>
                <a:gd name="T18" fmla="*/ 1444 w 2475"/>
                <a:gd name="T19" fmla="*/ 1839 h 2152"/>
                <a:gd name="T20" fmla="*/ 1441 w 2475"/>
                <a:gd name="T21" fmla="*/ 1998 h 2152"/>
                <a:gd name="T22" fmla="*/ 1750 w 2475"/>
                <a:gd name="T23" fmla="*/ 2098 h 2152"/>
                <a:gd name="T24" fmla="*/ 1893 w 2475"/>
                <a:gd name="T25" fmla="*/ 1806 h 2152"/>
                <a:gd name="T26" fmla="*/ 1772 w 2475"/>
                <a:gd name="T27" fmla="*/ 1697 h 2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75" h="2152">
                  <a:moveTo>
                    <a:pt x="1772" y="1697"/>
                  </a:moveTo>
                  <a:cubicBezTo>
                    <a:pt x="1700" y="1657"/>
                    <a:pt x="1604" y="1517"/>
                    <a:pt x="1793" y="1406"/>
                  </a:cubicBezTo>
                  <a:cubicBezTo>
                    <a:pt x="2475" y="1134"/>
                    <a:pt x="2475" y="1134"/>
                    <a:pt x="2475" y="1134"/>
                  </a:cubicBezTo>
                  <a:cubicBezTo>
                    <a:pt x="2129" y="386"/>
                    <a:pt x="1261" y="0"/>
                    <a:pt x="18" y="0"/>
                  </a:cubicBezTo>
                  <a:cubicBezTo>
                    <a:pt x="12" y="0"/>
                    <a:pt x="6" y="0"/>
                    <a:pt x="0" y="0"/>
                  </a:cubicBezTo>
                  <a:cubicBezTo>
                    <a:pt x="5" y="1547"/>
                    <a:pt x="5" y="1547"/>
                    <a:pt x="5" y="1547"/>
                  </a:cubicBezTo>
                  <a:cubicBezTo>
                    <a:pt x="241" y="1610"/>
                    <a:pt x="398" y="1742"/>
                    <a:pt x="446" y="1944"/>
                  </a:cubicBezTo>
                  <a:cubicBezTo>
                    <a:pt x="1229" y="1632"/>
                    <a:pt x="1229" y="1632"/>
                    <a:pt x="1229" y="1632"/>
                  </a:cubicBezTo>
                  <a:cubicBezTo>
                    <a:pt x="1461" y="1568"/>
                    <a:pt x="1477" y="1766"/>
                    <a:pt x="1444" y="1840"/>
                  </a:cubicBezTo>
                  <a:cubicBezTo>
                    <a:pt x="1444" y="1839"/>
                    <a:pt x="1444" y="1839"/>
                    <a:pt x="1444" y="1839"/>
                  </a:cubicBezTo>
                  <a:cubicBezTo>
                    <a:pt x="1422" y="1890"/>
                    <a:pt x="1419" y="1947"/>
                    <a:pt x="1441" y="1998"/>
                  </a:cubicBezTo>
                  <a:cubicBezTo>
                    <a:pt x="1487" y="2107"/>
                    <a:pt x="1625" y="2152"/>
                    <a:pt x="1750" y="2098"/>
                  </a:cubicBezTo>
                  <a:cubicBezTo>
                    <a:pt x="1875" y="2045"/>
                    <a:pt x="1939" y="1914"/>
                    <a:pt x="1893" y="1806"/>
                  </a:cubicBezTo>
                  <a:cubicBezTo>
                    <a:pt x="1870" y="1753"/>
                    <a:pt x="1826" y="1715"/>
                    <a:pt x="1772" y="169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0" y="0"/>
              <a:ext cx="1721791" cy="1255911"/>
            </a:xfrm>
            <a:custGeom>
              <a:avLst/>
              <a:gdLst>
                <a:gd name="T0" fmla="*/ 2438 w 2665"/>
                <a:gd name="T1" fmla="*/ 501 h 1945"/>
                <a:gd name="T2" fmla="*/ 2293 w 2665"/>
                <a:gd name="T3" fmla="*/ 575 h 1945"/>
                <a:gd name="T4" fmla="*/ 2028 w 2665"/>
                <a:gd name="T5" fmla="*/ 444 h 1945"/>
                <a:gd name="T6" fmla="*/ 2027 w 2665"/>
                <a:gd name="T7" fmla="*/ 0 h 1945"/>
                <a:gd name="T8" fmla="*/ 0 w 2665"/>
                <a:gd name="T9" fmla="*/ 552 h 1945"/>
                <a:gd name="T10" fmla="*/ 435 w 2665"/>
                <a:gd name="T11" fmla="*/ 1945 h 1945"/>
                <a:gd name="T12" fmla="*/ 1656 w 2665"/>
                <a:gd name="T13" fmla="*/ 1502 h 1945"/>
                <a:gd name="T14" fmla="*/ 2032 w 2665"/>
                <a:gd name="T15" fmla="*/ 1547 h 1945"/>
                <a:gd name="T16" fmla="*/ 2031 w 2665"/>
                <a:gd name="T17" fmla="*/ 1360 h 1945"/>
                <a:gd name="T18" fmla="*/ 2035 w 2665"/>
                <a:gd name="T19" fmla="*/ 1114 h 1945"/>
                <a:gd name="T20" fmla="*/ 2309 w 2665"/>
                <a:gd name="T21" fmla="*/ 932 h 1945"/>
                <a:gd name="T22" fmla="*/ 2309 w 2665"/>
                <a:gd name="T23" fmla="*/ 931 h 1945"/>
                <a:gd name="T24" fmla="*/ 2456 w 2665"/>
                <a:gd name="T25" fmla="*/ 991 h 1945"/>
                <a:gd name="T26" fmla="*/ 2660 w 2665"/>
                <a:gd name="T27" fmla="*/ 738 h 1945"/>
                <a:gd name="T28" fmla="*/ 2438 w 2665"/>
                <a:gd name="T29" fmla="*/ 501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65" h="1945">
                  <a:moveTo>
                    <a:pt x="2438" y="501"/>
                  </a:moveTo>
                  <a:cubicBezTo>
                    <a:pt x="2381" y="503"/>
                    <a:pt x="2329" y="531"/>
                    <a:pt x="2293" y="575"/>
                  </a:cubicBezTo>
                  <a:cubicBezTo>
                    <a:pt x="2229" y="627"/>
                    <a:pt x="2062" y="668"/>
                    <a:pt x="2028" y="444"/>
                  </a:cubicBezTo>
                  <a:cubicBezTo>
                    <a:pt x="2027" y="0"/>
                    <a:pt x="2027" y="0"/>
                    <a:pt x="2027" y="0"/>
                  </a:cubicBezTo>
                  <a:cubicBezTo>
                    <a:pt x="833" y="6"/>
                    <a:pt x="0" y="552"/>
                    <a:pt x="0" y="552"/>
                  </a:cubicBezTo>
                  <a:cubicBezTo>
                    <a:pt x="435" y="1945"/>
                    <a:pt x="435" y="1945"/>
                    <a:pt x="435" y="1945"/>
                  </a:cubicBezTo>
                  <a:cubicBezTo>
                    <a:pt x="435" y="1945"/>
                    <a:pt x="1004" y="1502"/>
                    <a:pt x="1656" y="1502"/>
                  </a:cubicBezTo>
                  <a:cubicBezTo>
                    <a:pt x="1796" y="1502"/>
                    <a:pt x="1922" y="1517"/>
                    <a:pt x="2032" y="1547"/>
                  </a:cubicBezTo>
                  <a:cubicBezTo>
                    <a:pt x="2031" y="1360"/>
                    <a:pt x="2031" y="1360"/>
                    <a:pt x="2031" y="1360"/>
                  </a:cubicBezTo>
                  <a:cubicBezTo>
                    <a:pt x="2035" y="1114"/>
                    <a:pt x="2035" y="1114"/>
                    <a:pt x="2035" y="1114"/>
                  </a:cubicBezTo>
                  <a:cubicBezTo>
                    <a:pt x="2033" y="810"/>
                    <a:pt x="2247" y="871"/>
                    <a:pt x="2309" y="932"/>
                  </a:cubicBezTo>
                  <a:cubicBezTo>
                    <a:pt x="2309" y="931"/>
                    <a:pt x="2309" y="931"/>
                    <a:pt x="2309" y="931"/>
                  </a:cubicBezTo>
                  <a:cubicBezTo>
                    <a:pt x="2348" y="970"/>
                    <a:pt x="2400" y="993"/>
                    <a:pt x="2456" y="991"/>
                  </a:cubicBezTo>
                  <a:cubicBezTo>
                    <a:pt x="2573" y="987"/>
                    <a:pt x="2665" y="874"/>
                    <a:pt x="2660" y="738"/>
                  </a:cubicBezTo>
                  <a:cubicBezTo>
                    <a:pt x="2655" y="603"/>
                    <a:pt x="2556" y="496"/>
                    <a:pt x="2438" y="5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3" name="任意多边形 14"/>
            <p:cNvSpPr/>
            <p:nvPr/>
          </p:nvSpPr>
          <p:spPr bwMode="auto">
            <a:xfrm>
              <a:off x="765640" y="3318551"/>
              <a:ext cx="1290445" cy="1288251"/>
            </a:xfrm>
            <a:custGeom>
              <a:avLst/>
              <a:gdLst>
                <a:gd name="T0" fmla="*/ 693462 w 1289896"/>
                <a:gd name="T1" fmla="*/ 1869 h 1288803"/>
                <a:gd name="T2" fmla="*/ 1256263 w 1289896"/>
                <a:gd name="T3" fmla="*/ 439512 h 1288803"/>
                <a:gd name="T4" fmla="*/ 850098 w 1289896"/>
                <a:gd name="T5" fmla="*/ 1255192 h 1288803"/>
                <a:gd name="T6" fmla="*/ 33888 w 1289896"/>
                <a:gd name="T7" fmla="*/ 849291 h 1288803"/>
                <a:gd name="T8" fmla="*/ 439406 w 1289896"/>
                <a:gd name="T9" fmla="*/ 33611 h 1288803"/>
                <a:gd name="T10" fmla="*/ 693462 w 1289896"/>
                <a:gd name="T11" fmla="*/ 1869 h 1288803"/>
                <a:gd name="T12" fmla="*/ 645869 w 1289896"/>
                <a:gd name="T13" fmla="*/ 193551 h 1288803"/>
                <a:gd name="T14" fmla="*/ 502380 w 1289896"/>
                <a:gd name="T15" fmla="*/ 217450 h 1288803"/>
                <a:gd name="T16" fmla="*/ 217988 w 1289896"/>
                <a:gd name="T17" fmla="*/ 787795 h 1288803"/>
                <a:gd name="T18" fmla="*/ 645223 w 1289896"/>
                <a:gd name="T19" fmla="*/ 1095251 h 1288803"/>
                <a:gd name="T20" fmla="*/ 789358 w 1289896"/>
                <a:gd name="T21" fmla="*/ 1071352 h 1288803"/>
                <a:gd name="T22" fmla="*/ 1073104 w 1289896"/>
                <a:gd name="T23" fmla="*/ 501008 h 1288803"/>
                <a:gd name="T24" fmla="*/ 645869 w 1289896"/>
                <a:gd name="T25" fmla="*/ 193551 h 1288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89896" h="1288803">
                  <a:moveTo>
                    <a:pt x="693462" y="1869"/>
                  </a:moveTo>
                  <a:cubicBezTo>
                    <a:pt x="944000" y="21047"/>
                    <a:pt x="1170891" y="186470"/>
                    <a:pt x="1256263" y="439512"/>
                  </a:cubicBezTo>
                  <a:cubicBezTo>
                    <a:pt x="1369446" y="776901"/>
                    <a:pt x="1187707" y="1142082"/>
                    <a:pt x="850098" y="1255192"/>
                  </a:cubicBezTo>
                  <a:cubicBezTo>
                    <a:pt x="512490" y="1368301"/>
                    <a:pt x="147071" y="1186680"/>
                    <a:pt x="33888" y="849291"/>
                  </a:cubicBezTo>
                  <a:cubicBezTo>
                    <a:pt x="-79942" y="511902"/>
                    <a:pt x="102444" y="146720"/>
                    <a:pt x="439406" y="33611"/>
                  </a:cubicBezTo>
                  <a:cubicBezTo>
                    <a:pt x="523808" y="5333"/>
                    <a:pt x="609949" y="-4523"/>
                    <a:pt x="693462" y="1869"/>
                  </a:cubicBezTo>
                  <a:close/>
                  <a:moveTo>
                    <a:pt x="645869" y="193551"/>
                  </a:moveTo>
                  <a:cubicBezTo>
                    <a:pt x="597393" y="193551"/>
                    <a:pt x="548917" y="201302"/>
                    <a:pt x="502380" y="217450"/>
                  </a:cubicBezTo>
                  <a:cubicBezTo>
                    <a:pt x="266464" y="296252"/>
                    <a:pt x="139133" y="552035"/>
                    <a:pt x="217988" y="787795"/>
                  </a:cubicBezTo>
                  <a:cubicBezTo>
                    <a:pt x="280037" y="971881"/>
                    <a:pt x="451965" y="1095251"/>
                    <a:pt x="645223" y="1095251"/>
                  </a:cubicBezTo>
                  <a:cubicBezTo>
                    <a:pt x="694345" y="1095251"/>
                    <a:pt x="742175" y="1087500"/>
                    <a:pt x="789358" y="1071352"/>
                  </a:cubicBezTo>
                  <a:cubicBezTo>
                    <a:pt x="1024628" y="992550"/>
                    <a:pt x="1151958" y="736767"/>
                    <a:pt x="1073104" y="501008"/>
                  </a:cubicBezTo>
                  <a:cubicBezTo>
                    <a:pt x="1011055" y="316921"/>
                    <a:pt x="839773" y="193551"/>
                    <a:pt x="645869" y="1935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4" name="矩形 15"/>
          <p:cNvSpPr>
            <a:spLocks noChangeArrowheads="1"/>
          </p:cNvSpPr>
          <p:nvPr/>
        </p:nvSpPr>
        <p:spPr bwMode="auto">
          <a:xfrm>
            <a:off x="5170254" y="2106088"/>
            <a:ext cx="6912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01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5" name="矩形 16"/>
          <p:cNvSpPr>
            <a:spLocks noChangeArrowheads="1"/>
          </p:cNvSpPr>
          <p:nvPr/>
        </p:nvSpPr>
        <p:spPr bwMode="auto">
          <a:xfrm>
            <a:off x="6289088" y="2201863"/>
            <a:ext cx="6912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02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6" name="矩形 17"/>
          <p:cNvSpPr>
            <a:spLocks noChangeArrowheads="1"/>
          </p:cNvSpPr>
          <p:nvPr/>
        </p:nvSpPr>
        <p:spPr bwMode="auto">
          <a:xfrm>
            <a:off x="6390688" y="3122613"/>
            <a:ext cx="6912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03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7" name="矩形 18"/>
          <p:cNvSpPr>
            <a:spLocks noChangeArrowheads="1"/>
          </p:cNvSpPr>
          <p:nvPr/>
        </p:nvSpPr>
        <p:spPr bwMode="auto">
          <a:xfrm>
            <a:off x="5765213" y="4000500"/>
            <a:ext cx="6912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04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896200" y="1706702"/>
            <a:ext cx="34612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896200" y="1275509"/>
            <a:ext cx="2646870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rgbClr val="36393E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点击此处添加标题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896200" y="4081433"/>
            <a:ext cx="34612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896200" y="3650240"/>
            <a:ext cx="2646870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rgbClr val="36393E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点击此处添加标题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14643" y="1706702"/>
            <a:ext cx="34612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814643" y="1275509"/>
            <a:ext cx="2646870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rgbClr val="36393E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点击此处添加标题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814643" y="4081433"/>
            <a:ext cx="34612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814643" y="3650240"/>
            <a:ext cx="2646870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rgbClr val="36393E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点击此处添加标题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Entry_1"/>
          <p:cNvSpPr/>
          <p:nvPr>
            <p:custDataLst>
              <p:tags r:id="rId1"/>
            </p:custDataLst>
          </p:nvPr>
        </p:nvSpPr>
        <p:spPr>
          <a:xfrm>
            <a:off x="4089400" y="246061"/>
            <a:ext cx="4016089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8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460301" y="7618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025900" y="795933"/>
            <a:ext cx="415434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 LOREM</a:t>
            </a:r>
            <a:endParaRPr lang="zh-CN" altLang="en-US" sz="1100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460301" y="67562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 1"/>
          <p:cNvSpPr/>
          <p:nvPr/>
        </p:nvSpPr>
        <p:spPr>
          <a:xfrm flipH="1">
            <a:off x="850010" y="2421809"/>
            <a:ext cx="10358120" cy="45719"/>
          </a:xfrm>
          <a:custGeom>
            <a:avLst/>
            <a:gdLst>
              <a:gd name="connsiteX0" fmla="*/ 7977051 w 7977051"/>
              <a:gd name="connsiteY0" fmla="*/ 0 h 31619"/>
              <a:gd name="connsiteX1" fmla="*/ 0 w 7977051"/>
              <a:gd name="connsiteY1" fmla="*/ 0 h 31619"/>
              <a:gd name="connsiteX2" fmla="*/ 0 w 7977051"/>
              <a:gd name="connsiteY2" fmla="*/ 31619 h 31619"/>
              <a:gd name="connsiteX3" fmla="*/ 7977051 w 7977051"/>
              <a:gd name="connsiteY3" fmla="*/ 31619 h 31619"/>
              <a:gd name="connsiteX4" fmla="*/ 7977051 w 7977051"/>
              <a:gd name="connsiteY4" fmla="*/ 15810 h 31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77051" h="31619">
                <a:moveTo>
                  <a:pt x="7977051" y="0"/>
                </a:moveTo>
                <a:lnTo>
                  <a:pt x="0" y="0"/>
                </a:lnTo>
                <a:lnTo>
                  <a:pt x="0" y="31619"/>
                </a:lnTo>
                <a:lnTo>
                  <a:pt x="7977051" y="31619"/>
                </a:lnTo>
                <a:lnTo>
                  <a:pt x="7977051" y="1581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32"/>
          <p:cNvCxnSpPr/>
          <p:nvPr/>
        </p:nvCxnSpPr>
        <p:spPr>
          <a:xfrm flipV="1">
            <a:off x="2648585" y="2437089"/>
            <a:ext cx="0" cy="601663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32"/>
          <p:cNvCxnSpPr/>
          <p:nvPr/>
        </p:nvCxnSpPr>
        <p:spPr>
          <a:xfrm flipV="1">
            <a:off x="4937760" y="2437089"/>
            <a:ext cx="0" cy="601663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32"/>
          <p:cNvCxnSpPr/>
          <p:nvPr/>
        </p:nvCxnSpPr>
        <p:spPr>
          <a:xfrm flipV="1">
            <a:off x="7257098" y="2437089"/>
            <a:ext cx="0" cy="601663"/>
          </a:xfrm>
          <a:prstGeom prst="line">
            <a:avLst/>
          </a:prstGeom>
          <a:ln w="19050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 5"/>
          <p:cNvSpPr/>
          <p:nvPr/>
        </p:nvSpPr>
        <p:spPr>
          <a:xfrm>
            <a:off x="1837374" y="3145113"/>
            <a:ext cx="1614487" cy="34448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rgbClr val="2827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3" name="圆角矩形 6"/>
          <p:cNvSpPr/>
          <p:nvPr/>
        </p:nvSpPr>
        <p:spPr>
          <a:xfrm>
            <a:off x="4131310" y="3145113"/>
            <a:ext cx="1612900" cy="3444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rgbClr val="2827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4" name="圆角矩形 7"/>
          <p:cNvSpPr/>
          <p:nvPr/>
        </p:nvSpPr>
        <p:spPr>
          <a:xfrm>
            <a:off x="6425248" y="3145113"/>
            <a:ext cx="1612900" cy="344488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rgbClr val="2827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5" name="Sev01"/>
          <p:cNvSpPr>
            <a:spLocks noChangeAspect="1"/>
          </p:cNvSpPr>
          <p:nvPr/>
        </p:nvSpPr>
        <p:spPr>
          <a:xfrm>
            <a:off x="6971348" y="1702076"/>
            <a:ext cx="520700" cy="520700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0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6" name="Freeform 105"/>
          <p:cNvSpPr>
            <a:spLocks noEditPoints="1"/>
          </p:cNvSpPr>
          <p:nvPr/>
        </p:nvSpPr>
        <p:spPr bwMode="auto">
          <a:xfrm>
            <a:off x="7087236" y="1819551"/>
            <a:ext cx="290513" cy="285750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7" name="Sev01"/>
          <p:cNvSpPr>
            <a:spLocks noChangeAspect="1"/>
          </p:cNvSpPr>
          <p:nvPr/>
        </p:nvSpPr>
        <p:spPr>
          <a:xfrm>
            <a:off x="2388236" y="1702076"/>
            <a:ext cx="519113" cy="520700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0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8" name="Freeform 62"/>
          <p:cNvSpPr>
            <a:spLocks noEditPoints="1"/>
          </p:cNvSpPr>
          <p:nvPr/>
        </p:nvSpPr>
        <p:spPr bwMode="auto">
          <a:xfrm>
            <a:off x="2500949" y="1814789"/>
            <a:ext cx="293687" cy="295275"/>
          </a:xfrm>
          <a:custGeom>
            <a:avLst/>
            <a:gdLst>
              <a:gd name="T0" fmla="*/ 58 w 58"/>
              <a:gd name="T1" fmla="*/ 33 h 58"/>
              <a:gd name="T2" fmla="*/ 57 w 58"/>
              <a:gd name="T3" fmla="*/ 34 h 58"/>
              <a:gd name="T4" fmla="*/ 50 w 58"/>
              <a:gd name="T5" fmla="*/ 35 h 58"/>
              <a:gd name="T6" fmla="*/ 49 w 58"/>
              <a:gd name="T7" fmla="*/ 39 h 58"/>
              <a:gd name="T8" fmla="*/ 53 w 58"/>
              <a:gd name="T9" fmla="*/ 44 h 58"/>
              <a:gd name="T10" fmla="*/ 53 w 58"/>
              <a:gd name="T11" fmla="*/ 45 h 58"/>
              <a:gd name="T12" fmla="*/ 53 w 58"/>
              <a:gd name="T13" fmla="*/ 46 h 58"/>
              <a:gd name="T14" fmla="*/ 45 w 58"/>
              <a:gd name="T15" fmla="*/ 53 h 58"/>
              <a:gd name="T16" fmla="*/ 44 w 58"/>
              <a:gd name="T17" fmla="*/ 52 h 58"/>
              <a:gd name="T18" fmla="*/ 39 w 58"/>
              <a:gd name="T19" fmla="*/ 48 h 58"/>
              <a:gd name="T20" fmla="*/ 36 w 58"/>
              <a:gd name="T21" fmla="*/ 50 h 58"/>
              <a:gd name="T22" fmla="*/ 34 w 58"/>
              <a:gd name="T23" fmla="*/ 57 h 58"/>
              <a:gd name="T24" fmla="*/ 33 w 58"/>
              <a:gd name="T25" fmla="*/ 58 h 58"/>
              <a:gd name="T26" fmla="*/ 25 w 58"/>
              <a:gd name="T27" fmla="*/ 58 h 58"/>
              <a:gd name="T28" fmla="*/ 23 w 58"/>
              <a:gd name="T29" fmla="*/ 57 h 58"/>
              <a:gd name="T30" fmla="*/ 22 w 58"/>
              <a:gd name="T31" fmla="*/ 50 h 58"/>
              <a:gd name="T32" fmla="*/ 19 w 58"/>
              <a:gd name="T33" fmla="*/ 48 h 58"/>
              <a:gd name="T34" fmla="*/ 14 w 58"/>
              <a:gd name="T35" fmla="*/ 52 h 58"/>
              <a:gd name="T36" fmla="*/ 13 w 58"/>
              <a:gd name="T37" fmla="*/ 53 h 58"/>
              <a:gd name="T38" fmla="*/ 12 w 58"/>
              <a:gd name="T39" fmla="*/ 52 h 58"/>
              <a:gd name="T40" fmla="*/ 5 w 58"/>
              <a:gd name="T41" fmla="*/ 46 h 58"/>
              <a:gd name="T42" fmla="*/ 5 w 58"/>
              <a:gd name="T43" fmla="*/ 45 h 58"/>
              <a:gd name="T44" fmla="*/ 5 w 58"/>
              <a:gd name="T45" fmla="*/ 44 h 58"/>
              <a:gd name="T46" fmla="*/ 9 w 58"/>
              <a:gd name="T47" fmla="*/ 39 h 58"/>
              <a:gd name="T48" fmla="*/ 8 w 58"/>
              <a:gd name="T49" fmla="*/ 35 h 58"/>
              <a:gd name="T50" fmla="*/ 1 w 58"/>
              <a:gd name="T51" fmla="*/ 34 h 58"/>
              <a:gd name="T52" fmla="*/ 0 w 58"/>
              <a:gd name="T53" fmla="*/ 33 h 58"/>
              <a:gd name="T54" fmla="*/ 0 w 58"/>
              <a:gd name="T55" fmla="*/ 24 h 58"/>
              <a:gd name="T56" fmla="*/ 1 w 58"/>
              <a:gd name="T57" fmla="*/ 23 h 58"/>
              <a:gd name="T58" fmla="*/ 8 w 58"/>
              <a:gd name="T59" fmla="*/ 22 h 58"/>
              <a:gd name="T60" fmla="*/ 9 w 58"/>
              <a:gd name="T61" fmla="*/ 18 h 58"/>
              <a:gd name="T62" fmla="*/ 5 w 58"/>
              <a:gd name="T63" fmla="*/ 13 h 58"/>
              <a:gd name="T64" fmla="*/ 5 w 58"/>
              <a:gd name="T65" fmla="*/ 12 h 58"/>
              <a:gd name="T66" fmla="*/ 5 w 58"/>
              <a:gd name="T67" fmla="*/ 11 h 58"/>
              <a:gd name="T68" fmla="*/ 13 w 58"/>
              <a:gd name="T69" fmla="*/ 5 h 58"/>
              <a:gd name="T70" fmla="*/ 14 w 58"/>
              <a:gd name="T71" fmla="*/ 5 h 58"/>
              <a:gd name="T72" fmla="*/ 19 w 58"/>
              <a:gd name="T73" fmla="*/ 9 h 58"/>
              <a:gd name="T74" fmla="*/ 22 w 58"/>
              <a:gd name="T75" fmla="*/ 8 h 58"/>
              <a:gd name="T76" fmla="*/ 23 w 58"/>
              <a:gd name="T77" fmla="*/ 1 h 58"/>
              <a:gd name="T78" fmla="*/ 25 w 58"/>
              <a:gd name="T79" fmla="*/ 0 h 58"/>
              <a:gd name="T80" fmla="*/ 33 w 58"/>
              <a:gd name="T81" fmla="*/ 0 h 58"/>
              <a:gd name="T82" fmla="*/ 34 w 58"/>
              <a:gd name="T83" fmla="*/ 1 h 58"/>
              <a:gd name="T84" fmla="*/ 36 w 58"/>
              <a:gd name="T85" fmla="*/ 8 h 58"/>
              <a:gd name="T86" fmla="*/ 39 w 58"/>
              <a:gd name="T87" fmla="*/ 9 h 58"/>
              <a:gd name="T88" fmla="*/ 44 w 58"/>
              <a:gd name="T89" fmla="*/ 5 h 58"/>
              <a:gd name="T90" fmla="*/ 45 w 58"/>
              <a:gd name="T91" fmla="*/ 5 h 58"/>
              <a:gd name="T92" fmla="*/ 46 w 58"/>
              <a:gd name="T93" fmla="*/ 5 h 58"/>
              <a:gd name="T94" fmla="*/ 52 w 58"/>
              <a:gd name="T95" fmla="*/ 12 h 58"/>
              <a:gd name="T96" fmla="*/ 53 w 58"/>
              <a:gd name="T97" fmla="*/ 12 h 58"/>
              <a:gd name="T98" fmla="*/ 52 w 58"/>
              <a:gd name="T99" fmla="*/ 13 h 58"/>
              <a:gd name="T100" fmla="*/ 48 w 58"/>
              <a:gd name="T101" fmla="*/ 18 h 58"/>
              <a:gd name="T102" fmla="*/ 50 w 58"/>
              <a:gd name="T103" fmla="*/ 22 h 58"/>
              <a:gd name="T104" fmla="*/ 57 w 58"/>
              <a:gd name="T105" fmla="*/ 23 h 58"/>
              <a:gd name="T106" fmla="*/ 58 w 58"/>
              <a:gd name="T107" fmla="*/ 25 h 58"/>
              <a:gd name="T108" fmla="*/ 58 w 58"/>
              <a:gd name="T109" fmla="*/ 33 h 58"/>
              <a:gd name="T110" fmla="*/ 29 w 58"/>
              <a:gd name="T111" fmla="*/ 19 h 58"/>
              <a:gd name="T112" fmla="*/ 19 w 58"/>
              <a:gd name="T113" fmla="*/ 29 h 58"/>
              <a:gd name="T114" fmla="*/ 29 w 58"/>
              <a:gd name="T115" fmla="*/ 38 h 58"/>
              <a:gd name="T116" fmla="*/ 39 w 58"/>
              <a:gd name="T117" fmla="*/ 29 h 58"/>
              <a:gd name="T118" fmla="*/ 29 w 58"/>
              <a:gd name="T119" fmla="*/ 19 h 5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Sev01"/>
          <p:cNvSpPr>
            <a:spLocks noChangeAspect="1"/>
          </p:cNvSpPr>
          <p:nvPr/>
        </p:nvSpPr>
        <p:spPr>
          <a:xfrm>
            <a:off x="4678998" y="1702076"/>
            <a:ext cx="520700" cy="520700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0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0" name="Freeform 135"/>
          <p:cNvSpPr>
            <a:spLocks noEditPoints="1"/>
          </p:cNvSpPr>
          <p:nvPr/>
        </p:nvSpPr>
        <p:spPr bwMode="auto">
          <a:xfrm>
            <a:off x="4783773" y="1816376"/>
            <a:ext cx="311150" cy="292100"/>
          </a:xfrm>
          <a:custGeom>
            <a:avLst/>
            <a:gdLst>
              <a:gd name="T0" fmla="*/ 13 w 73"/>
              <a:gd name="T1" fmla="*/ 39 h 68"/>
              <a:gd name="T2" fmla="*/ 8 w 73"/>
              <a:gd name="T3" fmla="*/ 39 h 68"/>
              <a:gd name="T4" fmla="*/ 0 w 73"/>
              <a:gd name="T5" fmla="*/ 33 h 68"/>
              <a:gd name="T6" fmla="*/ 5 w 73"/>
              <a:gd name="T7" fmla="*/ 19 h 68"/>
              <a:gd name="T8" fmla="*/ 15 w 73"/>
              <a:gd name="T9" fmla="*/ 22 h 68"/>
              <a:gd name="T10" fmla="*/ 20 w 73"/>
              <a:gd name="T11" fmla="*/ 21 h 68"/>
              <a:gd name="T12" fmla="*/ 20 w 73"/>
              <a:gd name="T13" fmla="*/ 24 h 68"/>
              <a:gd name="T14" fmla="*/ 23 w 73"/>
              <a:gd name="T15" fmla="*/ 34 h 68"/>
              <a:gd name="T16" fmla="*/ 13 w 73"/>
              <a:gd name="T17" fmla="*/ 39 h 68"/>
              <a:gd name="T18" fmla="*/ 15 w 73"/>
              <a:gd name="T19" fmla="*/ 19 h 68"/>
              <a:gd name="T20" fmla="*/ 5 w 73"/>
              <a:gd name="T21" fmla="*/ 9 h 68"/>
              <a:gd name="T22" fmla="*/ 15 w 73"/>
              <a:gd name="T23" fmla="*/ 0 h 68"/>
              <a:gd name="T24" fmla="*/ 25 w 73"/>
              <a:gd name="T25" fmla="*/ 9 h 68"/>
              <a:gd name="T26" fmla="*/ 15 w 73"/>
              <a:gd name="T27" fmla="*/ 19 h 68"/>
              <a:gd name="T28" fmla="*/ 53 w 73"/>
              <a:gd name="T29" fmla="*/ 68 h 68"/>
              <a:gd name="T30" fmla="*/ 20 w 73"/>
              <a:gd name="T31" fmla="*/ 68 h 68"/>
              <a:gd name="T32" fmla="*/ 10 w 73"/>
              <a:gd name="T33" fmla="*/ 58 h 68"/>
              <a:gd name="T34" fmla="*/ 23 w 73"/>
              <a:gd name="T35" fmla="*/ 36 h 68"/>
              <a:gd name="T36" fmla="*/ 37 w 73"/>
              <a:gd name="T37" fmla="*/ 41 h 68"/>
              <a:gd name="T38" fmla="*/ 50 w 73"/>
              <a:gd name="T39" fmla="*/ 36 h 68"/>
              <a:gd name="T40" fmla="*/ 64 w 73"/>
              <a:gd name="T41" fmla="*/ 58 h 68"/>
              <a:gd name="T42" fmla="*/ 53 w 73"/>
              <a:gd name="T43" fmla="*/ 68 h 68"/>
              <a:gd name="T44" fmla="*/ 37 w 73"/>
              <a:gd name="T45" fmla="*/ 39 h 68"/>
              <a:gd name="T46" fmla="*/ 22 w 73"/>
              <a:gd name="T47" fmla="*/ 24 h 68"/>
              <a:gd name="T48" fmla="*/ 37 w 73"/>
              <a:gd name="T49" fmla="*/ 9 h 68"/>
              <a:gd name="T50" fmla="*/ 51 w 73"/>
              <a:gd name="T51" fmla="*/ 24 h 68"/>
              <a:gd name="T52" fmla="*/ 37 w 73"/>
              <a:gd name="T53" fmla="*/ 39 h 68"/>
              <a:gd name="T54" fmla="*/ 59 w 73"/>
              <a:gd name="T55" fmla="*/ 19 h 68"/>
              <a:gd name="T56" fmla="*/ 49 w 73"/>
              <a:gd name="T57" fmla="*/ 9 h 68"/>
              <a:gd name="T58" fmla="*/ 59 w 73"/>
              <a:gd name="T59" fmla="*/ 0 h 68"/>
              <a:gd name="T60" fmla="*/ 68 w 73"/>
              <a:gd name="T61" fmla="*/ 9 h 68"/>
              <a:gd name="T62" fmla="*/ 59 w 73"/>
              <a:gd name="T63" fmla="*/ 19 h 68"/>
              <a:gd name="T64" fmla="*/ 66 w 73"/>
              <a:gd name="T65" fmla="*/ 39 h 68"/>
              <a:gd name="T66" fmla="*/ 61 w 73"/>
              <a:gd name="T67" fmla="*/ 39 h 68"/>
              <a:gd name="T68" fmla="*/ 51 w 73"/>
              <a:gd name="T69" fmla="*/ 34 h 68"/>
              <a:gd name="T70" fmla="*/ 54 w 73"/>
              <a:gd name="T71" fmla="*/ 24 h 68"/>
              <a:gd name="T72" fmla="*/ 54 w 73"/>
              <a:gd name="T73" fmla="*/ 21 h 68"/>
              <a:gd name="T74" fmla="*/ 59 w 73"/>
              <a:gd name="T75" fmla="*/ 22 h 68"/>
              <a:gd name="T76" fmla="*/ 69 w 73"/>
              <a:gd name="T77" fmla="*/ 19 h 68"/>
              <a:gd name="T78" fmla="*/ 73 w 73"/>
              <a:gd name="T79" fmla="*/ 33 h 68"/>
              <a:gd name="T80" fmla="*/ 66 w 73"/>
              <a:gd name="T81" fmla="*/ 39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21" name="Straight Connector 32"/>
          <p:cNvCxnSpPr/>
          <p:nvPr/>
        </p:nvCxnSpPr>
        <p:spPr>
          <a:xfrm flipV="1">
            <a:off x="9550630" y="2437089"/>
            <a:ext cx="0" cy="601663"/>
          </a:xfrm>
          <a:prstGeom prst="line">
            <a:avLst/>
          </a:prstGeom>
          <a:ln w="19050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圆角矩形 15"/>
          <p:cNvSpPr/>
          <p:nvPr/>
        </p:nvSpPr>
        <p:spPr>
          <a:xfrm>
            <a:off x="8769985" y="3145113"/>
            <a:ext cx="1612900" cy="34448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rgbClr val="2827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3" name="Sev01"/>
          <p:cNvSpPr>
            <a:spLocks noChangeAspect="1"/>
          </p:cNvSpPr>
          <p:nvPr/>
        </p:nvSpPr>
        <p:spPr>
          <a:xfrm>
            <a:off x="9264880" y="1702076"/>
            <a:ext cx="520700" cy="520700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0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4" name="TextBox 15"/>
          <p:cNvSpPr txBox="1"/>
          <p:nvPr/>
        </p:nvSpPr>
        <p:spPr>
          <a:xfrm>
            <a:off x="1681494" y="3585884"/>
            <a:ext cx="19341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TextBox 15"/>
          <p:cNvSpPr txBox="1"/>
          <p:nvPr/>
        </p:nvSpPr>
        <p:spPr>
          <a:xfrm>
            <a:off x="6330499" y="3622027"/>
            <a:ext cx="19341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TextBox 15"/>
          <p:cNvSpPr txBox="1"/>
          <p:nvPr/>
        </p:nvSpPr>
        <p:spPr>
          <a:xfrm>
            <a:off x="3955303" y="3585884"/>
            <a:ext cx="19341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8675236" y="3622027"/>
            <a:ext cx="19341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流程图: 联系 13"/>
          <p:cNvSpPr/>
          <p:nvPr/>
        </p:nvSpPr>
        <p:spPr>
          <a:xfrm>
            <a:off x="9436951" y="2320883"/>
            <a:ext cx="234950" cy="234950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流程图: 联系 35"/>
          <p:cNvSpPr/>
          <p:nvPr/>
        </p:nvSpPr>
        <p:spPr>
          <a:xfrm>
            <a:off x="7143921" y="2320884"/>
            <a:ext cx="234950" cy="23495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流程图: 联系 36"/>
          <p:cNvSpPr/>
          <p:nvPr/>
        </p:nvSpPr>
        <p:spPr>
          <a:xfrm>
            <a:off x="4817242" y="2320883"/>
            <a:ext cx="234950" cy="234950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流程图: 联系 37"/>
          <p:cNvSpPr/>
          <p:nvPr/>
        </p:nvSpPr>
        <p:spPr>
          <a:xfrm>
            <a:off x="2533466" y="2336556"/>
            <a:ext cx="234950" cy="234950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KSO_Shape"/>
          <p:cNvSpPr/>
          <p:nvPr/>
        </p:nvSpPr>
        <p:spPr bwMode="auto">
          <a:xfrm>
            <a:off x="9395531" y="1790350"/>
            <a:ext cx="259397" cy="352921"/>
          </a:xfrm>
          <a:custGeom>
            <a:avLst/>
            <a:gdLst>
              <a:gd name="T0" fmla="*/ 924118 w 4423"/>
              <a:gd name="T1" fmla="*/ 36732 h 6016"/>
              <a:gd name="T2" fmla="*/ 1145021 w 4423"/>
              <a:gd name="T3" fmla="*/ 159911 h 6016"/>
              <a:gd name="T4" fmla="*/ 1298196 w 4423"/>
              <a:gd name="T5" fmla="*/ 337238 h 6016"/>
              <a:gd name="T6" fmla="*/ 1388709 w 4423"/>
              <a:gd name="T7" fmla="*/ 576313 h 6016"/>
              <a:gd name="T8" fmla="*/ 1388709 w 4423"/>
              <a:gd name="T9" fmla="*/ 824571 h 6016"/>
              <a:gd name="T10" fmla="*/ 1298196 w 4423"/>
              <a:gd name="T11" fmla="*/ 1063646 h 6016"/>
              <a:gd name="T12" fmla="*/ 1145021 w 4423"/>
              <a:gd name="T13" fmla="*/ 1240973 h 6016"/>
              <a:gd name="T14" fmla="*/ 924118 w 4423"/>
              <a:gd name="T15" fmla="*/ 1364152 h 6016"/>
              <a:gd name="T16" fmla="*/ 681695 w 4423"/>
              <a:gd name="T17" fmla="*/ 1400568 h 6016"/>
              <a:gd name="T18" fmla="*/ 427246 w 4423"/>
              <a:gd name="T19" fmla="*/ 1345786 h 6016"/>
              <a:gd name="T20" fmla="*/ 216788 w 4423"/>
              <a:gd name="T21" fmla="*/ 1207408 h 6016"/>
              <a:gd name="T22" fmla="*/ 76271 w 4423"/>
              <a:gd name="T23" fmla="*/ 1019314 h 6016"/>
              <a:gd name="T24" fmla="*/ 3165 w 4423"/>
              <a:gd name="T25" fmla="*/ 772006 h 6016"/>
              <a:gd name="T26" fmla="*/ 21837 w 4423"/>
              <a:gd name="T27" fmla="*/ 525648 h 6016"/>
              <a:gd name="T28" fmla="*/ 128807 w 4423"/>
              <a:gd name="T29" fmla="*/ 295123 h 6016"/>
              <a:gd name="T30" fmla="*/ 294642 w 4423"/>
              <a:gd name="T31" fmla="*/ 129195 h 6016"/>
              <a:gd name="T32" fmla="*/ 524722 w 4423"/>
              <a:gd name="T33" fmla="*/ 22166 h 6016"/>
              <a:gd name="T34" fmla="*/ 562066 w 4423"/>
              <a:gd name="T35" fmla="*/ 756490 h 6016"/>
              <a:gd name="T36" fmla="*/ 647199 w 4423"/>
              <a:gd name="T37" fmla="*/ 616528 h 6016"/>
              <a:gd name="T38" fmla="*/ 744675 w 4423"/>
              <a:gd name="T39" fmla="*/ 527232 h 6016"/>
              <a:gd name="T40" fmla="*/ 654795 w 4423"/>
              <a:gd name="T41" fmla="*/ 535781 h 6016"/>
              <a:gd name="T42" fmla="*/ 563016 w 4423"/>
              <a:gd name="T43" fmla="*/ 609245 h 6016"/>
              <a:gd name="T44" fmla="*/ 531052 w 4423"/>
              <a:gd name="T45" fmla="*/ 702025 h 6016"/>
              <a:gd name="T46" fmla="*/ 825693 w 4423"/>
              <a:gd name="T47" fmla="*/ 1480682 h 6016"/>
              <a:gd name="T48" fmla="*/ 683594 w 4423"/>
              <a:gd name="T49" fmla="*/ 1494614 h 6016"/>
              <a:gd name="T50" fmla="*/ 683278 w 4423"/>
              <a:gd name="T51" fmla="*/ 380620 h 6016"/>
              <a:gd name="T52" fmla="*/ 495922 w 4423"/>
              <a:gd name="T53" fmla="*/ 453451 h 6016"/>
              <a:gd name="T54" fmla="*/ 386104 w 4423"/>
              <a:gd name="T55" fmla="*/ 636161 h 6016"/>
              <a:gd name="T56" fmla="*/ 386104 w 4423"/>
              <a:gd name="T57" fmla="*/ 764723 h 6016"/>
              <a:gd name="T58" fmla="*/ 495922 w 4423"/>
              <a:gd name="T59" fmla="*/ 947434 h 6016"/>
              <a:gd name="T60" fmla="*/ 683278 w 4423"/>
              <a:gd name="T61" fmla="*/ 1020264 h 6016"/>
              <a:gd name="T62" fmla="*/ 838669 w 4423"/>
              <a:gd name="T63" fmla="*/ 988915 h 6016"/>
              <a:gd name="T64" fmla="*/ 988047 w 4423"/>
              <a:gd name="T65" fmla="*/ 839454 h 6016"/>
              <a:gd name="T66" fmla="*/ 1019378 w 4423"/>
              <a:gd name="T67" fmla="*/ 683976 h 6016"/>
              <a:gd name="T68" fmla="*/ 946588 w 4423"/>
              <a:gd name="T69" fmla="*/ 496833 h 6016"/>
              <a:gd name="T70" fmla="*/ 764296 w 4423"/>
              <a:gd name="T71" fmla="*/ 386636 h 6016"/>
              <a:gd name="T72" fmla="*/ 814617 w 4423"/>
              <a:gd name="T73" fmla="*/ 511082 h 6016"/>
              <a:gd name="T74" fmla="*/ 666188 w 4423"/>
              <a:gd name="T75" fmla="*/ 481316 h 6016"/>
              <a:gd name="T76" fmla="*/ 535799 w 4423"/>
              <a:gd name="T77" fmla="*/ 551614 h 6016"/>
              <a:gd name="T78" fmla="*/ 478200 w 4423"/>
              <a:gd name="T79" fmla="*/ 700442 h 6016"/>
              <a:gd name="T80" fmla="*/ 528836 w 4423"/>
              <a:gd name="T81" fmla="*/ 841354 h 6016"/>
              <a:gd name="T82" fmla="*/ 655111 w 4423"/>
              <a:gd name="T83" fmla="*/ 917351 h 6016"/>
              <a:gd name="T84" fmla="*/ 805122 w 4423"/>
              <a:gd name="T85" fmla="*/ 895185 h 6016"/>
              <a:gd name="T86" fmla="*/ 903864 w 4423"/>
              <a:gd name="T87" fmla="*/ 786889 h 6016"/>
              <a:gd name="T88" fmla="*/ 911459 w 4423"/>
              <a:gd name="T89" fmla="*/ 634261 h 6016"/>
              <a:gd name="T90" fmla="*/ 993427 w 4423"/>
              <a:gd name="T91" fmla="*/ 376503 h 6016"/>
              <a:gd name="T92" fmla="*/ 860190 w 4423"/>
              <a:gd name="T93" fmla="*/ 293223 h 6016"/>
              <a:gd name="T94" fmla="*/ 699735 w 4423"/>
              <a:gd name="T95" fmla="*/ 263141 h 6016"/>
              <a:gd name="T96" fmla="*/ 549724 w 4423"/>
              <a:gd name="T97" fmla="*/ 289740 h 6016"/>
              <a:gd name="T98" fmla="*/ 413638 w 4423"/>
              <a:gd name="T99" fmla="*/ 369854 h 6016"/>
              <a:gd name="T100" fmla="*/ 320593 w 4423"/>
              <a:gd name="T101" fmla="*/ 482583 h 6016"/>
              <a:gd name="T102" fmla="*/ 267741 w 4423"/>
              <a:gd name="T103" fmla="*/ 633628 h 6016"/>
              <a:gd name="T104" fmla="*/ 271855 w 4423"/>
              <a:gd name="T105" fmla="*/ 788789 h 6016"/>
              <a:gd name="T106" fmla="*/ 331670 w 4423"/>
              <a:gd name="T107" fmla="*/ 936034 h 6016"/>
              <a:gd name="T108" fmla="*/ 430095 w 4423"/>
              <a:gd name="T109" fmla="*/ 1044647 h 6016"/>
              <a:gd name="T110" fmla="*/ 569662 w 4423"/>
              <a:gd name="T111" fmla="*/ 1118111 h 6016"/>
              <a:gd name="T112" fmla="*/ 722521 w 4423"/>
              <a:gd name="T113" fmla="*/ 1137110 h 6016"/>
              <a:gd name="T114" fmla="*/ 879811 w 4423"/>
              <a:gd name="T115" fmla="*/ 1099112 h 6016"/>
              <a:gd name="T116" fmla="*/ 1008618 w 4423"/>
              <a:gd name="T117" fmla="*/ 1009815 h 6016"/>
              <a:gd name="T118" fmla="*/ 1093434 w 4423"/>
              <a:gd name="T119" fmla="*/ 890119 h 6016"/>
              <a:gd name="T120" fmla="*/ 1135526 w 4423"/>
              <a:gd name="T121" fmla="*/ 734008 h 6016"/>
              <a:gd name="T122" fmla="*/ 1120019 w 4423"/>
              <a:gd name="T123" fmla="*/ 580746 h 6016"/>
              <a:gd name="T124" fmla="*/ 1050077 w 4423"/>
              <a:gd name="T125" fmla="*/ 438885 h 601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423" h="6016">
                <a:moveTo>
                  <a:pt x="2211" y="0"/>
                </a:moveTo>
                <a:lnTo>
                  <a:pt x="2211" y="0"/>
                </a:lnTo>
                <a:lnTo>
                  <a:pt x="2268" y="1"/>
                </a:lnTo>
                <a:lnTo>
                  <a:pt x="2325" y="4"/>
                </a:lnTo>
                <a:lnTo>
                  <a:pt x="2382" y="7"/>
                </a:lnTo>
                <a:lnTo>
                  <a:pt x="2437" y="12"/>
                </a:lnTo>
                <a:lnTo>
                  <a:pt x="2492" y="18"/>
                </a:lnTo>
                <a:lnTo>
                  <a:pt x="2548" y="26"/>
                </a:lnTo>
                <a:lnTo>
                  <a:pt x="2603" y="34"/>
                </a:lnTo>
                <a:lnTo>
                  <a:pt x="2657" y="45"/>
                </a:lnTo>
                <a:lnTo>
                  <a:pt x="2710" y="57"/>
                </a:lnTo>
                <a:lnTo>
                  <a:pt x="2764" y="70"/>
                </a:lnTo>
                <a:lnTo>
                  <a:pt x="2817" y="84"/>
                </a:lnTo>
                <a:lnTo>
                  <a:pt x="2869" y="99"/>
                </a:lnTo>
                <a:lnTo>
                  <a:pt x="2920" y="116"/>
                </a:lnTo>
                <a:lnTo>
                  <a:pt x="2971" y="134"/>
                </a:lnTo>
                <a:lnTo>
                  <a:pt x="3022" y="154"/>
                </a:lnTo>
                <a:lnTo>
                  <a:pt x="3072" y="174"/>
                </a:lnTo>
                <a:lnTo>
                  <a:pt x="3121" y="195"/>
                </a:lnTo>
                <a:lnTo>
                  <a:pt x="3170" y="219"/>
                </a:lnTo>
                <a:lnTo>
                  <a:pt x="3218" y="242"/>
                </a:lnTo>
                <a:lnTo>
                  <a:pt x="3265" y="267"/>
                </a:lnTo>
                <a:lnTo>
                  <a:pt x="3312" y="293"/>
                </a:lnTo>
                <a:lnTo>
                  <a:pt x="3357" y="321"/>
                </a:lnTo>
                <a:lnTo>
                  <a:pt x="3403" y="348"/>
                </a:lnTo>
                <a:lnTo>
                  <a:pt x="3448" y="378"/>
                </a:lnTo>
                <a:lnTo>
                  <a:pt x="3492" y="408"/>
                </a:lnTo>
                <a:lnTo>
                  <a:pt x="3534" y="440"/>
                </a:lnTo>
                <a:lnTo>
                  <a:pt x="3577" y="472"/>
                </a:lnTo>
                <a:lnTo>
                  <a:pt x="3618" y="505"/>
                </a:lnTo>
                <a:lnTo>
                  <a:pt x="3659" y="540"/>
                </a:lnTo>
                <a:lnTo>
                  <a:pt x="3698" y="575"/>
                </a:lnTo>
                <a:lnTo>
                  <a:pt x="3736" y="611"/>
                </a:lnTo>
                <a:lnTo>
                  <a:pt x="3775" y="649"/>
                </a:lnTo>
                <a:lnTo>
                  <a:pt x="3812" y="686"/>
                </a:lnTo>
                <a:lnTo>
                  <a:pt x="3848" y="725"/>
                </a:lnTo>
                <a:lnTo>
                  <a:pt x="3883" y="765"/>
                </a:lnTo>
                <a:lnTo>
                  <a:pt x="3917" y="805"/>
                </a:lnTo>
                <a:lnTo>
                  <a:pt x="3951" y="846"/>
                </a:lnTo>
                <a:lnTo>
                  <a:pt x="3983" y="889"/>
                </a:lnTo>
                <a:lnTo>
                  <a:pt x="4014" y="932"/>
                </a:lnTo>
                <a:lnTo>
                  <a:pt x="4045" y="975"/>
                </a:lnTo>
                <a:lnTo>
                  <a:pt x="4074" y="1020"/>
                </a:lnTo>
                <a:lnTo>
                  <a:pt x="4102" y="1065"/>
                </a:lnTo>
                <a:lnTo>
                  <a:pt x="4130" y="1111"/>
                </a:lnTo>
                <a:lnTo>
                  <a:pt x="4156" y="1157"/>
                </a:lnTo>
                <a:lnTo>
                  <a:pt x="4181" y="1205"/>
                </a:lnTo>
                <a:lnTo>
                  <a:pt x="4205" y="1253"/>
                </a:lnTo>
                <a:lnTo>
                  <a:pt x="4227" y="1302"/>
                </a:lnTo>
                <a:lnTo>
                  <a:pt x="4249" y="1351"/>
                </a:lnTo>
                <a:lnTo>
                  <a:pt x="4270" y="1401"/>
                </a:lnTo>
                <a:lnTo>
                  <a:pt x="4289" y="1451"/>
                </a:lnTo>
                <a:lnTo>
                  <a:pt x="4307" y="1502"/>
                </a:lnTo>
                <a:lnTo>
                  <a:pt x="4323" y="1554"/>
                </a:lnTo>
                <a:lnTo>
                  <a:pt x="4339" y="1606"/>
                </a:lnTo>
                <a:lnTo>
                  <a:pt x="4353" y="1660"/>
                </a:lnTo>
                <a:lnTo>
                  <a:pt x="4366" y="1713"/>
                </a:lnTo>
                <a:lnTo>
                  <a:pt x="4378" y="1766"/>
                </a:lnTo>
                <a:lnTo>
                  <a:pt x="4388" y="1820"/>
                </a:lnTo>
                <a:lnTo>
                  <a:pt x="4397" y="1875"/>
                </a:lnTo>
                <a:lnTo>
                  <a:pt x="4405" y="1930"/>
                </a:lnTo>
                <a:lnTo>
                  <a:pt x="4411" y="1985"/>
                </a:lnTo>
                <a:lnTo>
                  <a:pt x="4416" y="2042"/>
                </a:lnTo>
                <a:lnTo>
                  <a:pt x="4420" y="2098"/>
                </a:lnTo>
                <a:lnTo>
                  <a:pt x="4422" y="2155"/>
                </a:lnTo>
                <a:lnTo>
                  <a:pt x="4423" y="2212"/>
                </a:lnTo>
                <a:lnTo>
                  <a:pt x="4422" y="2270"/>
                </a:lnTo>
                <a:lnTo>
                  <a:pt x="4420" y="2326"/>
                </a:lnTo>
                <a:lnTo>
                  <a:pt x="4416" y="2382"/>
                </a:lnTo>
                <a:lnTo>
                  <a:pt x="4411" y="2438"/>
                </a:lnTo>
                <a:lnTo>
                  <a:pt x="4405" y="2494"/>
                </a:lnTo>
                <a:lnTo>
                  <a:pt x="4397" y="2548"/>
                </a:lnTo>
                <a:lnTo>
                  <a:pt x="4388" y="2604"/>
                </a:lnTo>
                <a:lnTo>
                  <a:pt x="4378" y="2658"/>
                </a:lnTo>
                <a:lnTo>
                  <a:pt x="4366" y="2711"/>
                </a:lnTo>
                <a:lnTo>
                  <a:pt x="4353" y="2764"/>
                </a:lnTo>
                <a:lnTo>
                  <a:pt x="4339" y="2818"/>
                </a:lnTo>
                <a:lnTo>
                  <a:pt x="4323" y="2870"/>
                </a:lnTo>
                <a:lnTo>
                  <a:pt x="4307" y="2921"/>
                </a:lnTo>
                <a:lnTo>
                  <a:pt x="4289" y="2972"/>
                </a:lnTo>
                <a:lnTo>
                  <a:pt x="4270" y="3023"/>
                </a:lnTo>
                <a:lnTo>
                  <a:pt x="4249" y="3073"/>
                </a:lnTo>
                <a:lnTo>
                  <a:pt x="4227" y="3122"/>
                </a:lnTo>
                <a:lnTo>
                  <a:pt x="4205" y="3171"/>
                </a:lnTo>
                <a:lnTo>
                  <a:pt x="4181" y="3219"/>
                </a:lnTo>
                <a:lnTo>
                  <a:pt x="4156" y="3267"/>
                </a:lnTo>
                <a:lnTo>
                  <a:pt x="4130" y="3313"/>
                </a:lnTo>
                <a:lnTo>
                  <a:pt x="4102" y="3359"/>
                </a:lnTo>
                <a:lnTo>
                  <a:pt x="4074" y="3404"/>
                </a:lnTo>
                <a:lnTo>
                  <a:pt x="4045" y="3449"/>
                </a:lnTo>
                <a:lnTo>
                  <a:pt x="4014" y="3492"/>
                </a:lnTo>
                <a:lnTo>
                  <a:pt x="3983" y="3535"/>
                </a:lnTo>
                <a:lnTo>
                  <a:pt x="3951" y="3578"/>
                </a:lnTo>
                <a:lnTo>
                  <a:pt x="3917" y="3619"/>
                </a:lnTo>
                <a:lnTo>
                  <a:pt x="3883" y="3660"/>
                </a:lnTo>
                <a:lnTo>
                  <a:pt x="3848" y="3699"/>
                </a:lnTo>
                <a:lnTo>
                  <a:pt x="3812" y="3738"/>
                </a:lnTo>
                <a:lnTo>
                  <a:pt x="3775" y="3776"/>
                </a:lnTo>
                <a:lnTo>
                  <a:pt x="3736" y="3813"/>
                </a:lnTo>
                <a:lnTo>
                  <a:pt x="3698" y="3849"/>
                </a:lnTo>
                <a:lnTo>
                  <a:pt x="3659" y="3884"/>
                </a:lnTo>
                <a:lnTo>
                  <a:pt x="3618" y="3919"/>
                </a:lnTo>
                <a:lnTo>
                  <a:pt x="3577" y="3952"/>
                </a:lnTo>
                <a:lnTo>
                  <a:pt x="3534" y="3984"/>
                </a:lnTo>
                <a:lnTo>
                  <a:pt x="3492" y="4016"/>
                </a:lnTo>
                <a:lnTo>
                  <a:pt x="3448" y="4046"/>
                </a:lnTo>
                <a:lnTo>
                  <a:pt x="3403" y="4076"/>
                </a:lnTo>
                <a:lnTo>
                  <a:pt x="3357" y="4103"/>
                </a:lnTo>
                <a:lnTo>
                  <a:pt x="3312" y="4131"/>
                </a:lnTo>
                <a:lnTo>
                  <a:pt x="3265" y="4157"/>
                </a:lnTo>
                <a:lnTo>
                  <a:pt x="3218" y="4182"/>
                </a:lnTo>
                <a:lnTo>
                  <a:pt x="3170" y="4206"/>
                </a:lnTo>
                <a:lnTo>
                  <a:pt x="3121" y="4229"/>
                </a:lnTo>
                <a:lnTo>
                  <a:pt x="3072" y="4250"/>
                </a:lnTo>
                <a:lnTo>
                  <a:pt x="3022" y="4270"/>
                </a:lnTo>
                <a:lnTo>
                  <a:pt x="2971" y="4290"/>
                </a:lnTo>
                <a:lnTo>
                  <a:pt x="2920" y="4308"/>
                </a:lnTo>
                <a:lnTo>
                  <a:pt x="2869" y="4325"/>
                </a:lnTo>
                <a:lnTo>
                  <a:pt x="2817" y="4340"/>
                </a:lnTo>
                <a:lnTo>
                  <a:pt x="2764" y="4355"/>
                </a:lnTo>
                <a:lnTo>
                  <a:pt x="2710" y="4367"/>
                </a:lnTo>
                <a:lnTo>
                  <a:pt x="2657" y="4379"/>
                </a:lnTo>
                <a:lnTo>
                  <a:pt x="2603" y="4390"/>
                </a:lnTo>
                <a:lnTo>
                  <a:pt x="2548" y="4398"/>
                </a:lnTo>
                <a:lnTo>
                  <a:pt x="2492" y="4406"/>
                </a:lnTo>
                <a:lnTo>
                  <a:pt x="2437" y="4412"/>
                </a:lnTo>
                <a:lnTo>
                  <a:pt x="2382" y="4417"/>
                </a:lnTo>
                <a:lnTo>
                  <a:pt x="2325" y="4421"/>
                </a:lnTo>
                <a:lnTo>
                  <a:pt x="2268" y="4423"/>
                </a:lnTo>
                <a:lnTo>
                  <a:pt x="2211" y="4424"/>
                </a:lnTo>
                <a:lnTo>
                  <a:pt x="2154" y="4423"/>
                </a:lnTo>
                <a:lnTo>
                  <a:pt x="2097" y="4421"/>
                </a:lnTo>
                <a:lnTo>
                  <a:pt x="2041" y="4417"/>
                </a:lnTo>
                <a:lnTo>
                  <a:pt x="1985" y="4412"/>
                </a:lnTo>
                <a:lnTo>
                  <a:pt x="1929" y="4406"/>
                </a:lnTo>
                <a:lnTo>
                  <a:pt x="1874" y="4398"/>
                </a:lnTo>
                <a:lnTo>
                  <a:pt x="1820" y="4390"/>
                </a:lnTo>
                <a:lnTo>
                  <a:pt x="1765" y="4379"/>
                </a:lnTo>
                <a:lnTo>
                  <a:pt x="1711" y="4367"/>
                </a:lnTo>
                <a:lnTo>
                  <a:pt x="1658" y="4355"/>
                </a:lnTo>
                <a:lnTo>
                  <a:pt x="1606" y="4340"/>
                </a:lnTo>
                <a:lnTo>
                  <a:pt x="1554" y="4325"/>
                </a:lnTo>
                <a:lnTo>
                  <a:pt x="1501" y="4308"/>
                </a:lnTo>
                <a:lnTo>
                  <a:pt x="1450" y="4290"/>
                </a:lnTo>
                <a:lnTo>
                  <a:pt x="1400" y="4270"/>
                </a:lnTo>
                <a:lnTo>
                  <a:pt x="1350" y="4250"/>
                </a:lnTo>
                <a:lnTo>
                  <a:pt x="1301" y="4229"/>
                </a:lnTo>
                <a:lnTo>
                  <a:pt x="1252" y="4206"/>
                </a:lnTo>
                <a:lnTo>
                  <a:pt x="1204" y="4182"/>
                </a:lnTo>
                <a:lnTo>
                  <a:pt x="1157" y="4157"/>
                </a:lnTo>
                <a:lnTo>
                  <a:pt x="1110" y="4131"/>
                </a:lnTo>
                <a:lnTo>
                  <a:pt x="1064" y="4103"/>
                </a:lnTo>
                <a:lnTo>
                  <a:pt x="1019" y="4076"/>
                </a:lnTo>
                <a:lnTo>
                  <a:pt x="975" y="4046"/>
                </a:lnTo>
                <a:lnTo>
                  <a:pt x="931" y="4016"/>
                </a:lnTo>
                <a:lnTo>
                  <a:pt x="887" y="3984"/>
                </a:lnTo>
                <a:lnTo>
                  <a:pt x="846" y="3952"/>
                </a:lnTo>
                <a:lnTo>
                  <a:pt x="804" y="3919"/>
                </a:lnTo>
                <a:lnTo>
                  <a:pt x="764" y="3884"/>
                </a:lnTo>
                <a:lnTo>
                  <a:pt x="725" y="3849"/>
                </a:lnTo>
                <a:lnTo>
                  <a:pt x="685" y="3813"/>
                </a:lnTo>
                <a:lnTo>
                  <a:pt x="647" y="3776"/>
                </a:lnTo>
                <a:lnTo>
                  <a:pt x="611" y="3738"/>
                </a:lnTo>
                <a:lnTo>
                  <a:pt x="574" y="3699"/>
                </a:lnTo>
                <a:lnTo>
                  <a:pt x="538" y="3660"/>
                </a:lnTo>
                <a:lnTo>
                  <a:pt x="504" y="3619"/>
                </a:lnTo>
                <a:lnTo>
                  <a:pt x="471" y="3578"/>
                </a:lnTo>
                <a:lnTo>
                  <a:pt x="439" y="3535"/>
                </a:lnTo>
                <a:lnTo>
                  <a:pt x="407" y="3492"/>
                </a:lnTo>
                <a:lnTo>
                  <a:pt x="378" y="3449"/>
                </a:lnTo>
                <a:lnTo>
                  <a:pt x="348" y="3404"/>
                </a:lnTo>
                <a:lnTo>
                  <a:pt x="320" y="3359"/>
                </a:lnTo>
                <a:lnTo>
                  <a:pt x="292" y="3313"/>
                </a:lnTo>
                <a:lnTo>
                  <a:pt x="267" y="3267"/>
                </a:lnTo>
                <a:lnTo>
                  <a:pt x="241" y="3219"/>
                </a:lnTo>
                <a:lnTo>
                  <a:pt x="218" y="3171"/>
                </a:lnTo>
                <a:lnTo>
                  <a:pt x="195" y="3122"/>
                </a:lnTo>
                <a:lnTo>
                  <a:pt x="173" y="3073"/>
                </a:lnTo>
                <a:lnTo>
                  <a:pt x="153" y="3023"/>
                </a:lnTo>
                <a:lnTo>
                  <a:pt x="134" y="2972"/>
                </a:lnTo>
                <a:lnTo>
                  <a:pt x="116" y="2921"/>
                </a:lnTo>
                <a:lnTo>
                  <a:pt x="99" y="2870"/>
                </a:lnTo>
                <a:lnTo>
                  <a:pt x="84" y="2818"/>
                </a:lnTo>
                <a:lnTo>
                  <a:pt x="69" y="2764"/>
                </a:lnTo>
                <a:lnTo>
                  <a:pt x="56" y="2711"/>
                </a:lnTo>
                <a:lnTo>
                  <a:pt x="44" y="2658"/>
                </a:lnTo>
                <a:lnTo>
                  <a:pt x="34" y="2604"/>
                </a:lnTo>
                <a:lnTo>
                  <a:pt x="25" y="2548"/>
                </a:lnTo>
                <a:lnTo>
                  <a:pt x="17" y="2494"/>
                </a:lnTo>
                <a:lnTo>
                  <a:pt x="10" y="2438"/>
                </a:lnTo>
                <a:lnTo>
                  <a:pt x="6" y="2382"/>
                </a:lnTo>
                <a:lnTo>
                  <a:pt x="2" y="2326"/>
                </a:lnTo>
                <a:lnTo>
                  <a:pt x="0" y="2270"/>
                </a:lnTo>
                <a:lnTo>
                  <a:pt x="0" y="2212"/>
                </a:lnTo>
                <a:lnTo>
                  <a:pt x="0" y="2155"/>
                </a:lnTo>
                <a:lnTo>
                  <a:pt x="2" y="2098"/>
                </a:lnTo>
                <a:lnTo>
                  <a:pt x="6" y="2042"/>
                </a:lnTo>
                <a:lnTo>
                  <a:pt x="10" y="1985"/>
                </a:lnTo>
                <a:lnTo>
                  <a:pt x="17" y="1930"/>
                </a:lnTo>
                <a:lnTo>
                  <a:pt x="25" y="1875"/>
                </a:lnTo>
                <a:lnTo>
                  <a:pt x="34" y="1820"/>
                </a:lnTo>
                <a:lnTo>
                  <a:pt x="44" y="1766"/>
                </a:lnTo>
                <a:lnTo>
                  <a:pt x="56" y="1713"/>
                </a:lnTo>
                <a:lnTo>
                  <a:pt x="69" y="1660"/>
                </a:lnTo>
                <a:lnTo>
                  <a:pt x="84" y="1606"/>
                </a:lnTo>
                <a:lnTo>
                  <a:pt x="99" y="1554"/>
                </a:lnTo>
                <a:lnTo>
                  <a:pt x="116" y="1502"/>
                </a:lnTo>
                <a:lnTo>
                  <a:pt x="134" y="1451"/>
                </a:lnTo>
                <a:lnTo>
                  <a:pt x="153" y="1401"/>
                </a:lnTo>
                <a:lnTo>
                  <a:pt x="173" y="1351"/>
                </a:lnTo>
                <a:lnTo>
                  <a:pt x="195" y="1302"/>
                </a:lnTo>
                <a:lnTo>
                  <a:pt x="218" y="1253"/>
                </a:lnTo>
                <a:lnTo>
                  <a:pt x="241" y="1205"/>
                </a:lnTo>
                <a:lnTo>
                  <a:pt x="267" y="1157"/>
                </a:lnTo>
                <a:lnTo>
                  <a:pt x="292" y="1111"/>
                </a:lnTo>
                <a:lnTo>
                  <a:pt x="320" y="1065"/>
                </a:lnTo>
                <a:lnTo>
                  <a:pt x="348" y="1020"/>
                </a:lnTo>
                <a:lnTo>
                  <a:pt x="378" y="975"/>
                </a:lnTo>
                <a:lnTo>
                  <a:pt x="407" y="932"/>
                </a:lnTo>
                <a:lnTo>
                  <a:pt x="439" y="889"/>
                </a:lnTo>
                <a:lnTo>
                  <a:pt x="471" y="846"/>
                </a:lnTo>
                <a:lnTo>
                  <a:pt x="504" y="805"/>
                </a:lnTo>
                <a:lnTo>
                  <a:pt x="538" y="765"/>
                </a:lnTo>
                <a:lnTo>
                  <a:pt x="574" y="725"/>
                </a:lnTo>
                <a:lnTo>
                  <a:pt x="611" y="686"/>
                </a:lnTo>
                <a:lnTo>
                  <a:pt x="647" y="649"/>
                </a:lnTo>
                <a:lnTo>
                  <a:pt x="685" y="611"/>
                </a:lnTo>
                <a:lnTo>
                  <a:pt x="725" y="575"/>
                </a:lnTo>
                <a:lnTo>
                  <a:pt x="764" y="540"/>
                </a:lnTo>
                <a:lnTo>
                  <a:pt x="804" y="505"/>
                </a:lnTo>
                <a:lnTo>
                  <a:pt x="846" y="472"/>
                </a:lnTo>
                <a:lnTo>
                  <a:pt x="887" y="440"/>
                </a:lnTo>
                <a:lnTo>
                  <a:pt x="931" y="408"/>
                </a:lnTo>
                <a:lnTo>
                  <a:pt x="975" y="378"/>
                </a:lnTo>
                <a:lnTo>
                  <a:pt x="1019" y="348"/>
                </a:lnTo>
                <a:lnTo>
                  <a:pt x="1064" y="321"/>
                </a:lnTo>
                <a:lnTo>
                  <a:pt x="1110" y="293"/>
                </a:lnTo>
                <a:lnTo>
                  <a:pt x="1157" y="267"/>
                </a:lnTo>
                <a:lnTo>
                  <a:pt x="1204" y="242"/>
                </a:lnTo>
                <a:lnTo>
                  <a:pt x="1252" y="219"/>
                </a:lnTo>
                <a:lnTo>
                  <a:pt x="1301" y="195"/>
                </a:lnTo>
                <a:lnTo>
                  <a:pt x="1350" y="174"/>
                </a:lnTo>
                <a:lnTo>
                  <a:pt x="1400" y="154"/>
                </a:lnTo>
                <a:lnTo>
                  <a:pt x="1450" y="134"/>
                </a:lnTo>
                <a:lnTo>
                  <a:pt x="1501" y="116"/>
                </a:lnTo>
                <a:lnTo>
                  <a:pt x="1554" y="99"/>
                </a:lnTo>
                <a:lnTo>
                  <a:pt x="1606" y="84"/>
                </a:lnTo>
                <a:lnTo>
                  <a:pt x="1658" y="70"/>
                </a:lnTo>
                <a:lnTo>
                  <a:pt x="1711" y="57"/>
                </a:lnTo>
                <a:lnTo>
                  <a:pt x="1765" y="45"/>
                </a:lnTo>
                <a:lnTo>
                  <a:pt x="1820" y="34"/>
                </a:lnTo>
                <a:lnTo>
                  <a:pt x="1874" y="26"/>
                </a:lnTo>
                <a:lnTo>
                  <a:pt x="1929" y="18"/>
                </a:lnTo>
                <a:lnTo>
                  <a:pt x="1985" y="12"/>
                </a:lnTo>
                <a:lnTo>
                  <a:pt x="2041" y="7"/>
                </a:lnTo>
                <a:lnTo>
                  <a:pt x="2097" y="4"/>
                </a:lnTo>
                <a:lnTo>
                  <a:pt x="2154" y="1"/>
                </a:lnTo>
                <a:lnTo>
                  <a:pt x="2211" y="0"/>
                </a:lnTo>
                <a:close/>
                <a:moveTo>
                  <a:pt x="1730" y="2519"/>
                </a:moveTo>
                <a:lnTo>
                  <a:pt x="1730" y="2519"/>
                </a:lnTo>
                <a:lnTo>
                  <a:pt x="1753" y="2453"/>
                </a:lnTo>
                <a:lnTo>
                  <a:pt x="1776" y="2389"/>
                </a:lnTo>
                <a:lnTo>
                  <a:pt x="1802" y="2327"/>
                </a:lnTo>
                <a:lnTo>
                  <a:pt x="1814" y="2297"/>
                </a:lnTo>
                <a:lnTo>
                  <a:pt x="1828" y="2267"/>
                </a:lnTo>
                <a:lnTo>
                  <a:pt x="1843" y="2238"/>
                </a:lnTo>
                <a:lnTo>
                  <a:pt x="1858" y="2210"/>
                </a:lnTo>
                <a:lnTo>
                  <a:pt x="1874" y="2181"/>
                </a:lnTo>
                <a:lnTo>
                  <a:pt x="1890" y="2153"/>
                </a:lnTo>
                <a:lnTo>
                  <a:pt x="1907" y="2126"/>
                </a:lnTo>
                <a:lnTo>
                  <a:pt x="1924" y="2099"/>
                </a:lnTo>
                <a:lnTo>
                  <a:pt x="1942" y="2073"/>
                </a:lnTo>
                <a:lnTo>
                  <a:pt x="1961" y="2047"/>
                </a:lnTo>
                <a:lnTo>
                  <a:pt x="1981" y="2022"/>
                </a:lnTo>
                <a:lnTo>
                  <a:pt x="2002" y="1996"/>
                </a:lnTo>
                <a:lnTo>
                  <a:pt x="2023" y="1971"/>
                </a:lnTo>
                <a:lnTo>
                  <a:pt x="2045" y="1947"/>
                </a:lnTo>
                <a:lnTo>
                  <a:pt x="2069" y="1923"/>
                </a:lnTo>
                <a:lnTo>
                  <a:pt x="2093" y="1899"/>
                </a:lnTo>
                <a:lnTo>
                  <a:pt x="2118" y="1875"/>
                </a:lnTo>
                <a:lnTo>
                  <a:pt x="2144" y="1852"/>
                </a:lnTo>
                <a:lnTo>
                  <a:pt x="2171" y="1829"/>
                </a:lnTo>
                <a:lnTo>
                  <a:pt x="2198" y="1807"/>
                </a:lnTo>
                <a:lnTo>
                  <a:pt x="2228" y="1784"/>
                </a:lnTo>
                <a:lnTo>
                  <a:pt x="2258" y="1762"/>
                </a:lnTo>
                <a:lnTo>
                  <a:pt x="2290" y="1739"/>
                </a:lnTo>
                <a:lnTo>
                  <a:pt x="2322" y="1718"/>
                </a:lnTo>
                <a:lnTo>
                  <a:pt x="2356" y="1696"/>
                </a:lnTo>
                <a:lnTo>
                  <a:pt x="2391" y="1675"/>
                </a:lnTo>
                <a:lnTo>
                  <a:pt x="2372" y="1669"/>
                </a:lnTo>
                <a:lnTo>
                  <a:pt x="2353" y="1665"/>
                </a:lnTo>
                <a:lnTo>
                  <a:pt x="2334" y="1662"/>
                </a:lnTo>
                <a:lnTo>
                  <a:pt x="2314" y="1660"/>
                </a:lnTo>
                <a:lnTo>
                  <a:pt x="2295" y="1658"/>
                </a:lnTo>
                <a:lnTo>
                  <a:pt x="2276" y="1656"/>
                </a:lnTo>
                <a:lnTo>
                  <a:pt x="2256" y="1655"/>
                </a:lnTo>
                <a:lnTo>
                  <a:pt x="2237" y="1656"/>
                </a:lnTo>
                <a:lnTo>
                  <a:pt x="2218" y="1658"/>
                </a:lnTo>
                <a:lnTo>
                  <a:pt x="2198" y="1659"/>
                </a:lnTo>
                <a:lnTo>
                  <a:pt x="2180" y="1662"/>
                </a:lnTo>
                <a:lnTo>
                  <a:pt x="2161" y="1665"/>
                </a:lnTo>
                <a:lnTo>
                  <a:pt x="2142" y="1669"/>
                </a:lnTo>
                <a:lnTo>
                  <a:pt x="2124" y="1673"/>
                </a:lnTo>
                <a:lnTo>
                  <a:pt x="2105" y="1679"/>
                </a:lnTo>
                <a:lnTo>
                  <a:pt x="2087" y="1684"/>
                </a:lnTo>
                <a:lnTo>
                  <a:pt x="2069" y="1692"/>
                </a:lnTo>
                <a:lnTo>
                  <a:pt x="2051" y="1698"/>
                </a:lnTo>
                <a:lnTo>
                  <a:pt x="2032" y="1706"/>
                </a:lnTo>
                <a:lnTo>
                  <a:pt x="2015" y="1715"/>
                </a:lnTo>
                <a:lnTo>
                  <a:pt x="1997" y="1723"/>
                </a:lnTo>
                <a:lnTo>
                  <a:pt x="1980" y="1733"/>
                </a:lnTo>
                <a:lnTo>
                  <a:pt x="1947" y="1754"/>
                </a:lnTo>
                <a:lnTo>
                  <a:pt x="1915" y="1778"/>
                </a:lnTo>
                <a:lnTo>
                  <a:pt x="1885" y="1802"/>
                </a:lnTo>
                <a:lnTo>
                  <a:pt x="1856" y="1830"/>
                </a:lnTo>
                <a:lnTo>
                  <a:pt x="1842" y="1845"/>
                </a:lnTo>
                <a:lnTo>
                  <a:pt x="1828" y="1860"/>
                </a:lnTo>
                <a:lnTo>
                  <a:pt x="1815" y="1875"/>
                </a:lnTo>
                <a:lnTo>
                  <a:pt x="1803" y="1891"/>
                </a:lnTo>
                <a:lnTo>
                  <a:pt x="1791" y="1907"/>
                </a:lnTo>
                <a:lnTo>
                  <a:pt x="1779" y="1924"/>
                </a:lnTo>
                <a:lnTo>
                  <a:pt x="1769" y="1941"/>
                </a:lnTo>
                <a:lnTo>
                  <a:pt x="1758" y="1958"/>
                </a:lnTo>
                <a:lnTo>
                  <a:pt x="1748" y="1976"/>
                </a:lnTo>
                <a:lnTo>
                  <a:pt x="1739" y="1994"/>
                </a:lnTo>
                <a:lnTo>
                  <a:pt x="1730" y="2013"/>
                </a:lnTo>
                <a:lnTo>
                  <a:pt x="1722" y="2032"/>
                </a:lnTo>
                <a:lnTo>
                  <a:pt x="1714" y="2051"/>
                </a:lnTo>
                <a:lnTo>
                  <a:pt x="1708" y="2070"/>
                </a:lnTo>
                <a:lnTo>
                  <a:pt x="1701" y="2091"/>
                </a:lnTo>
                <a:lnTo>
                  <a:pt x="1695" y="2111"/>
                </a:lnTo>
                <a:lnTo>
                  <a:pt x="1691" y="2132"/>
                </a:lnTo>
                <a:lnTo>
                  <a:pt x="1687" y="2152"/>
                </a:lnTo>
                <a:lnTo>
                  <a:pt x="1683" y="2174"/>
                </a:lnTo>
                <a:lnTo>
                  <a:pt x="1680" y="2195"/>
                </a:lnTo>
                <a:lnTo>
                  <a:pt x="1678" y="2217"/>
                </a:lnTo>
                <a:lnTo>
                  <a:pt x="1677" y="2240"/>
                </a:lnTo>
                <a:lnTo>
                  <a:pt x="1677" y="2261"/>
                </a:lnTo>
                <a:lnTo>
                  <a:pt x="1677" y="2284"/>
                </a:lnTo>
                <a:lnTo>
                  <a:pt x="1679" y="2307"/>
                </a:lnTo>
                <a:lnTo>
                  <a:pt x="1680" y="2329"/>
                </a:lnTo>
                <a:lnTo>
                  <a:pt x="1683" y="2353"/>
                </a:lnTo>
                <a:lnTo>
                  <a:pt x="1688" y="2376"/>
                </a:lnTo>
                <a:lnTo>
                  <a:pt x="1692" y="2399"/>
                </a:lnTo>
                <a:lnTo>
                  <a:pt x="1698" y="2423"/>
                </a:lnTo>
                <a:lnTo>
                  <a:pt x="1705" y="2446"/>
                </a:lnTo>
                <a:lnTo>
                  <a:pt x="1712" y="2471"/>
                </a:lnTo>
                <a:lnTo>
                  <a:pt x="1721" y="2494"/>
                </a:lnTo>
                <a:lnTo>
                  <a:pt x="1730" y="2519"/>
                </a:lnTo>
                <a:close/>
                <a:moveTo>
                  <a:pt x="2609" y="4676"/>
                </a:moveTo>
                <a:lnTo>
                  <a:pt x="2609" y="5036"/>
                </a:lnTo>
                <a:lnTo>
                  <a:pt x="3991" y="5281"/>
                </a:lnTo>
                <a:lnTo>
                  <a:pt x="3991" y="6016"/>
                </a:lnTo>
                <a:lnTo>
                  <a:pt x="501" y="6016"/>
                </a:lnTo>
                <a:lnTo>
                  <a:pt x="501" y="5281"/>
                </a:lnTo>
                <a:lnTo>
                  <a:pt x="1813" y="5036"/>
                </a:lnTo>
                <a:lnTo>
                  <a:pt x="1813" y="4676"/>
                </a:lnTo>
                <a:lnTo>
                  <a:pt x="1861" y="4686"/>
                </a:lnTo>
                <a:lnTo>
                  <a:pt x="1910" y="4695"/>
                </a:lnTo>
                <a:lnTo>
                  <a:pt x="1959" y="4703"/>
                </a:lnTo>
                <a:lnTo>
                  <a:pt x="2009" y="4709"/>
                </a:lnTo>
                <a:lnTo>
                  <a:pt x="2059" y="4713"/>
                </a:lnTo>
                <a:lnTo>
                  <a:pt x="2109" y="4717"/>
                </a:lnTo>
                <a:lnTo>
                  <a:pt x="2160" y="4720"/>
                </a:lnTo>
                <a:lnTo>
                  <a:pt x="2211" y="4720"/>
                </a:lnTo>
                <a:lnTo>
                  <a:pt x="2262" y="4720"/>
                </a:lnTo>
                <a:lnTo>
                  <a:pt x="2312" y="4717"/>
                </a:lnTo>
                <a:lnTo>
                  <a:pt x="2363" y="4713"/>
                </a:lnTo>
                <a:lnTo>
                  <a:pt x="2413" y="4709"/>
                </a:lnTo>
                <a:lnTo>
                  <a:pt x="2462" y="4703"/>
                </a:lnTo>
                <a:lnTo>
                  <a:pt x="2511" y="4695"/>
                </a:lnTo>
                <a:lnTo>
                  <a:pt x="2560" y="4686"/>
                </a:lnTo>
                <a:lnTo>
                  <a:pt x="2609" y="4676"/>
                </a:lnTo>
                <a:close/>
                <a:moveTo>
                  <a:pt x="2211" y="1201"/>
                </a:moveTo>
                <a:lnTo>
                  <a:pt x="2211" y="1201"/>
                </a:lnTo>
                <a:lnTo>
                  <a:pt x="2185" y="1201"/>
                </a:lnTo>
                <a:lnTo>
                  <a:pt x="2159" y="1202"/>
                </a:lnTo>
                <a:lnTo>
                  <a:pt x="2134" y="1204"/>
                </a:lnTo>
                <a:lnTo>
                  <a:pt x="2108" y="1206"/>
                </a:lnTo>
                <a:lnTo>
                  <a:pt x="2082" y="1209"/>
                </a:lnTo>
                <a:lnTo>
                  <a:pt x="2057" y="1213"/>
                </a:lnTo>
                <a:lnTo>
                  <a:pt x="2007" y="1221"/>
                </a:lnTo>
                <a:lnTo>
                  <a:pt x="1958" y="1233"/>
                </a:lnTo>
                <a:lnTo>
                  <a:pt x="1910" y="1247"/>
                </a:lnTo>
                <a:lnTo>
                  <a:pt x="1863" y="1263"/>
                </a:lnTo>
                <a:lnTo>
                  <a:pt x="1817" y="1281"/>
                </a:lnTo>
                <a:lnTo>
                  <a:pt x="1773" y="1301"/>
                </a:lnTo>
                <a:lnTo>
                  <a:pt x="1729" y="1323"/>
                </a:lnTo>
                <a:lnTo>
                  <a:pt x="1687" y="1347"/>
                </a:lnTo>
                <a:lnTo>
                  <a:pt x="1646" y="1373"/>
                </a:lnTo>
                <a:lnTo>
                  <a:pt x="1606" y="1402"/>
                </a:lnTo>
                <a:lnTo>
                  <a:pt x="1567" y="1432"/>
                </a:lnTo>
                <a:lnTo>
                  <a:pt x="1531" y="1464"/>
                </a:lnTo>
                <a:lnTo>
                  <a:pt x="1496" y="1497"/>
                </a:lnTo>
                <a:lnTo>
                  <a:pt x="1463" y="1532"/>
                </a:lnTo>
                <a:lnTo>
                  <a:pt x="1431" y="1569"/>
                </a:lnTo>
                <a:lnTo>
                  <a:pt x="1400" y="1607"/>
                </a:lnTo>
                <a:lnTo>
                  <a:pt x="1373" y="1647"/>
                </a:lnTo>
                <a:lnTo>
                  <a:pt x="1346" y="1687"/>
                </a:lnTo>
                <a:lnTo>
                  <a:pt x="1322" y="1730"/>
                </a:lnTo>
                <a:lnTo>
                  <a:pt x="1299" y="1774"/>
                </a:lnTo>
                <a:lnTo>
                  <a:pt x="1279" y="1818"/>
                </a:lnTo>
                <a:lnTo>
                  <a:pt x="1261" y="1864"/>
                </a:lnTo>
                <a:lnTo>
                  <a:pt x="1245" y="1911"/>
                </a:lnTo>
                <a:lnTo>
                  <a:pt x="1232" y="1960"/>
                </a:lnTo>
                <a:lnTo>
                  <a:pt x="1220" y="2009"/>
                </a:lnTo>
                <a:lnTo>
                  <a:pt x="1212" y="2058"/>
                </a:lnTo>
                <a:lnTo>
                  <a:pt x="1208" y="2083"/>
                </a:lnTo>
                <a:lnTo>
                  <a:pt x="1206" y="2109"/>
                </a:lnTo>
                <a:lnTo>
                  <a:pt x="1202" y="2134"/>
                </a:lnTo>
                <a:lnTo>
                  <a:pt x="1201" y="2160"/>
                </a:lnTo>
                <a:lnTo>
                  <a:pt x="1200" y="2185"/>
                </a:lnTo>
                <a:lnTo>
                  <a:pt x="1200" y="2212"/>
                </a:lnTo>
                <a:lnTo>
                  <a:pt x="1200" y="2238"/>
                </a:lnTo>
                <a:lnTo>
                  <a:pt x="1201" y="2264"/>
                </a:lnTo>
                <a:lnTo>
                  <a:pt x="1202" y="2290"/>
                </a:lnTo>
                <a:lnTo>
                  <a:pt x="1206" y="2315"/>
                </a:lnTo>
                <a:lnTo>
                  <a:pt x="1208" y="2341"/>
                </a:lnTo>
                <a:lnTo>
                  <a:pt x="1212" y="2366"/>
                </a:lnTo>
                <a:lnTo>
                  <a:pt x="1220" y="2415"/>
                </a:lnTo>
                <a:lnTo>
                  <a:pt x="1232" y="2464"/>
                </a:lnTo>
                <a:lnTo>
                  <a:pt x="1245" y="2512"/>
                </a:lnTo>
                <a:lnTo>
                  <a:pt x="1261" y="2560"/>
                </a:lnTo>
                <a:lnTo>
                  <a:pt x="1279" y="2606"/>
                </a:lnTo>
                <a:lnTo>
                  <a:pt x="1299" y="2651"/>
                </a:lnTo>
                <a:lnTo>
                  <a:pt x="1322" y="2694"/>
                </a:lnTo>
                <a:lnTo>
                  <a:pt x="1346" y="2737"/>
                </a:lnTo>
                <a:lnTo>
                  <a:pt x="1373" y="2777"/>
                </a:lnTo>
                <a:lnTo>
                  <a:pt x="1400" y="2817"/>
                </a:lnTo>
                <a:lnTo>
                  <a:pt x="1431" y="2855"/>
                </a:lnTo>
                <a:lnTo>
                  <a:pt x="1463" y="2892"/>
                </a:lnTo>
                <a:lnTo>
                  <a:pt x="1496" y="2927"/>
                </a:lnTo>
                <a:lnTo>
                  <a:pt x="1531" y="2960"/>
                </a:lnTo>
                <a:lnTo>
                  <a:pt x="1567" y="2992"/>
                </a:lnTo>
                <a:lnTo>
                  <a:pt x="1606" y="3022"/>
                </a:lnTo>
                <a:lnTo>
                  <a:pt x="1646" y="3051"/>
                </a:lnTo>
                <a:lnTo>
                  <a:pt x="1687" y="3077"/>
                </a:lnTo>
                <a:lnTo>
                  <a:pt x="1729" y="3101"/>
                </a:lnTo>
                <a:lnTo>
                  <a:pt x="1773" y="3123"/>
                </a:lnTo>
                <a:lnTo>
                  <a:pt x="1817" y="3143"/>
                </a:lnTo>
                <a:lnTo>
                  <a:pt x="1863" y="3161"/>
                </a:lnTo>
                <a:lnTo>
                  <a:pt x="1910" y="3177"/>
                </a:lnTo>
                <a:lnTo>
                  <a:pt x="1958" y="3191"/>
                </a:lnTo>
                <a:lnTo>
                  <a:pt x="2007" y="3203"/>
                </a:lnTo>
                <a:lnTo>
                  <a:pt x="2057" y="3211"/>
                </a:lnTo>
                <a:lnTo>
                  <a:pt x="2082" y="3215"/>
                </a:lnTo>
                <a:lnTo>
                  <a:pt x="2108" y="3218"/>
                </a:lnTo>
                <a:lnTo>
                  <a:pt x="2134" y="3220"/>
                </a:lnTo>
                <a:lnTo>
                  <a:pt x="2159" y="3222"/>
                </a:lnTo>
                <a:lnTo>
                  <a:pt x="2185" y="3223"/>
                </a:lnTo>
                <a:lnTo>
                  <a:pt x="2211" y="3223"/>
                </a:lnTo>
                <a:lnTo>
                  <a:pt x="2237" y="3223"/>
                </a:lnTo>
                <a:lnTo>
                  <a:pt x="2263" y="3222"/>
                </a:lnTo>
                <a:lnTo>
                  <a:pt x="2289" y="3220"/>
                </a:lnTo>
                <a:lnTo>
                  <a:pt x="2314" y="3218"/>
                </a:lnTo>
                <a:lnTo>
                  <a:pt x="2340" y="3215"/>
                </a:lnTo>
                <a:lnTo>
                  <a:pt x="2365" y="3211"/>
                </a:lnTo>
                <a:lnTo>
                  <a:pt x="2415" y="3203"/>
                </a:lnTo>
                <a:lnTo>
                  <a:pt x="2463" y="3191"/>
                </a:lnTo>
                <a:lnTo>
                  <a:pt x="2511" y="3177"/>
                </a:lnTo>
                <a:lnTo>
                  <a:pt x="2558" y="3161"/>
                </a:lnTo>
                <a:lnTo>
                  <a:pt x="2605" y="3143"/>
                </a:lnTo>
                <a:lnTo>
                  <a:pt x="2650" y="3123"/>
                </a:lnTo>
                <a:lnTo>
                  <a:pt x="2693" y="3101"/>
                </a:lnTo>
                <a:lnTo>
                  <a:pt x="2735" y="3077"/>
                </a:lnTo>
                <a:lnTo>
                  <a:pt x="2776" y="3051"/>
                </a:lnTo>
                <a:lnTo>
                  <a:pt x="2816" y="3022"/>
                </a:lnTo>
                <a:lnTo>
                  <a:pt x="2854" y="2992"/>
                </a:lnTo>
                <a:lnTo>
                  <a:pt x="2891" y="2960"/>
                </a:lnTo>
                <a:lnTo>
                  <a:pt x="2926" y="2927"/>
                </a:lnTo>
                <a:lnTo>
                  <a:pt x="2959" y="2892"/>
                </a:lnTo>
                <a:lnTo>
                  <a:pt x="2991" y="2855"/>
                </a:lnTo>
                <a:lnTo>
                  <a:pt x="3021" y="2817"/>
                </a:lnTo>
                <a:lnTo>
                  <a:pt x="3050" y="2777"/>
                </a:lnTo>
                <a:lnTo>
                  <a:pt x="3075" y="2737"/>
                </a:lnTo>
                <a:lnTo>
                  <a:pt x="3100" y="2694"/>
                </a:lnTo>
                <a:lnTo>
                  <a:pt x="3122" y="2651"/>
                </a:lnTo>
                <a:lnTo>
                  <a:pt x="3142" y="2606"/>
                </a:lnTo>
                <a:lnTo>
                  <a:pt x="3161" y="2560"/>
                </a:lnTo>
                <a:lnTo>
                  <a:pt x="3177" y="2512"/>
                </a:lnTo>
                <a:lnTo>
                  <a:pt x="3190" y="2464"/>
                </a:lnTo>
                <a:lnTo>
                  <a:pt x="3202" y="2415"/>
                </a:lnTo>
                <a:lnTo>
                  <a:pt x="3211" y="2366"/>
                </a:lnTo>
                <a:lnTo>
                  <a:pt x="3214" y="2341"/>
                </a:lnTo>
                <a:lnTo>
                  <a:pt x="3217" y="2315"/>
                </a:lnTo>
                <a:lnTo>
                  <a:pt x="3219" y="2290"/>
                </a:lnTo>
                <a:lnTo>
                  <a:pt x="3221" y="2264"/>
                </a:lnTo>
                <a:lnTo>
                  <a:pt x="3221" y="2238"/>
                </a:lnTo>
                <a:lnTo>
                  <a:pt x="3222" y="2212"/>
                </a:lnTo>
                <a:lnTo>
                  <a:pt x="3221" y="2185"/>
                </a:lnTo>
                <a:lnTo>
                  <a:pt x="3221" y="2160"/>
                </a:lnTo>
                <a:lnTo>
                  <a:pt x="3219" y="2134"/>
                </a:lnTo>
                <a:lnTo>
                  <a:pt x="3217" y="2109"/>
                </a:lnTo>
                <a:lnTo>
                  <a:pt x="3214" y="2083"/>
                </a:lnTo>
                <a:lnTo>
                  <a:pt x="3211" y="2058"/>
                </a:lnTo>
                <a:lnTo>
                  <a:pt x="3202" y="2009"/>
                </a:lnTo>
                <a:lnTo>
                  <a:pt x="3190" y="1960"/>
                </a:lnTo>
                <a:lnTo>
                  <a:pt x="3177" y="1911"/>
                </a:lnTo>
                <a:lnTo>
                  <a:pt x="3161" y="1864"/>
                </a:lnTo>
                <a:lnTo>
                  <a:pt x="3142" y="1818"/>
                </a:lnTo>
                <a:lnTo>
                  <a:pt x="3122" y="1774"/>
                </a:lnTo>
                <a:lnTo>
                  <a:pt x="3100" y="1730"/>
                </a:lnTo>
                <a:lnTo>
                  <a:pt x="3075" y="1687"/>
                </a:lnTo>
                <a:lnTo>
                  <a:pt x="3050" y="1647"/>
                </a:lnTo>
                <a:lnTo>
                  <a:pt x="3021" y="1607"/>
                </a:lnTo>
                <a:lnTo>
                  <a:pt x="2991" y="1569"/>
                </a:lnTo>
                <a:lnTo>
                  <a:pt x="2959" y="1532"/>
                </a:lnTo>
                <a:lnTo>
                  <a:pt x="2926" y="1497"/>
                </a:lnTo>
                <a:lnTo>
                  <a:pt x="2891" y="1464"/>
                </a:lnTo>
                <a:lnTo>
                  <a:pt x="2854" y="1432"/>
                </a:lnTo>
                <a:lnTo>
                  <a:pt x="2816" y="1402"/>
                </a:lnTo>
                <a:lnTo>
                  <a:pt x="2776" y="1373"/>
                </a:lnTo>
                <a:lnTo>
                  <a:pt x="2735" y="1347"/>
                </a:lnTo>
                <a:lnTo>
                  <a:pt x="2693" y="1323"/>
                </a:lnTo>
                <a:lnTo>
                  <a:pt x="2650" y="1301"/>
                </a:lnTo>
                <a:lnTo>
                  <a:pt x="2605" y="1281"/>
                </a:lnTo>
                <a:lnTo>
                  <a:pt x="2558" y="1263"/>
                </a:lnTo>
                <a:lnTo>
                  <a:pt x="2511" y="1247"/>
                </a:lnTo>
                <a:lnTo>
                  <a:pt x="2463" y="1233"/>
                </a:lnTo>
                <a:lnTo>
                  <a:pt x="2415" y="1221"/>
                </a:lnTo>
                <a:lnTo>
                  <a:pt x="2365" y="1213"/>
                </a:lnTo>
                <a:lnTo>
                  <a:pt x="2340" y="1209"/>
                </a:lnTo>
                <a:lnTo>
                  <a:pt x="2314" y="1206"/>
                </a:lnTo>
                <a:lnTo>
                  <a:pt x="2289" y="1204"/>
                </a:lnTo>
                <a:lnTo>
                  <a:pt x="2263" y="1202"/>
                </a:lnTo>
                <a:lnTo>
                  <a:pt x="2237" y="1201"/>
                </a:lnTo>
                <a:lnTo>
                  <a:pt x="2211" y="1201"/>
                </a:lnTo>
                <a:close/>
                <a:moveTo>
                  <a:pt x="2706" y="1717"/>
                </a:moveTo>
                <a:lnTo>
                  <a:pt x="2706" y="1717"/>
                </a:lnTo>
                <a:lnTo>
                  <a:pt x="2682" y="1694"/>
                </a:lnTo>
                <a:lnTo>
                  <a:pt x="2656" y="1672"/>
                </a:lnTo>
                <a:lnTo>
                  <a:pt x="2630" y="1651"/>
                </a:lnTo>
                <a:lnTo>
                  <a:pt x="2602" y="1632"/>
                </a:lnTo>
                <a:lnTo>
                  <a:pt x="2574" y="1614"/>
                </a:lnTo>
                <a:lnTo>
                  <a:pt x="2544" y="1597"/>
                </a:lnTo>
                <a:lnTo>
                  <a:pt x="2515" y="1581"/>
                </a:lnTo>
                <a:lnTo>
                  <a:pt x="2484" y="1567"/>
                </a:lnTo>
                <a:lnTo>
                  <a:pt x="2452" y="1554"/>
                </a:lnTo>
                <a:lnTo>
                  <a:pt x="2419" y="1544"/>
                </a:lnTo>
                <a:lnTo>
                  <a:pt x="2386" y="1534"/>
                </a:lnTo>
                <a:lnTo>
                  <a:pt x="2352" y="1527"/>
                </a:lnTo>
                <a:lnTo>
                  <a:pt x="2318" y="1520"/>
                </a:lnTo>
                <a:lnTo>
                  <a:pt x="2283" y="1516"/>
                </a:lnTo>
                <a:lnTo>
                  <a:pt x="2247" y="1513"/>
                </a:lnTo>
                <a:lnTo>
                  <a:pt x="2211" y="1513"/>
                </a:lnTo>
                <a:lnTo>
                  <a:pt x="2175" y="1513"/>
                </a:lnTo>
                <a:lnTo>
                  <a:pt x="2140" y="1516"/>
                </a:lnTo>
                <a:lnTo>
                  <a:pt x="2105" y="1520"/>
                </a:lnTo>
                <a:lnTo>
                  <a:pt x="2070" y="1527"/>
                </a:lnTo>
                <a:lnTo>
                  <a:pt x="2036" y="1534"/>
                </a:lnTo>
                <a:lnTo>
                  <a:pt x="2003" y="1544"/>
                </a:lnTo>
                <a:lnTo>
                  <a:pt x="1971" y="1554"/>
                </a:lnTo>
                <a:lnTo>
                  <a:pt x="1939" y="1567"/>
                </a:lnTo>
                <a:lnTo>
                  <a:pt x="1908" y="1581"/>
                </a:lnTo>
                <a:lnTo>
                  <a:pt x="1877" y="1597"/>
                </a:lnTo>
                <a:lnTo>
                  <a:pt x="1848" y="1614"/>
                </a:lnTo>
                <a:lnTo>
                  <a:pt x="1820" y="1632"/>
                </a:lnTo>
                <a:lnTo>
                  <a:pt x="1792" y="1651"/>
                </a:lnTo>
                <a:lnTo>
                  <a:pt x="1766" y="1672"/>
                </a:lnTo>
                <a:lnTo>
                  <a:pt x="1741" y="1694"/>
                </a:lnTo>
                <a:lnTo>
                  <a:pt x="1716" y="1717"/>
                </a:lnTo>
                <a:lnTo>
                  <a:pt x="1693" y="1742"/>
                </a:lnTo>
                <a:lnTo>
                  <a:pt x="1671" y="1767"/>
                </a:lnTo>
                <a:lnTo>
                  <a:pt x="1650" y="1794"/>
                </a:lnTo>
                <a:lnTo>
                  <a:pt x="1631" y="1820"/>
                </a:lnTo>
                <a:lnTo>
                  <a:pt x="1613" y="1849"/>
                </a:lnTo>
                <a:lnTo>
                  <a:pt x="1596" y="1879"/>
                </a:lnTo>
                <a:lnTo>
                  <a:pt x="1580" y="1909"/>
                </a:lnTo>
                <a:lnTo>
                  <a:pt x="1566" y="1940"/>
                </a:lnTo>
                <a:lnTo>
                  <a:pt x="1554" y="1971"/>
                </a:lnTo>
                <a:lnTo>
                  <a:pt x="1543" y="2003"/>
                </a:lnTo>
                <a:lnTo>
                  <a:pt x="1533" y="2037"/>
                </a:lnTo>
                <a:lnTo>
                  <a:pt x="1526" y="2070"/>
                </a:lnTo>
                <a:lnTo>
                  <a:pt x="1520" y="2106"/>
                </a:lnTo>
                <a:lnTo>
                  <a:pt x="1515" y="2141"/>
                </a:lnTo>
                <a:lnTo>
                  <a:pt x="1512" y="2176"/>
                </a:lnTo>
                <a:lnTo>
                  <a:pt x="1511" y="2212"/>
                </a:lnTo>
                <a:lnTo>
                  <a:pt x="1512" y="2248"/>
                </a:lnTo>
                <a:lnTo>
                  <a:pt x="1515" y="2283"/>
                </a:lnTo>
                <a:lnTo>
                  <a:pt x="1520" y="2318"/>
                </a:lnTo>
                <a:lnTo>
                  <a:pt x="1526" y="2353"/>
                </a:lnTo>
                <a:lnTo>
                  <a:pt x="1533" y="2387"/>
                </a:lnTo>
                <a:lnTo>
                  <a:pt x="1543" y="2420"/>
                </a:lnTo>
                <a:lnTo>
                  <a:pt x="1554" y="2453"/>
                </a:lnTo>
                <a:lnTo>
                  <a:pt x="1566" y="2485"/>
                </a:lnTo>
                <a:lnTo>
                  <a:pt x="1580" y="2515"/>
                </a:lnTo>
                <a:lnTo>
                  <a:pt x="1596" y="2545"/>
                </a:lnTo>
                <a:lnTo>
                  <a:pt x="1613" y="2575"/>
                </a:lnTo>
                <a:lnTo>
                  <a:pt x="1631" y="2604"/>
                </a:lnTo>
                <a:lnTo>
                  <a:pt x="1650" y="2630"/>
                </a:lnTo>
                <a:lnTo>
                  <a:pt x="1671" y="2657"/>
                </a:lnTo>
                <a:lnTo>
                  <a:pt x="1693" y="2682"/>
                </a:lnTo>
                <a:lnTo>
                  <a:pt x="1716" y="2707"/>
                </a:lnTo>
                <a:lnTo>
                  <a:pt x="1741" y="2730"/>
                </a:lnTo>
                <a:lnTo>
                  <a:pt x="1766" y="2752"/>
                </a:lnTo>
                <a:lnTo>
                  <a:pt x="1792" y="2773"/>
                </a:lnTo>
                <a:lnTo>
                  <a:pt x="1820" y="2792"/>
                </a:lnTo>
                <a:lnTo>
                  <a:pt x="1848" y="2810"/>
                </a:lnTo>
                <a:lnTo>
                  <a:pt x="1877" y="2827"/>
                </a:lnTo>
                <a:lnTo>
                  <a:pt x="1908" y="2843"/>
                </a:lnTo>
                <a:lnTo>
                  <a:pt x="1939" y="2857"/>
                </a:lnTo>
                <a:lnTo>
                  <a:pt x="1971" y="2870"/>
                </a:lnTo>
                <a:lnTo>
                  <a:pt x="2003" y="2880"/>
                </a:lnTo>
                <a:lnTo>
                  <a:pt x="2036" y="2890"/>
                </a:lnTo>
                <a:lnTo>
                  <a:pt x="2070" y="2897"/>
                </a:lnTo>
                <a:lnTo>
                  <a:pt x="2105" y="2904"/>
                </a:lnTo>
                <a:lnTo>
                  <a:pt x="2140" y="2908"/>
                </a:lnTo>
                <a:lnTo>
                  <a:pt x="2175" y="2911"/>
                </a:lnTo>
                <a:lnTo>
                  <a:pt x="2211" y="2911"/>
                </a:lnTo>
                <a:lnTo>
                  <a:pt x="2247" y="2911"/>
                </a:lnTo>
                <a:lnTo>
                  <a:pt x="2283" y="2908"/>
                </a:lnTo>
                <a:lnTo>
                  <a:pt x="2318" y="2904"/>
                </a:lnTo>
                <a:lnTo>
                  <a:pt x="2352" y="2897"/>
                </a:lnTo>
                <a:lnTo>
                  <a:pt x="2386" y="2890"/>
                </a:lnTo>
                <a:lnTo>
                  <a:pt x="2419" y="2880"/>
                </a:lnTo>
                <a:lnTo>
                  <a:pt x="2452" y="2870"/>
                </a:lnTo>
                <a:lnTo>
                  <a:pt x="2484" y="2857"/>
                </a:lnTo>
                <a:lnTo>
                  <a:pt x="2515" y="2843"/>
                </a:lnTo>
                <a:lnTo>
                  <a:pt x="2544" y="2827"/>
                </a:lnTo>
                <a:lnTo>
                  <a:pt x="2574" y="2810"/>
                </a:lnTo>
                <a:lnTo>
                  <a:pt x="2602" y="2792"/>
                </a:lnTo>
                <a:lnTo>
                  <a:pt x="2630" y="2773"/>
                </a:lnTo>
                <a:lnTo>
                  <a:pt x="2656" y="2752"/>
                </a:lnTo>
                <a:lnTo>
                  <a:pt x="2682" y="2730"/>
                </a:lnTo>
                <a:lnTo>
                  <a:pt x="2706" y="2707"/>
                </a:lnTo>
                <a:lnTo>
                  <a:pt x="2728" y="2682"/>
                </a:lnTo>
                <a:lnTo>
                  <a:pt x="2751" y="2657"/>
                </a:lnTo>
                <a:lnTo>
                  <a:pt x="2772" y="2630"/>
                </a:lnTo>
                <a:lnTo>
                  <a:pt x="2791" y="2604"/>
                </a:lnTo>
                <a:lnTo>
                  <a:pt x="2809" y="2575"/>
                </a:lnTo>
                <a:lnTo>
                  <a:pt x="2826" y="2545"/>
                </a:lnTo>
                <a:lnTo>
                  <a:pt x="2841" y="2515"/>
                </a:lnTo>
                <a:lnTo>
                  <a:pt x="2856" y="2485"/>
                </a:lnTo>
                <a:lnTo>
                  <a:pt x="2868" y="2453"/>
                </a:lnTo>
                <a:lnTo>
                  <a:pt x="2880" y="2420"/>
                </a:lnTo>
                <a:lnTo>
                  <a:pt x="2888" y="2387"/>
                </a:lnTo>
                <a:lnTo>
                  <a:pt x="2897" y="2353"/>
                </a:lnTo>
                <a:lnTo>
                  <a:pt x="2903" y="2318"/>
                </a:lnTo>
                <a:lnTo>
                  <a:pt x="2907" y="2283"/>
                </a:lnTo>
                <a:lnTo>
                  <a:pt x="2909" y="2248"/>
                </a:lnTo>
                <a:lnTo>
                  <a:pt x="2910" y="2212"/>
                </a:lnTo>
                <a:lnTo>
                  <a:pt x="2909" y="2176"/>
                </a:lnTo>
                <a:lnTo>
                  <a:pt x="2907" y="2141"/>
                </a:lnTo>
                <a:lnTo>
                  <a:pt x="2903" y="2106"/>
                </a:lnTo>
                <a:lnTo>
                  <a:pt x="2897" y="2070"/>
                </a:lnTo>
                <a:lnTo>
                  <a:pt x="2888" y="2037"/>
                </a:lnTo>
                <a:lnTo>
                  <a:pt x="2880" y="2003"/>
                </a:lnTo>
                <a:lnTo>
                  <a:pt x="2868" y="1971"/>
                </a:lnTo>
                <a:lnTo>
                  <a:pt x="2856" y="1940"/>
                </a:lnTo>
                <a:lnTo>
                  <a:pt x="2841" y="1909"/>
                </a:lnTo>
                <a:lnTo>
                  <a:pt x="2826" y="1879"/>
                </a:lnTo>
                <a:lnTo>
                  <a:pt x="2809" y="1849"/>
                </a:lnTo>
                <a:lnTo>
                  <a:pt x="2791" y="1820"/>
                </a:lnTo>
                <a:lnTo>
                  <a:pt x="2772" y="1794"/>
                </a:lnTo>
                <a:lnTo>
                  <a:pt x="2751" y="1767"/>
                </a:lnTo>
                <a:lnTo>
                  <a:pt x="2728" y="1742"/>
                </a:lnTo>
                <a:lnTo>
                  <a:pt x="2706" y="1717"/>
                </a:lnTo>
                <a:close/>
                <a:moveTo>
                  <a:pt x="3187" y="1235"/>
                </a:moveTo>
                <a:lnTo>
                  <a:pt x="3187" y="1235"/>
                </a:lnTo>
                <a:lnTo>
                  <a:pt x="3164" y="1213"/>
                </a:lnTo>
                <a:lnTo>
                  <a:pt x="3139" y="1189"/>
                </a:lnTo>
                <a:lnTo>
                  <a:pt x="3115" y="1168"/>
                </a:lnTo>
                <a:lnTo>
                  <a:pt x="3089" y="1147"/>
                </a:lnTo>
                <a:lnTo>
                  <a:pt x="3064" y="1125"/>
                </a:lnTo>
                <a:lnTo>
                  <a:pt x="3037" y="1105"/>
                </a:lnTo>
                <a:lnTo>
                  <a:pt x="3011" y="1086"/>
                </a:lnTo>
                <a:lnTo>
                  <a:pt x="2983" y="1067"/>
                </a:lnTo>
                <a:lnTo>
                  <a:pt x="2955" y="1049"/>
                </a:lnTo>
                <a:lnTo>
                  <a:pt x="2927" y="1031"/>
                </a:lnTo>
                <a:lnTo>
                  <a:pt x="2899" y="1014"/>
                </a:lnTo>
                <a:lnTo>
                  <a:pt x="2869" y="998"/>
                </a:lnTo>
                <a:lnTo>
                  <a:pt x="2840" y="982"/>
                </a:lnTo>
                <a:lnTo>
                  <a:pt x="2809" y="967"/>
                </a:lnTo>
                <a:lnTo>
                  <a:pt x="2780" y="953"/>
                </a:lnTo>
                <a:lnTo>
                  <a:pt x="2749" y="939"/>
                </a:lnTo>
                <a:lnTo>
                  <a:pt x="2718" y="926"/>
                </a:lnTo>
                <a:lnTo>
                  <a:pt x="2686" y="915"/>
                </a:lnTo>
                <a:lnTo>
                  <a:pt x="2654" y="904"/>
                </a:lnTo>
                <a:lnTo>
                  <a:pt x="2622" y="893"/>
                </a:lnTo>
                <a:lnTo>
                  <a:pt x="2589" y="884"/>
                </a:lnTo>
                <a:lnTo>
                  <a:pt x="2556" y="874"/>
                </a:lnTo>
                <a:lnTo>
                  <a:pt x="2523" y="867"/>
                </a:lnTo>
                <a:lnTo>
                  <a:pt x="2489" y="859"/>
                </a:lnTo>
                <a:lnTo>
                  <a:pt x="2455" y="853"/>
                </a:lnTo>
                <a:lnTo>
                  <a:pt x="2421" y="846"/>
                </a:lnTo>
                <a:lnTo>
                  <a:pt x="2387" y="842"/>
                </a:lnTo>
                <a:lnTo>
                  <a:pt x="2352" y="838"/>
                </a:lnTo>
                <a:lnTo>
                  <a:pt x="2318" y="835"/>
                </a:lnTo>
                <a:lnTo>
                  <a:pt x="2283" y="833"/>
                </a:lnTo>
                <a:lnTo>
                  <a:pt x="2246" y="832"/>
                </a:lnTo>
                <a:lnTo>
                  <a:pt x="2211" y="831"/>
                </a:lnTo>
                <a:lnTo>
                  <a:pt x="2175" y="832"/>
                </a:lnTo>
                <a:lnTo>
                  <a:pt x="2140" y="833"/>
                </a:lnTo>
                <a:lnTo>
                  <a:pt x="2105" y="835"/>
                </a:lnTo>
                <a:lnTo>
                  <a:pt x="2070" y="838"/>
                </a:lnTo>
                <a:lnTo>
                  <a:pt x="2035" y="842"/>
                </a:lnTo>
                <a:lnTo>
                  <a:pt x="2001" y="846"/>
                </a:lnTo>
                <a:lnTo>
                  <a:pt x="1966" y="853"/>
                </a:lnTo>
                <a:lnTo>
                  <a:pt x="1932" y="859"/>
                </a:lnTo>
                <a:lnTo>
                  <a:pt x="1899" y="867"/>
                </a:lnTo>
                <a:lnTo>
                  <a:pt x="1865" y="874"/>
                </a:lnTo>
                <a:lnTo>
                  <a:pt x="1832" y="884"/>
                </a:lnTo>
                <a:lnTo>
                  <a:pt x="1800" y="893"/>
                </a:lnTo>
                <a:lnTo>
                  <a:pt x="1769" y="904"/>
                </a:lnTo>
                <a:lnTo>
                  <a:pt x="1737" y="915"/>
                </a:lnTo>
                <a:lnTo>
                  <a:pt x="1705" y="926"/>
                </a:lnTo>
                <a:lnTo>
                  <a:pt x="1674" y="939"/>
                </a:lnTo>
                <a:lnTo>
                  <a:pt x="1643" y="953"/>
                </a:lnTo>
                <a:lnTo>
                  <a:pt x="1612" y="967"/>
                </a:lnTo>
                <a:lnTo>
                  <a:pt x="1582" y="982"/>
                </a:lnTo>
                <a:lnTo>
                  <a:pt x="1552" y="998"/>
                </a:lnTo>
                <a:lnTo>
                  <a:pt x="1524" y="1014"/>
                </a:lnTo>
                <a:lnTo>
                  <a:pt x="1495" y="1031"/>
                </a:lnTo>
                <a:lnTo>
                  <a:pt x="1466" y="1049"/>
                </a:lnTo>
                <a:lnTo>
                  <a:pt x="1439" y="1067"/>
                </a:lnTo>
                <a:lnTo>
                  <a:pt x="1411" y="1086"/>
                </a:lnTo>
                <a:lnTo>
                  <a:pt x="1384" y="1105"/>
                </a:lnTo>
                <a:lnTo>
                  <a:pt x="1359" y="1125"/>
                </a:lnTo>
                <a:lnTo>
                  <a:pt x="1332" y="1147"/>
                </a:lnTo>
                <a:lnTo>
                  <a:pt x="1307" y="1168"/>
                </a:lnTo>
                <a:lnTo>
                  <a:pt x="1282" y="1189"/>
                </a:lnTo>
                <a:lnTo>
                  <a:pt x="1258" y="1213"/>
                </a:lnTo>
                <a:lnTo>
                  <a:pt x="1234" y="1235"/>
                </a:lnTo>
                <a:lnTo>
                  <a:pt x="1211" y="1259"/>
                </a:lnTo>
                <a:lnTo>
                  <a:pt x="1189" y="1283"/>
                </a:lnTo>
                <a:lnTo>
                  <a:pt x="1167" y="1308"/>
                </a:lnTo>
                <a:lnTo>
                  <a:pt x="1145" y="1334"/>
                </a:lnTo>
                <a:lnTo>
                  <a:pt x="1125" y="1359"/>
                </a:lnTo>
                <a:lnTo>
                  <a:pt x="1104" y="1386"/>
                </a:lnTo>
                <a:lnTo>
                  <a:pt x="1084" y="1413"/>
                </a:lnTo>
                <a:lnTo>
                  <a:pt x="1066" y="1439"/>
                </a:lnTo>
                <a:lnTo>
                  <a:pt x="1048" y="1468"/>
                </a:lnTo>
                <a:lnTo>
                  <a:pt x="1030" y="1496"/>
                </a:lnTo>
                <a:lnTo>
                  <a:pt x="1013" y="1524"/>
                </a:lnTo>
                <a:lnTo>
                  <a:pt x="997" y="1553"/>
                </a:lnTo>
                <a:lnTo>
                  <a:pt x="981" y="1583"/>
                </a:lnTo>
                <a:lnTo>
                  <a:pt x="966" y="1613"/>
                </a:lnTo>
                <a:lnTo>
                  <a:pt x="952" y="1644"/>
                </a:lnTo>
                <a:lnTo>
                  <a:pt x="938" y="1675"/>
                </a:lnTo>
                <a:lnTo>
                  <a:pt x="926" y="1705"/>
                </a:lnTo>
                <a:lnTo>
                  <a:pt x="914" y="1737"/>
                </a:lnTo>
                <a:lnTo>
                  <a:pt x="902" y="1769"/>
                </a:lnTo>
                <a:lnTo>
                  <a:pt x="892" y="1801"/>
                </a:lnTo>
                <a:lnTo>
                  <a:pt x="882" y="1834"/>
                </a:lnTo>
                <a:lnTo>
                  <a:pt x="874" y="1867"/>
                </a:lnTo>
                <a:lnTo>
                  <a:pt x="865" y="1900"/>
                </a:lnTo>
                <a:lnTo>
                  <a:pt x="859" y="1933"/>
                </a:lnTo>
                <a:lnTo>
                  <a:pt x="851" y="1967"/>
                </a:lnTo>
                <a:lnTo>
                  <a:pt x="846" y="2001"/>
                </a:lnTo>
                <a:lnTo>
                  <a:pt x="842" y="2036"/>
                </a:lnTo>
                <a:lnTo>
                  <a:pt x="837" y="2070"/>
                </a:lnTo>
                <a:lnTo>
                  <a:pt x="834" y="2106"/>
                </a:lnTo>
                <a:lnTo>
                  <a:pt x="832" y="2141"/>
                </a:lnTo>
                <a:lnTo>
                  <a:pt x="831" y="2176"/>
                </a:lnTo>
                <a:lnTo>
                  <a:pt x="830" y="2212"/>
                </a:lnTo>
                <a:lnTo>
                  <a:pt x="831" y="2247"/>
                </a:lnTo>
                <a:lnTo>
                  <a:pt x="832" y="2283"/>
                </a:lnTo>
                <a:lnTo>
                  <a:pt x="834" y="2318"/>
                </a:lnTo>
                <a:lnTo>
                  <a:pt x="837" y="2354"/>
                </a:lnTo>
                <a:lnTo>
                  <a:pt x="842" y="2388"/>
                </a:lnTo>
                <a:lnTo>
                  <a:pt x="846" y="2423"/>
                </a:lnTo>
                <a:lnTo>
                  <a:pt x="851" y="2457"/>
                </a:lnTo>
                <a:lnTo>
                  <a:pt x="859" y="2491"/>
                </a:lnTo>
                <a:lnTo>
                  <a:pt x="865" y="2524"/>
                </a:lnTo>
                <a:lnTo>
                  <a:pt x="874" y="2557"/>
                </a:lnTo>
                <a:lnTo>
                  <a:pt x="882" y="2590"/>
                </a:lnTo>
                <a:lnTo>
                  <a:pt x="892" y="2623"/>
                </a:lnTo>
                <a:lnTo>
                  <a:pt x="902" y="2655"/>
                </a:lnTo>
                <a:lnTo>
                  <a:pt x="914" y="2687"/>
                </a:lnTo>
                <a:lnTo>
                  <a:pt x="926" y="2719"/>
                </a:lnTo>
                <a:lnTo>
                  <a:pt x="938" y="2750"/>
                </a:lnTo>
                <a:lnTo>
                  <a:pt x="952" y="2780"/>
                </a:lnTo>
                <a:lnTo>
                  <a:pt x="966" y="2811"/>
                </a:lnTo>
                <a:lnTo>
                  <a:pt x="981" y="2841"/>
                </a:lnTo>
                <a:lnTo>
                  <a:pt x="997" y="2871"/>
                </a:lnTo>
                <a:lnTo>
                  <a:pt x="1013" y="2900"/>
                </a:lnTo>
                <a:lnTo>
                  <a:pt x="1030" y="2928"/>
                </a:lnTo>
                <a:lnTo>
                  <a:pt x="1048" y="2956"/>
                </a:lnTo>
                <a:lnTo>
                  <a:pt x="1066" y="2985"/>
                </a:lnTo>
                <a:lnTo>
                  <a:pt x="1084" y="3011"/>
                </a:lnTo>
                <a:lnTo>
                  <a:pt x="1104" y="3038"/>
                </a:lnTo>
                <a:lnTo>
                  <a:pt x="1125" y="3065"/>
                </a:lnTo>
                <a:lnTo>
                  <a:pt x="1145" y="3090"/>
                </a:lnTo>
                <a:lnTo>
                  <a:pt x="1167" y="3116"/>
                </a:lnTo>
                <a:lnTo>
                  <a:pt x="1189" y="3141"/>
                </a:lnTo>
                <a:lnTo>
                  <a:pt x="1211" y="3165"/>
                </a:lnTo>
                <a:lnTo>
                  <a:pt x="1234" y="3189"/>
                </a:lnTo>
                <a:lnTo>
                  <a:pt x="1258" y="3211"/>
                </a:lnTo>
                <a:lnTo>
                  <a:pt x="1282" y="3235"/>
                </a:lnTo>
                <a:lnTo>
                  <a:pt x="1307" y="3256"/>
                </a:lnTo>
                <a:lnTo>
                  <a:pt x="1332" y="3277"/>
                </a:lnTo>
                <a:lnTo>
                  <a:pt x="1359" y="3299"/>
                </a:lnTo>
                <a:lnTo>
                  <a:pt x="1384" y="3319"/>
                </a:lnTo>
                <a:lnTo>
                  <a:pt x="1411" y="3338"/>
                </a:lnTo>
                <a:lnTo>
                  <a:pt x="1439" y="3357"/>
                </a:lnTo>
                <a:lnTo>
                  <a:pt x="1466" y="3375"/>
                </a:lnTo>
                <a:lnTo>
                  <a:pt x="1495" y="3393"/>
                </a:lnTo>
                <a:lnTo>
                  <a:pt x="1524" y="3410"/>
                </a:lnTo>
                <a:lnTo>
                  <a:pt x="1552" y="3426"/>
                </a:lnTo>
                <a:lnTo>
                  <a:pt x="1582" y="3442"/>
                </a:lnTo>
                <a:lnTo>
                  <a:pt x="1612" y="3457"/>
                </a:lnTo>
                <a:lnTo>
                  <a:pt x="1643" y="3471"/>
                </a:lnTo>
                <a:lnTo>
                  <a:pt x="1674" y="3485"/>
                </a:lnTo>
                <a:lnTo>
                  <a:pt x="1705" y="3498"/>
                </a:lnTo>
                <a:lnTo>
                  <a:pt x="1737" y="3509"/>
                </a:lnTo>
                <a:lnTo>
                  <a:pt x="1769" y="3520"/>
                </a:lnTo>
                <a:lnTo>
                  <a:pt x="1800" y="3531"/>
                </a:lnTo>
                <a:lnTo>
                  <a:pt x="1832" y="3540"/>
                </a:lnTo>
                <a:lnTo>
                  <a:pt x="1865" y="3550"/>
                </a:lnTo>
                <a:lnTo>
                  <a:pt x="1899" y="3557"/>
                </a:lnTo>
                <a:lnTo>
                  <a:pt x="1932" y="3565"/>
                </a:lnTo>
                <a:lnTo>
                  <a:pt x="1966" y="3571"/>
                </a:lnTo>
                <a:lnTo>
                  <a:pt x="2001" y="3578"/>
                </a:lnTo>
                <a:lnTo>
                  <a:pt x="2035" y="3582"/>
                </a:lnTo>
                <a:lnTo>
                  <a:pt x="2070" y="3586"/>
                </a:lnTo>
                <a:lnTo>
                  <a:pt x="2105" y="3589"/>
                </a:lnTo>
                <a:lnTo>
                  <a:pt x="2140" y="3591"/>
                </a:lnTo>
                <a:lnTo>
                  <a:pt x="2175" y="3592"/>
                </a:lnTo>
                <a:lnTo>
                  <a:pt x="2211" y="3594"/>
                </a:lnTo>
                <a:lnTo>
                  <a:pt x="2246" y="3592"/>
                </a:lnTo>
                <a:lnTo>
                  <a:pt x="2283" y="3591"/>
                </a:lnTo>
                <a:lnTo>
                  <a:pt x="2318" y="3589"/>
                </a:lnTo>
                <a:lnTo>
                  <a:pt x="2352" y="3586"/>
                </a:lnTo>
                <a:lnTo>
                  <a:pt x="2387" y="3582"/>
                </a:lnTo>
                <a:lnTo>
                  <a:pt x="2421" y="3578"/>
                </a:lnTo>
                <a:lnTo>
                  <a:pt x="2455" y="3571"/>
                </a:lnTo>
                <a:lnTo>
                  <a:pt x="2489" y="3565"/>
                </a:lnTo>
                <a:lnTo>
                  <a:pt x="2523" y="3557"/>
                </a:lnTo>
                <a:lnTo>
                  <a:pt x="2556" y="3550"/>
                </a:lnTo>
                <a:lnTo>
                  <a:pt x="2589" y="3540"/>
                </a:lnTo>
                <a:lnTo>
                  <a:pt x="2622" y="3531"/>
                </a:lnTo>
                <a:lnTo>
                  <a:pt x="2654" y="3520"/>
                </a:lnTo>
                <a:lnTo>
                  <a:pt x="2686" y="3509"/>
                </a:lnTo>
                <a:lnTo>
                  <a:pt x="2718" y="3498"/>
                </a:lnTo>
                <a:lnTo>
                  <a:pt x="2749" y="3485"/>
                </a:lnTo>
                <a:lnTo>
                  <a:pt x="2780" y="3471"/>
                </a:lnTo>
                <a:lnTo>
                  <a:pt x="2809" y="3457"/>
                </a:lnTo>
                <a:lnTo>
                  <a:pt x="2840" y="3442"/>
                </a:lnTo>
                <a:lnTo>
                  <a:pt x="2869" y="3426"/>
                </a:lnTo>
                <a:lnTo>
                  <a:pt x="2899" y="3410"/>
                </a:lnTo>
                <a:lnTo>
                  <a:pt x="2927" y="3393"/>
                </a:lnTo>
                <a:lnTo>
                  <a:pt x="2955" y="3375"/>
                </a:lnTo>
                <a:lnTo>
                  <a:pt x="2983" y="3357"/>
                </a:lnTo>
                <a:lnTo>
                  <a:pt x="3011" y="3338"/>
                </a:lnTo>
                <a:lnTo>
                  <a:pt x="3037" y="3319"/>
                </a:lnTo>
                <a:lnTo>
                  <a:pt x="3064" y="3299"/>
                </a:lnTo>
                <a:lnTo>
                  <a:pt x="3089" y="3277"/>
                </a:lnTo>
                <a:lnTo>
                  <a:pt x="3115" y="3256"/>
                </a:lnTo>
                <a:lnTo>
                  <a:pt x="3139" y="3235"/>
                </a:lnTo>
                <a:lnTo>
                  <a:pt x="3164" y="3211"/>
                </a:lnTo>
                <a:lnTo>
                  <a:pt x="3187" y="3189"/>
                </a:lnTo>
                <a:lnTo>
                  <a:pt x="3211" y="3165"/>
                </a:lnTo>
                <a:lnTo>
                  <a:pt x="3233" y="3141"/>
                </a:lnTo>
                <a:lnTo>
                  <a:pt x="3255" y="3116"/>
                </a:lnTo>
                <a:lnTo>
                  <a:pt x="3277" y="3090"/>
                </a:lnTo>
                <a:lnTo>
                  <a:pt x="3298" y="3065"/>
                </a:lnTo>
                <a:lnTo>
                  <a:pt x="3318" y="3038"/>
                </a:lnTo>
                <a:lnTo>
                  <a:pt x="3337" y="3011"/>
                </a:lnTo>
                <a:lnTo>
                  <a:pt x="3356" y="2985"/>
                </a:lnTo>
                <a:lnTo>
                  <a:pt x="3374" y="2956"/>
                </a:lnTo>
                <a:lnTo>
                  <a:pt x="3393" y="2928"/>
                </a:lnTo>
                <a:lnTo>
                  <a:pt x="3409" y="2900"/>
                </a:lnTo>
                <a:lnTo>
                  <a:pt x="3426" y="2871"/>
                </a:lnTo>
                <a:lnTo>
                  <a:pt x="3440" y="2841"/>
                </a:lnTo>
                <a:lnTo>
                  <a:pt x="3455" y="2811"/>
                </a:lnTo>
                <a:lnTo>
                  <a:pt x="3470" y="2780"/>
                </a:lnTo>
                <a:lnTo>
                  <a:pt x="3483" y="2750"/>
                </a:lnTo>
                <a:lnTo>
                  <a:pt x="3496" y="2719"/>
                </a:lnTo>
                <a:lnTo>
                  <a:pt x="3509" y="2687"/>
                </a:lnTo>
                <a:lnTo>
                  <a:pt x="3519" y="2655"/>
                </a:lnTo>
                <a:lnTo>
                  <a:pt x="3530" y="2623"/>
                </a:lnTo>
                <a:lnTo>
                  <a:pt x="3539" y="2590"/>
                </a:lnTo>
                <a:lnTo>
                  <a:pt x="3549" y="2557"/>
                </a:lnTo>
                <a:lnTo>
                  <a:pt x="3556" y="2524"/>
                </a:lnTo>
                <a:lnTo>
                  <a:pt x="3564" y="2491"/>
                </a:lnTo>
                <a:lnTo>
                  <a:pt x="3570" y="2457"/>
                </a:lnTo>
                <a:lnTo>
                  <a:pt x="3576" y="2423"/>
                </a:lnTo>
                <a:lnTo>
                  <a:pt x="3581" y="2388"/>
                </a:lnTo>
                <a:lnTo>
                  <a:pt x="3585" y="2354"/>
                </a:lnTo>
                <a:lnTo>
                  <a:pt x="3588" y="2318"/>
                </a:lnTo>
                <a:lnTo>
                  <a:pt x="3591" y="2283"/>
                </a:lnTo>
                <a:lnTo>
                  <a:pt x="3592" y="2247"/>
                </a:lnTo>
                <a:lnTo>
                  <a:pt x="3592" y="2212"/>
                </a:lnTo>
                <a:lnTo>
                  <a:pt x="3592" y="2176"/>
                </a:lnTo>
                <a:lnTo>
                  <a:pt x="3591" y="2141"/>
                </a:lnTo>
                <a:lnTo>
                  <a:pt x="3588" y="2106"/>
                </a:lnTo>
                <a:lnTo>
                  <a:pt x="3585" y="2070"/>
                </a:lnTo>
                <a:lnTo>
                  <a:pt x="3581" y="2036"/>
                </a:lnTo>
                <a:lnTo>
                  <a:pt x="3576" y="2001"/>
                </a:lnTo>
                <a:lnTo>
                  <a:pt x="3570" y="1967"/>
                </a:lnTo>
                <a:lnTo>
                  <a:pt x="3564" y="1933"/>
                </a:lnTo>
                <a:lnTo>
                  <a:pt x="3556" y="1900"/>
                </a:lnTo>
                <a:lnTo>
                  <a:pt x="3549" y="1867"/>
                </a:lnTo>
                <a:lnTo>
                  <a:pt x="3539" y="1834"/>
                </a:lnTo>
                <a:lnTo>
                  <a:pt x="3530" y="1801"/>
                </a:lnTo>
                <a:lnTo>
                  <a:pt x="3519" y="1769"/>
                </a:lnTo>
                <a:lnTo>
                  <a:pt x="3509" y="1737"/>
                </a:lnTo>
                <a:lnTo>
                  <a:pt x="3496" y="1705"/>
                </a:lnTo>
                <a:lnTo>
                  <a:pt x="3483" y="1675"/>
                </a:lnTo>
                <a:lnTo>
                  <a:pt x="3470" y="1644"/>
                </a:lnTo>
                <a:lnTo>
                  <a:pt x="3455" y="1613"/>
                </a:lnTo>
                <a:lnTo>
                  <a:pt x="3440" y="1583"/>
                </a:lnTo>
                <a:lnTo>
                  <a:pt x="3426" y="1553"/>
                </a:lnTo>
                <a:lnTo>
                  <a:pt x="3409" y="1524"/>
                </a:lnTo>
                <a:lnTo>
                  <a:pt x="3393" y="1496"/>
                </a:lnTo>
                <a:lnTo>
                  <a:pt x="3374" y="1468"/>
                </a:lnTo>
                <a:lnTo>
                  <a:pt x="3356" y="1439"/>
                </a:lnTo>
                <a:lnTo>
                  <a:pt x="3337" y="1413"/>
                </a:lnTo>
                <a:lnTo>
                  <a:pt x="3318" y="1386"/>
                </a:lnTo>
                <a:lnTo>
                  <a:pt x="3298" y="1359"/>
                </a:lnTo>
                <a:lnTo>
                  <a:pt x="3277" y="1334"/>
                </a:lnTo>
                <a:lnTo>
                  <a:pt x="3255" y="1308"/>
                </a:lnTo>
                <a:lnTo>
                  <a:pt x="3233" y="1283"/>
                </a:lnTo>
                <a:lnTo>
                  <a:pt x="3211" y="1259"/>
                </a:lnTo>
                <a:lnTo>
                  <a:pt x="3187" y="1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Entry_1"/>
          <p:cNvSpPr/>
          <p:nvPr>
            <p:custDataLst>
              <p:tags r:id="rId1"/>
            </p:custDataLst>
          </p:nvPr>
        </p:nvSpPr>
        <p:spPr>
          <a:xfrm>
            <a:off x="4089400" y="246061"/>
            <a:ext cx="4016089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8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460301" y="7618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025900" y="795933"/>
            <a:ext cx="415434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 LOREM</a:t>
            </a:r>
            <a:endParaRPr lang="zh-CN" altLang="en-US" sz="1100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460301" y="6756206"/>
            <a:ext cx="11363399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109"/>
          <p:cNvSpPr>
            <a:spLocks noEditPoints="1"/>
          </p:cNvSpPr>
          <p:nvPr/>
        </p:nvSpPr>
        <p:spPr bwMode="auto">
          <a:xfrm>
            <a:off x="3152775" y="1237648"/>
            <a:ext cx="5886450" cy="2909887"/>
          </a:xfrm>
          <a:custGeom>
            <a:avLst/>
            <a:gdLst>
              <a:gd name="T0" fmla="*/ 2147483646 w 1530"/>
              <a:gd name="T1" fmla="*/ 2147483646 h 755"/>
              <a:gd name="T2" fmla="*/ 2147483646 w 1530"/>
              <a:gd name="T3" fmla="*/ 2147483646 h 755"/>
              <a:gd name="T4" fmla="*/ 2147483646 w 1530"/>
              <a:gd name="T5" fmla="*/ 2147483646 h 755"/>
              <a:gd name="T6" fmla="*/ 2147483646 w 1530"/>
              <a:gd name="T7" fmla="*/ 2147483646 h 755"/>
              <a:gd name="T8" fmla="*/ 2147483646 w 1530"/>
              <a:gd name="T9" fmla="*/ 2147483646 h 755"/>
              <a:gd name="T10" fmla="*/ 2147483646 w 1530"/>
              <a:gd name="T11" fmla="*/ 2147483646 h 755"/>
              <a:gd name="T12" fmla="*/ 2147483646 w 1530"/>
              <a:gd name="T13" fmla="*/ 2147483646 h 755"/>
              <a:gd name="T14" fmla="*/ 2147483646 w 1530"/>
              <a:gd name="T15" fmla="*/ 2147483646 h 755"/>
              <a:gd name="T16" fmla="*/ 2147483646 w 1530"/>
              <a:gd name="T17" fmla="*/ 2147483646 h 755"/>
              <a:gd name="T18" fmla="*/ 2147483646 w 1530"/>
              <a:gd name="T19" fmla="*/ 2147483646 h 755"/>
              <a:gd name="T20" fmla="*/ 2147483646 w 1530"/>
              <a:gd name="T21" fmla="*/ 2147483646 h 755"/>
              <a:gd name="T22" fmla="*/ 2147483646 w 1530"/>
              <a:gd name="T23" fmla="*/ 2147483646 h 755"/>
              <a:gd name="T24" fmla="*/ 2147483646 w 1530"/>
              <a:gd name="T25" fmla="*/ 2147483646 h 755"/>
              <a:gd name="T26" fmla="*/ 2147483646 w 1530"/>
              <a:gd name="T27" fmla="*/ 2147483646 h 755"/>
              <a:gd name="T28" fmla="*/ 2147483646 w 1530"/>
              <a:gd name="T29" fmla="*/ 2147483646 h 755"/>
              <a:gd name="T30" fmla="*/ 2147483646 w 1530"/>
              <a:gd name="T31" fmla="*/ 2147483646 h 755"/>
              <a:gd name="T32" fmla="*/ 2147483646 w 1530"/>
              <a:gd name="T33" fmla="*/ 2147483646 h 755"/>
              <a:gd name="T34" fmla="*/ 2147483646 w 1530"/>
              <a:gd name="T35" fmla="*/ 2147483646 h 755"/>
              <a:gd name="T36" fmla="*/ 2147483646 w 1530"/>
              <a:gd name="T37" fmla="*/ 2147483646 h 755"/>
              <a:gd name="T38" fmla="*/ 2147483646 w 1530"/>
              <a:gd name="T39" fmla="*/ 2147483646 h 755"/>
              <a:gd name="T40" fmla="*/ 2147483646 w 1530"/>
              <a:gd name="T41" fmla="*/ 2147483646 h 755"/>
              <a:gd name="T42" fmla="*/ 2147483646 w 1530"/>
              <a:gd name="T43" fmla="*/ 2147483646 h 755"/>
              <a:gd name="T44" fmla="*/ 2147483646 w 1530"/>
              <a:gd name="T45" fmla="*/ 2147483646 h 755"/>
              <a:gd name="T46" fmla="*/ 2147483646 w 1530"/>
              <a:gd name="T47" fmla="*/ 2147483646 h 755"/>
              <a:gd name="T48" fmla="*/ 2147483646 w 1530"/>
              <a:gd name="T49" fmla="*/ 2147483646 h 755"/>
              <a:gd name="T50" fmla="*/ 2147483646 w 1530"/>
              <a:gd name="T51" fmla="*/ 2147483646 h 755"/>
              <a:gd name="T52" fmla="*/ 2147483646 w 1530"/>
              <a:gd name="T53" fmla="*/ 2147483646 h 755"/>
              <a:gd name="T54" fmla="*/ 2147483646 w 1530"/>
              <a:gd name="T55" fmla="*/ 2147483646 h 755"/>
              <a:gd name="T56" fmla="*/ 2147483646 w 1530"/>
              <a:gd name="T57" fmla="*/ 2147483646 h 755"/>
              <a:gd name="T58" fmla="*/ 2147483646 w 1530"/>
              <a:gd name="T59" fmla="*/ 2147483646 h 755"/>
              <a:gd name="T60" fmla="*/ 2147483646 w 1530"/>
              <a:gd name="T61" fmla="*/ 2147483646 h 755"/>
              <a:gd name="T62" fmla="*/ 2147483646 w 1530"/>
              <a:gd name="T63" fmla="*/ 2147483646 h 755"/>
              <a:gd name="T64" fmla="*/ 2147483646 w 1530"/>
              <a:gd name="T65" fmla="*/ 2147483646 h 755"/>
              <a:gd name="T66" fmla="*/ 2147483646 w 1530"/>
              <a:gd name="T67" fmla="*/ 2147483646 h 755"/>
              <a:gd name="T68" fmla="*/ 2147483646 w 1530"/>
              <a:gd name="T69" fmla="*/ 2147483646 h 755"/>
              <a:gd name="T70" fmla="*/ 2147483646 w 1530"/>
              <a:gd name="T71" fmla="*/ 2147483646 h 755"/>
              <a:gd name="T72" fmla="*/ 2147483646 w 1530"/>
              <a:gd name="T73" fmla="*/ 2147483646 h 755"/>
              <a:gd name="T74" fmla="*/ 2147483646 w 1530"/>
              <a:gd name="T75" fmla="*/ 2147483646 h 755"/>
              <a:gd name="T76" fmla="*/ 2147483646 w 1530"/>
              <a:gd name="T77" fmla="*/ 2147483646 h 755"/>
              <a:gd name="T78" fmla="*/ 2147483646 w 1530"/>
              <a:gd name="T79" fmla="*/ 2147483646 h 755"/>
              <a:gd name="T80" fmla="*/ 2147483646 w 1530"/>
              <a:gd name="T81" fmla="*/ 2147483646 h 755"/>
              <a:gd name="T82" fmla="*/ 2147483646 w 1530"/>
              <a:gd name="T83" fmla="*/ 2147483646 h 755"/>
              <a:gd name="T84" fmla="*/ 2147483646 w 1530"/>
              <a:gd name="T85" fmla="*/ 2147483646 h 755"/>
              <a:gd name="T86" fmla="*/ 2147483646 w 1530"/>
              <a:gd name="T87" fmla="*/ 2147483646 h 755"/>
              <a:gd name="T88" fmla="*/ 2147483646 w 1530"/>
              <a:gd name="T89" fmla="*/ 2147483646 h 755"/>
              <a:gd name="T90" fmla="*/ 2147483646 w 1530"/>
              <a:gd name="T91" fmla="*/ 2147483646 h 755"/>
              <a:gd name="T92" fmla="*/ 2147483646 w 1530"/>
              <a:gd name="T93" fmla="*/ 2147483646 h 755"/>
              <a:gd name="T94" fmla="*/ 2147483646 w 1530"/>
              <a:gd name="T95" fmla="*/ 2147483646 h 755"/>
              <a:gd name="T96" fmla="*/ 2147483646 w 1530"/>
              <a:gd name="T97" fmla="*/ 2147483646 h 755"/>
              <a:gd name="T98" fmla="*/ 2147483646 w 1530"/>
              <a:gd name="T99" fmla="*/ 2147483646 h 755"/>
              <a:gd name="T100" fmla="*/ 2147483646 w 1530"/>
              <a:gd name="T101" fmla="*/ 2147483646 h 755"/>
              <a:gd name="T102" fmla="*/ 2147483646 w 1530"/>
              <a:gd name="T103" fmla="*/ 2147483646 h 755"/>
              <a:gd name="T104" fmla="*/ 2147483646 w 1530"/>
              <a:gd name="T105" fmla="*/ 2147483646 h 755"/>
              <a:gd name="T106" fmla="*/ 2147483646 w 1530"/>
              <a:gd name="T107" fmla="*/ 2147483646 h 755"/>
              <a:gd name="T108" fmla="*/ 2147483646 w 1530"/>
              <a:gd name="T109" fmla="*/ 2147483646 h 755"/>
              <a:gd name="T110" fmla="*/ 2147483646 w 1530"/>
              <a:gd name="T111" fmla="*/ 2147483646 h 755"/>
              <a:gd name="T112" fmla="*/ 2147483646 w 1530"/>
              <a:gd name="T113" fmla="*/ 2147483646 h 755"/>
              <a:gd name="T114" fmla="*/ 2147483646 w 1530"/>
              <a:gd name="T115" fmla="*/ 2147483646 h 755"/>
              <a:gd name="T116" fmla="*/ 2147483646 w 1530"/>
              <a:gd name="T117" fmla="*/ 2147483646 h 755"/>
              <a:gd name="T118" fmla="*/ 2147483646 w 1530"/>
              <a:gd name="T119" fmla="*/ 2147483646 h 755"/>
              <a:gd name="T120" fmla="*/ 2147483646 w 1530"/>
              <a:gd name="T121" fmla="*/ 2147483646 h 755"/>
              <a:gd name="T122" fmla="*/ 2147483646 w 1530"/>
              <a:gd name="T123" fmla="*/ 2147483646 h 755"/>
              <a:gd name="T124" fmla="*/ 2147483646 w 1530"/>
              <a:gd name="T125" fmla="*/ 2147483646 h 75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530" h="755">
                <a:moveTo>
                  <a:pt x="3" y="235"/>
                </a:moveTo>
                <a:cubicBezTo>
                  <a:pt x="6" y="234"/>
                  <a:pt x="7" y="232"/>
                  <a:pt x="6" y="231"/>
                </a:cubicBezTo>
                <a:cubicBezTo>
                  <a:pt x="5" y="231"/>
                  <a:pt x="4" y="232"/>
                  <a:pt x="3" y="233"/>
                </a:cubicBezTo>
                <a:cubicBezTo>
                  <a:pt x="3" y="234"/>
                  <a:pt x="3" y="235"/>
                  <a:pt x="3" y="235"/>
                </a:cubicBezTo>
                <a:moveTo>
                  <a:pt x="19" y="226"/>
                </a:moveTo>
                <a:cubicBezTo>
                  <a:pt x="17" y="225"/>
                  <a:pt x="12" y="229"/>
                  <a:pt x="14" y="229"/>
                </a:cubicBezTo>
                <a:cubicBezTo>
                  <a:pt x="15" y="229"/>
                  <a:pt x="16" y="228"/>
                  <a:pt x="17" y="228"/>
                </a:cubicBezTo>
                <a:cubicBezTo>
                  <a:pt x="19" y="228"/>
                  <a:pt x="21" y="227"/>
                  <a:pt x="19" y="226"/>
                </a:cubicBezTo>
                <a:moveTo>
                  <a:pt x="67" y="204"/>
                </a:moveTo>
                <a:cubicBezTo>
                  <a:pt x="67" y="203"/>
                  <a:pt x="66" y="203"/>
                  <a:pt x="64" y="205"/>
                </a:cubicBezTo>
                <a:cubicBezTo>
                  <a:pt x="62" y="207"/>
                  <a:pt x="60" y="208"/>
                  <a:pt x="60" y="210"/>
                </a:cubicBezTo>
                <a:cubicBezTo>
                  <a:pt x="60" y="210"/>
                  <a:pt x="59" y="210"/>
                  <a:pt x="59" y="210"/>
                </a:cubicBezTo>
                <a:cubicBezTo>
                  <a:pt x="58" y="210"/>
                  <a:pt x="57" y="210"/>
                  <a:pt x="57" y="211"/>
                </a:cubicBezTo>
                <a:cubicBezTo>
                  <a:pt x="56" y="212"/>
                  <a:pt x="57" y="215"/>
                  <a:pt x="59" y="214"/>
                </a:cubicBezTo>
                <a:cubicBezTo>
                  <a:pt x="60" y="213"/>
                  <a:pt x="60" y="214"/>
                  <a:pt x="61" y="214"/>
                </a:cubicBezTo>
                <a:cubicBezTo>
                  <a:pt x="62" y="214"/>
                  <a:pt x="66" y="211"/>
                  <a:pt x="67" y="210"/>
                </a:cubicBezTo>
                <a:cubicBezTo>
                  <a:pt x="67" y="209"/>
                  <a:pt x="65" y="208"/>
                  <a:pt x="65" y="207"/>
                </a:cubicBezTo>
                <a:cubicBezTo>
                  <a:pt x="65" y="207"/>
                  <a:pt x="67" y="207"/>
                  <a:pt x="68" y="206"/>
                </a:cubicBezTo>
                <a:cubicBezTo>
                  <a:pt x="69" y="205"/>
                  <a:pt x="67" y="205"/>
                  <a:pt x="67" y="204"/>
                </a:cubicBezTo>
                <a:moveTo>
                  <a:pt x="7" y="193"/>
                </a:moveTo>
                <a:cubicBezTo>
                  <a:pt x="7" y="191"/>
                  <a:pt x="3" y="193"/>
                  <a:pt x="3" y="194"/>
                </a:cubicBezTo>
                <a:cubicBezTo>
                  <a:pt x="4" y="196"/>
                  <a:pt x="8" y="197"/>
                  <a:pt x="9" y="196"/>
                </a:cubicBezTo>
                <a:cubicBezTo>
                  <a:pt x="11" y="195"/>
                  <a:pt x="11" y="194"/>
                  <a:pt x="10" y="193"/>
                </a:cubicBezTo>
                <a:cubicBezTo>
                  <a:pt x="10" y="193"/>
                  <a:pt x="9" y="193"/>
                  <a:pt x="8" y="193"/>
                </a:cubicBezTo>
                <a:cubicBezTo>
                  <a:pt x="8" y="193"/>
                  <a:pt x="7" y="194"/>
                  <a:pt x="7" y="193"/>
                </a:cubicBezTo>
                <a:moveTo>
                  <a:pt x="187" y="110"/>
                </a:moveTo>
                <a:cubicBezTo>
                  <a:pt x="190" y="110"/>
                  <a:pt x="191" y="116"/>
                  <a:pt x="193" y="116"/>
                </a:cubicBezTo>
                <a:cubicBezTo>
                  <a:pt x="194" y="116"/>
                  <a:pt x="193" y="114"/>
                  <a:pt x="196" y="114"/>
                </a:cubicBezTo>
                <a:cubicBezTo>
                  <a:pt x="198" y="114"/>
                  <a:pt x="198" y="113"/>
                  <a:pt x="200" y="113"/>
                </a:cubicBezTo>
                <a:cubicBezTo>
                  <a:pt x="202" y="113"/>
                  <a:pt x="204" y="113"/>
                  <a:pt x="204" y="110"/>
                </a:cubicBezTo>
                <a:cubicBezTo>
                  <a:pt x="204" y="107"/>
                  <a:pt x="206" y="107"/>
                  <a:pt x="208" y="106"/>
                </a:cubicBezTo>
                <a:cubicBezTo>
                  <a:pt x="210" y="105"/>
                  <a:pt x="208" y="103"/>
                  <a:pt x="211" y="102"/>
                </a:cubicBezTo>
                <a:cubicBezTo>
                  <a:pt x="215" y="101"/>
                  <a:pt x="223" y="97"/>
                  <a:pt x="225" y="96"/>
                </a:cubicBezTo>
                <a:cubicBezTo>
                  <a:pt x="226" y="95"/>
                  <a:pt x="223" y="94"/>
                  <a:pt x="220" y="91"/>
                </a:cubicBezTo>
                <a:cubicBezTo>
                  <a:pt x="216" y="89"/>
                  <a:pt x="214" y="89"/>
                  <a:pt x="211" y="90"/>
                </a:cubicBezTo>
                <a:cubicBezTo>
                  <a:pt x="210" y="91"/>
                  <a:pt x="209" y="91"/>
                  <a:pt x="209" y="90"/>
                </a:cubicBezTo>
                <a:cubicBezTo>
                  <a:pt x="209" y="90"/>
                  <a:pt x="209" y="89"/>
                  <a:pt x="208" y="90"/>
                </a:cubicBezTo>
                <a:cubicBezTo>
                  <a:pt x="206" y="90"/>
                  <a:pt x="201" y="88"/>
                  <a:pt x="200" y="87"/>
                </a:cubicBezTo>
                <a:cubicBezTo>
                  <a:pt x="199" y="86"/>
                  <a:pt x="189" y="89"/>
                  <a:pt x="186" y="89"/>
                </a:cubicBezTo>
                <a:cubicBezTo>
                  <a:pt x="184" y="89"/>
                  <a:pt x="187" y="92"/>
                  <a:pt x="188" y="93"/>
                </a:cubicBezTo>
                <a:cubicBezTo>
                  <a:pt x="190" y="94"/>
                  <a:pt x="184" y="99"/>
                  <a:pt x="185" y="100"/>
                </a:cubicBezTo>
                <a:cubicBezTo>
                  <a:pt x="186" y="100"/>
                  <a:pt x="184" y="103"/>
                  <a:pt x="182" y="106"/>
                </a:cubicBezTo>
                <a:cubicBezTo>
                  <a:pt x="179" y="109"/>
                  <a:pt x="183" y="109"/>
                  <a:pt x="187" y="110"/>
                </a:cubicBezTo>
                <a:moveTo>
                  <a:pt x="281" y="125"/>
                </a:moveTo>
                <a:cubicBezTo>
                  <a:pt x="281" y="124"/>
                  <a:pt x="283" y="125"/>
                  <a:pt x="284" y="125"/>
                </a:cubicBezTo>
                <a:cubicBezTo>
                  <a:pt x="285" y="126"/>
                  <a:pt x="287" y="126"/>
                  <a:pt x="287" y="125"/>
                </a:cubicBezTo>
                <a:cubicBezTo>
                  <a:pt x="287" y="122"/>
                  <a:pt x="282" y="121"/>
                  <a:pt x="279" y="119"/>
                </a:cubicBezTo>
                <a:cubicBezTo>
                  <a:pt x="277" y="118"/>
                  <a:pt x="276" y="118"/>
                  <a:pt x="273" y="116"/>
                </a:cubicBezTo>
                <a:cubicBezTo>
                  <a:pt x="269" y="113"/>
                  <a:pt x="274" y="112"/>
                  <a:pt x="271" y="110"/>
                </a:cubicBezTo>
                <a:cubicBezTo>
                  <a:pt x="268" y="108"/>
                  <a:pt x="267" y="102"/>
                  <a:pt x="269" y="100"/>
                </a:cubicBezTo>
                <a:cubicBezTo>
                  <a:pt x="271" y="98"/>
                  <a:pt x="273" y="95"/>
                  <a:pt x="270" y="94"/>
                </a:cubicBezTo>
                <a:cubicBezTo>
                  <a:pt x="266" y="93"/>
                  <a:pt x="261" y="95"/>
                  <a:pt x="262" y="96"/>
                </a:cubicBezTo>
                <a:cubicBezTo>
                  <a:pt x="262" y="97"/>
                  <a:pt x="267" y="99"/>
                  <a:pt x="267" y="100"/>
                </a:cubicBezTo>
                <a:cubicBezTo>
                  <a:pt x="267" y="101"/>
                  <a:pt x="266" y="100"/>
                  <a:pt x="264" y="99"/>
                </a:cubicBezTo>
                <a:cubicBezTo>
                  <a:pt x="263" y="99"/>
                  <a:pt x="262" y="98"/>
                  <a:pt x="261" y="98"/>
                </a:cubicBezTo>
                <a:cubicBezTo>
                  <a:pt x="260" y="99"/>
                  <a:pt x="260" y="98"/>
                  <a:pt x="259" y="98"/>
                </a:cubicBezTo>
                <a:cubicBezTo>
                  <a:pt x="258" y="98"/>
                  <a:pt x="257" y="97"/>
                  <a:pt x="256" y="98"/>
                </a:cubicBezTo>
                <a:cubicBezTo>
                  <a:pt x="255" y="100"/>
                  <a:pt x="258" y="107"/>
                  <a:pt x="259" y="109"/>
                </a:cubicBezTo>
                <a:cubicBezTo>
                  <a:pt x="260" y="110"/>
                  <a:pt x="258" y="110"/>
                  <a:pt x="257" y="111"/>
                </a:cubicBezTo>
                <a:cubicBezTo>
                  <a:pt x="255" y="111"/>
                  <a:pt x="255" y="106"/>
                  <a:pt x="253" y="103"/>
                </a:cubicBezTo>
                <a:cubicBezTo>
                  <a:pt x="252" y="101"/>
                  <a:pt x="246" y="99"/>
                  <a:pt x="246" y="100"/>
                </a:cubicBezTo>
                <a:cubicBezTo>
                  <a:pt x="245" y="102"/>
                  <a:pt x="249" y="102"/>
                  <a:pt x="249" y="104"/>
                </a:cubicBezTo>
                <a:cubicBezTo>
                  <a:pt x="248" y="105"/>
                  <a:pt x="248" y="105"/>
                  <a:pt x="247" y="104"/>
                </a:cubicBezTo>
                <a:cubicBezTo>
                  <a:pt x="246" y="104"/>
                  <a:pt x="245" y="104"/>
                  <a:pt x="244" y="104"/>
                </a:cubicBezTo>
                <a:cubicBezTo>
                  <a:pt x="242" y="106"/>
                  <a:pt x="242" y="105"/>
                  <a:pt x="243" y="103"/>
                </a:cubicBezTo>
                <a:cubicBezTo>
                  <a:pt x="243" y="102"/>
                  <a:pt x="240" y="100"/>
                  <a:pt x="236" y="100"/>
                </a:cubicBezTo>
                <a:cubicBezTo>
                  <a:pt x="232" y="100"/>
                  <a:pt x="234" y="103"/>
                  <a:pt x="233" y="104"/>
                </a:cubicBezTo>
                <a:cubicBezTo>
                  <a:pt x="232" y="105"/>
                  <a:pt x="226" y="103"/>
                  <a:pt x="230" y="103"/>
                </a:cubicBezTo>
                <a:cubicBezTo>
                  <a:pt x="233" y="102"/>
                  <a:pt x="232" y="100"/>
                  <a:pt x="231" y="98"/>
                </a:cubicBezTo>
                <a:cubicBezTo>
                  <a:pt x="229" y="96"/>
                  <a:pt x="226" y="98"/>
                  <a:pt x="220" y="100"/>
                </a:cubicBezTo>
                <a:cubicBezTo>
                  <a:pt x="214" y="102"/>
                  <a:pt x="211" y="105"/>
                  <a:pt x="212" y="105"/>
                </a:cubicBezTo>
                <a:cubicBezTo>
                  <a:pt x="213" y="105"/>
                  <a:pt x="213" y="106"/>
                  <a:pt x="211" y="108"/>
                </a:cubicBezTo>
                <a:cubicBezTo>
                  <a:pt x="208" y="110"/>
                  <a:pt x="211" y="111"/>
                  <a:pt x="213" y="111"/>
                </a:cubicBezTo>
                <a:cubicBezTo>
                  <a:pt x="215" y="111"/>
                  <a:pt x="213" y="113"/>
                  <a:pt x="215" y="113"/>
                </a:cubicBezTo>
                <a:cubicBezTo>
                  <a:pt x="215" y="114"/>
                  <a:pt x="217" y="113"/>
                  <a:pt x="219" y="113"/>
                </a:cubicBezTo>
                <a:cubicBezTo>
                  <a:pt x="221" y="112"/>
                  <a:pt x="223" y="111"/>
                  <a:pt x="224" y="112"/>
                </a:cubicBezTo>
                <a:cubicBezTo>
                  <a:pt x="226" y="113"/>
                  <a:pt x="213" y="114"/>
                  <a:pt x="213" y="116"/>
                </a:cubicBezTo>
                <a:cubicBezTo>
                  <a:pt x="213" y="119"/>
                  <a:pt x="221" y="120"/>
                  <a:pt x="226" y="119"/>
                </a:cubicBezTo>
                <a:cubicBezTo>
                  <a:pt x="231" y="118"/>
                  <a:pt x="240" y="120"/>
                  <a:pt x="240" y="121"/>
                </a:cubicBezTo>
                <a:cubicBezTo>
                  <a:pt x="240" y="123"/>
                  <a:pt x="234" y="122"/>
                  <a:pt x="229" y="122"/>
                </a:cubicBezTo>
                <a:cubicBezTo>
                  <a:pt x="225" y="122"/>
                  <a:pt x="217" y="123"/>
                  <a:pt x="217" y="125"/>
                </a:cubicBezTo>
                <a:cubicBezTo>
                  <a:pt x="217" y="126"/>
                  <a:pt x="218" y="126"/>
                  <a:pt x="223" y="129"/>
                </a:cubicBezTo>
                <a:cubicBezTo>
                  <a:pt x="225" y="130"/>
                  <a:pt x="227" y="130"/>
                  <a:pt x="229" y="129"/>
                </a:cubicBezTo>
                <a:cubicBezTo>
                  <a:pt x="231" y="129"/>
                  <a:pt x="233" y="129"/>
                  <a:pt x="233" y="131"/>
                </a:cubicBezTo>
                <a:cubicBezTo>
                  <a:pt x="232" y="134"/>
                  <a:pt x="235" y="135"/>
                  <a:pt x="242" y="135"/>
                </a:cubicBezTo>
                <a:cubicBezTo>
                  <a:pt x="245" y="135"/>
                  <a:pt x="248" y="134"/>
                  <a:pt x="249" y="134"/>
                </a:cubicBezTo>
                <a:cubicBezTo>
                  <a:pt x="251" y="133"/>
                  <a:pt x="253" y="132"/>
                  <a:pt x="255" y="132"/>
                </a:cubicBezTo>
                <a:cubicBezTo>
                  <a:pt x="258" y="132"/>
                  <a:pt x="259" y="132"/>
                  <a:pt x="261" y="129"/>
                </a:cubicBezTo>
                <a:cubicBezTo>
                  <a:pt x="262" y="127"/>
                  <a:pt x="264" y="129"/>
                  <a:pt x="264" y="130"/>
                </a:cubicBezTo>
                <a:cubicBezTo>
                  <a:pt x="264" y="131"/>
                  <a:pt x="269" y="131"/>
                  <a:pt x="269" y="132"/>
                </a:cubicBezTo>
                <a:cubicBezTo>
                  <a:pt x="272" y="134"/>
                  <a:pt x="280" y="133"/>
                  <a:pt x="283" y="132"/>
                </a:cubicBezTo>
                <a:cubicBezTo>
                  <a:pt x="286" y="130"/>
                  <a:pt x="282" y="126"/>
                  <a:pt x="280" y="128"/>
                </a:cubicBezTo>
                <a:cubicBezTo>
                  <a:pt x="279" y="130"/>
                  <a:pt x="277" y="129"/>
                  <a:pt x="277" y="128"/>
                </a:cubicBezTo>
                <a:cubicBezTo>
                  <a:pt x="276" y="127"/>
                  <a:pt x="280" y="126"/>
                  <a:pt x="281" y="125"/>
                </a:cubicBezTo>
                <a:moveTo>
                  <a:pt x="209" y="79"/>
                </a:moveTo>
                <a:cubicBezTo>
                  <a:pt x="213" y="79"/>
                  <a:pt x="216" y="76"/>
                  <a:pt x="216" y="74"/>
                </a:cubicBezTo>
                <a:cubicBezTo>
                  <a:pt x="216" y="73"/>
                  <a:pt x="208" y="78"/>
                  <a:pt x="209" y="79"/>
                </a:cubicBezTo>
                <a:moveTo>
                  <a:pt x="194" y="73"/>
                </a:moveTo>
                <a:cubicBezTo>
                  <a:pt x="195" y="74"/>
                  <a:pt x="194" y="77"/>
                  <a:pt x="195" y="76"/>
                </a:cubicBezTo>
                <a:cubicBezTo>
                  <a:pt x="197" y="75"/>
                  <a:pt x="197" y="75"/>
                  <a:pt x="198" y="75"/>
                </a:cubicBezTo>
                <a:cubicBezTo>
                  <a:pt x="200" y="76"/>
                  <a:pt x="201" y="74"/>
                  <a:pt x="202" y="73"/>
                </a:cubicBezTo>
                <a:cubicBezTo>
                  <a:pt x="203" y="72"/>
                  <a:pt x="202" y="77"/>
                  <a:pt x="205" y="77"/>
                </a:cubicBezTo>
                <a:cubicBezTo>
                  <a:pt x="207" y="77"/>
                  <a:pt x="206" y="72"/>
                  <a:pt x="208" y="73"/>
                </a:cubicBezTo>
                <a:cubicBezTo>
                  <a:pt x="210" y="75"/>
                  <a:pt x="211" y="73"/>
                  <a:pt x="211" y="71"/>
                </a:cubicBezTo>
                <a:cubicBezTo>
                  <a:pt x="211" y="70"/>
                  <a:pt x="211" y="68"/>
                  <a:pt x="214" y="68"/>
                </a:cubicBezTo>
                <a:cubicBezTo>
                  <a:pt x="216" y="67"/>
                  <a:pt x="214" y="70"/>
                  <a:pt x="215" y="71"/>
                </a:cubicBezTo>
                <a:cubicBezTo>
                  <a:pt x="216" y="74"/>
                  <a:pt x="219" y="71"/>
                  <a:pt x="219" y="70"/>
                </a:cubicBezTo>
                <a:cubicBezTo>
                  <a:pt x="219" y="69"/>
                  <a:pt x="222" y="70"/>
                  <a:pt x="222" y="69"/>
                </a:cubicBezTo>
                <a:cubicBezTo>
                  <a:pt x="222" y="67"/>
                  <a:pt x="223" y="67"/>
                  <a:pt x="222" y="65"/>
                </a:cubicBezTo>
                <a:cubicBezTo>
                  <a:pt x="221" y="64"/>
                  <a:pt x="224" y="64"/>
                  <a:pt x="225" y="63"/>
                </a:cubicBezTo>
                <a:cubicBezTo>
                  <a:pt x="226" y="62"/>
                  <a:pt x="223" y="63"/>
                  <a:pt x="221" y="61"/>
                </a:cubicBezTo>
                <a:cubicBezTo>
                  <a:pt x="220" y="60"/>
                  <a:pt x="219" y="62"/>
                  <a:pt x="219" y="63"/>
                </a:cubicBezTo>
                <a:cubicBezTo>
                  <a:pt x="219" y="64"/>
                  <a:pt x="215" y="63"/>
                  <a:pt x="213" y="62"/>
                </a:cubicBezTo>
                <a:cubicBezTo>
                  <a:pt x="211" y="62"/>
                  <a:pt x="208" y="65"/>
                  <a:pt x="205" y="66"/>
                </a:cubicBezTo>
                <a:cubicBezTo>
                  <a:pt x="202" y="68"/>
                  <a:pt x="202" y="71"/>
                  <a:pt x="199" y="70"/>
                </a:cubicBezTo>
                <a:cubicBezTo>
                  <a:pt x="197" y="70"/>
                  <a:pt x="192" y="73"/>
                  <a:pt x="194" y="73"/>
                </a:cubicBezTo>
                <a:moveTo>
                  <a:pt x="223" y="72"/>
                </a:moveTo>
                <a:cubicBezTo>
                  <a:pt x="221" y="73"/>
                  <a:pt x="221" y="75"/>
                  <a:pt x="224" y="75"/>
                </a:cubicBezTo>
                <a:cubicBezTo>
                  <a:pt x="227" y="75"/>
                  <a:pt x="228" y="76"/>
                  <a:pt x="223" y="76"/>
                </a:cubicBezTo>
                <a:cubicBezTo>
                  <a:pt x="221" y="76"/>
                  <a:pt x="220" y="77"/>
                  <a:pt x="219" y="77"/>
                </a:cubicBezTo>
                <a:cubicBezTo>
                  <a:pt x="218" y="78"/>
                  <a:pt x="219" y="79"/>
                  <a:pt x="220" y="79"/>
                </a:cubicBezTo>
                <a:cubicBezTo>
                  <a:pt x="223" y="78"/>
                  <a:pt x="227" y="78"/>
                  <a:pt x="224" y="79"/>
                </a:cubicBezTo>
                <a:cubicBezTo>
                  <a:pt x="222" y="80"/>
                  <a:pt x="216" y="80"/>
                  <a:pt x="217" y="81"/>
                </a:cubicBezTo>
                <a:cubicBezTo>
                  <a:pt x="218" y="82"/>
                  <a:pt x="220" y="82"/>
                  <a:pt x="222" y="83"/>
                </a:cubicBezTo>
                <a:cubicBezTo>
                  <a:pt x="225" y="84"/>
                  <a:pt x="226" y="84"/>
                  <a:pt x="228" y="82"/>
                </a:cubicBezTo>
                <a:cubicBezTo>
                  <a:pt x="230" y="80"/>
                  <a:pt x="233" y="78"/>
                  <a:pt x="232" y="81"/>
                </a:cubicBezTo>
                <a:cubicBezTo>
                  <a:pt x="231" y="84"/>
                  <a:pt x="235" y="82"/>
                  <a:pt x="240" y="81"/>
                </a:cubicBezTo>
                <a:cubicBezTo>
                  <a:pt x="245" y="81"/>
                  <a:pt x="239" y="84"/>
                  <a:pt x="234" y="85"/>
                </a:cubicBezTo>
                <a:cubicBezTo>
                  <a:pt x="228" y="85"/>
                  <a:pt x="229" y="88"/>
                  <a:pt x="233" y="89"/>
                </a:cubicBezTo>
                <a:cubicBezTo>
                  <a:pt x="237" y="90"/>
                  <a:pt x="246" y="86"/>
                  <a:pt x="248" y="84"/>
                </a:cubicBezTo>
                <a:cubicBezTo>
                  <a:pt x="249" y="83"/>
                  <a:pt x="251" y="83"/>
                  <a:pt x="252" y="84"/>
                </a:cubicBezTo>
                <a:cubicBezTo>
                  <a:pt x="253" y="84"/>
                  <a:pt x="253" y="84"/>
                  <a:pt x="254" y="84"/>
                </a:cubicBezTo>
                <a:cubicBezTo>
                  <a:pt x="256" y="83"/>
                  <a:pt x="257" y="83"/>
                  <a:pt x="259" y="83"/>
                </a:cubicBezTo>
                <a:cubicBezTo>
                  <a:pt x="261" y="83"/>
                  <a:pt x="262" y="83"/>
                  <a:pt x="264" y="83"/>
                </a:cubicBezTo>
                <a:cubicBezTo>
                  <a:pt x="268" y="82"/>
                  <a:pt x="268" y="76"/>
                  <a:pt x="266" y="74"/>
                </a:cubicBezTo>
                <a:cubicBezTo>
                  <a:pt x="263" y="73"/>
                  <a:pt x="263" y="76"/>
                  <a:pt x="261" y="76"/>
                </a:cubicBezTo>
                <a:cubicBezTo>
                  <a:pt x="259" y="77"/>
                  <a:pt x="258" y="74"/>
                  <a:pt x="256" y="72"/>
                </a:cubicBezTo>
                <a:cubicBezTo>
                  <a:pt x="254" y="71"/>
                  <a:pt x="255" y="67"/>
                  <a:pt x="253" y="68"/>
                </a:cubicBezTo>
                <a:cubicBezTo>
                  <a:pt x="250" y="68"/>
                  <a:pt x="245" y="72"/>
                  <a:pt x="248" y="72"/>
                </a:cubicBezTo>
                <a:cubicBezTo>
                  <a:pt x="252" y="73"/>
                  <a:pt x="250" y="74"/>
                  <a:pt x="249" y="75"/>
                </a:cubicBezTo>
                <a:cubicBezTo>
                  <a:pt x="247" y="76"/>
                  <a:pt x="253" y="77"/>
                  <a:pt x="252" y="78"/>
                </a:cubicBezTo>
                <a:cubicBezTo>
                  <a:pt x="251" y="80"/>
                  <a:pt x="243" y="79"/>
                  <a:pt x="242" y="77"/>
                </a:cubicBezTo>
                <a:cubicBezTo>
                  <a:pt x="242" y="75"/>
                  <a:pt x="235" y="71"/>
                  <a:pt x="232" y="72"/>
                </a:cubicBezTo>
                <a:cubicBezTo>
                  <a:pt x="229" y="73"/>
                  <a:pt x="231" y="70"/>
                  <a:pt x="228" y="70"/>
                </a:cubicBezTo>
                <a:cubicBezTo>
                  <a:pt x="225" y="70"/>
                  <a:pt x="226" y="72"/>
                  <a:pt x="223" y="72"/>
                </a:cubicBezTo>
                <a:moveTo>
                  <a:pt x="233" y="59"/>
                </a:moveTo>
                <a:cubicBezTo>
                  <a:pt x="234" y="57"/>
                  <a:pt x="227" y="57"/>
                  <a:pt x="227" y="58"/>
                </a:cubicBezTo>
                <a:cubicBezTo>
                  <a:pt x="229" y="59"/>
                  <a:pt x="232" y="61"/>
                  <a:pt x="233" y="59"/>
                </a:cubicBezTo>
                <a:moveTo>
                  <a:pt x="249" y="58"/>
                </a:moveTo>
                <a:cubicBezTo>
                  <a:pt x="251" y="58"/>
                  <a:pt x="250" y="56"/>
                  <a:pt x="246" y="56"/>
                </a:cubicBezTo>
                <a:cubicBezTo>
                  <a:pt x="242" y="57"/>
                  <a:pt x="235" y="57"/>
                  <a:pt x="235" y="60"/>
                </a:cubicBezTo>
                <a:cubicBezTo>
                  <a:pt x="235" y="62"/>
                  <a:pt x="237" y="63"/>
                  <a:pt x="241" y="63"/>
                </a:cubicBezTo>
                <a:cubicBezTo>
                  <a:pt x="245" y="64"/>
                  <a:pt x="249" y="60"/>
                  <a:pt x="247" y="60"/>
                </a:cubicBezTo>
                <a:cubicBezTo>
                  <a:pt x="245" y="60"/>
                  <a:pt x="246" y="58"/>
                  <a:pt x="249" y="58"/>
                </a:cubicBezTo>
                <a:moveTo>
                  <a:pt x="239" y="54"/>
                </a:moveTo>
                <a:cubicBezTo>
                  <a:pt x="240" y="55"/>
                  <a:pt x="241" y="54"/>
                  <a:pt x="242" y="54"/>
                </a:cubicBezTo>
                <a:cubicBezTo>
                  <a:pt x="243" y="54"/>
                  <a:pt x="244" y="53"/>
                  <a:pt x="244" y="54"/>
                </a:cubicBezTo>
                <a:cubicBezTo>
                  <a:pt x="246" y="55"/>
                  <a:pt x="252" y="56"/>
                  <a:pt x="252" y="53"/>
                </a:cubicBezTo>
                <a:cubicBezTo>
                  <a:pt x="252" y="50"/>
                  <a:pt x="244" y="49"/>
                  <a:pt x="242" y="51"/>
                </a:cubicBezTo>
                <a:cubicBezTo>
                  <a:pt x="240" y="52"/>
                  <a:pt x="232" y="52"/>
                  <a:pt x="234" y="54"/>
                </a:cubicBezTo>
                <a:cubicBezTo>
                  <a:pt x="235" y="55"/>
                  <a:pt x="236" y="54"/>
                  <a:pt x="237" y="54"/>
                </a:cubicBezTo>
                <a:cubicBezTo>
                  <a:pt x="238" y="54"/>
                  <a:pt x="238" y="54"/>
                  <a:pt x="239" y="54"/>
                </a:cubicBezTo>
                <a:moveTo>
                  <a:pt x="271" y="48"/>
                </a:moveTo>
                <a:cubicBezTo>
                  <a:pt x="273" y="47"/>
                  <a:pt x="277" y="49"/>
                  <a:pt x="276" y="51"/>
                </a:cubicBezTo>
                <a:cubicBezTo>
                  <a:pt x="276" y="52"/>
                  <a:pt x="274" y="52"/>
                  <a:pt x="272" y="52"/>
                </a:cubicBezTo>
                <a:cubicBezTo>
                  <a:pt x="271" y="52"/>
                  <a:pt x="269" y="52"/>
                  <a:pt x="270" y="52"/>
                </a:cubicBezTo>
                <a:cubicBezTo>
                  <a:pt x="270" y="53"/>
                  <a:pt x="271" y="55"/>
                  <a:pt x="275" y="54"/>
                </a:cubicBezTo>
                <a:cubicBezTo>
                  <a:pt x="280" y="52"/>
                  <a:pt x="283" y="53"/>
                  <a:pt x="286" y="56"/>
                </a:cubicBezTo>
                <a:cubicBezTo>
                  <a:pt x="289" y="58"/>
                  <a:pt x="292" y="59"/>
                  <a:pt x="294" y="57"/>
                </a:cubicBezTo>
                <a:cubicBezTo>
                  <a:pt x="296" y="54"/>
                  <a:pt x="292" y="54"/>
                  <a:pt x="293" y="52"/>
                </a:cubicBezTo>
                <a:cubicBezTo>
                  <a:pt x="294" y="50"/>
                  <a:pt x="290" y="49"/>
                  <a:pt x="288" y="49"/>
                </a:cubicBezTo>
                <a:cubicBezTo>
                  <a:pt x="286" y="49"/>
                  <a:pt x="285" y="45"/>
                  <a:pt x="283" y="46"/>
                </a:cubicBezTo>
                <a:cubicBezTo>
                  <a:pt x="281" y="47"/>
                  <a:pt x="280" y="48"/>
                  <a:pt x="280" y="46"/>
                </a:cubicBezTo>
                <a:cubicBezTo>
                  <a:pt x="280" y="43"/>
                  <a:pt x="270" y="43"/>
                  <a:pt x="268" y="44"/>
                </a:cubicBezTo>
                <a:cubicBezTo>
                  <a:pt x="266" y="45"/>
                  <a:pt x="269" y="50"/>
                  <a:pt x="271" y="48"/>
                </a:cubicBezTo>
                <a:moveTo>
                  <a:pt x="272" y="64"/>
                </a:moveTo>
                <a:cubicBezTo>
                  <a:pt x="274" y="62"/>
                  <a:pt x="266" y="56"/>
                  <a:pt x="266" y="59"/>
                </a:cubicBezTo>
                <a:cubicBezTo>
                  <a:pt x="265" y="62"/>
                  <a:pt x="271" y="66"/>
                  <a:pt x="272" y="64"/>
                </a:cubicBezTo>
                <a:moveTo>
                  <a:pt x="297" y="40"/>
                </a:moveTo>
                <a:cubicBezTo>
                  <a:pt x="298" y="37"/>
                  <a:pt x="289" y="36"/>
                  <a:pt x="291" y="38"/>
                </a:cubicBezTo>
                <a:cubicBezTo>
                  <a:pt x="292" y="39"/>
                  <a:pt x="295" y="42"/>
                  <a:pt x="297" y="40"/>
                </a:cubicBezTo>
                <a:moveTo>
                  <a:pt x="275" y="82"/>
                </a:moveTo>
                <a:cubicBezTo>
                  <a:pt x="277" y="81"/>
                  <a:pt x="273" y="78"/>
                  <a:pt x="271" y="80"/>
                </a:cubicBezTo>
                <a:cubicBezTo>
                  <a:pt x="270" y="83"/>
                  <a:pt x="274" y="84"/>
                  <a:pt x="275" y="82"/>
                </a:cubicBezTo>
                <a:moveTo>
                  <a:pt x="297" y="69"/>
                </a:moveTo>
                <a:cubicBezTo>
                  <a:pt x="296" y="71"/>
                  <a:pt x="292" y="69"/>
                  <a:pt x="289" y="68"/>
                </a:cubicBezTo>
                <a:cubicBezTo>
                  <a:pt x="285" y="66"/>
                  <a:pt x="287" y="70"/>
                  <a:pt x="290" y="72"/>
                </a:cubicBezTo>
                <a:cubicBezTo>
                  <a:pt x="293" y="75"/>
                  <a:pt x="289" y="74"/>
                  <a:pt x="285" y="71"/>
                </a:cubicBezTo>
                <a:cubicBezTo>
                  <a:pt x="282" y="69"/>
                  <a:pt x="282" y="73"/>
                  <a:pt x="284" y="74"/>
                </a:cubicBezTo>
                <a:cubicBezTo>
                  <a:pt x="285" y="75"/>
                  <a:pt x="283" y="77"/>
                  <a:pt x="281" y="74"/>
                </a:cubicBezTo>
                <a:cubicBezTo>
                  <a:pt x="279" y="71"/>
                  <a:pt x="278" y="68"/>
                  <a:pt x="274" y="68"/>
                </a:cubicBezTo>
                <a:cubicBezTo>
                  <a:pt x="270" y="68"/>
                  <a:pt x="272" y="71"/>
                  <a:pt x="273" y="73"/>
                </a:cubicBezTo>
                <a:cubicBezTo>
                  <a:pt x="275" y="76"/>
                  <a:pt x="277" y="76"/>
                  <a:pt x="280" y="78"/>
                </a:cubicBezTo>
                <a:cubicBezTo>
                  <a:pt x="282" y="79"/>
                  <a:pt x="284" y="78"/>
                  <a:pt x="286" y="78"/>
                </a:cubicBezTo>
                <a:cubicBezTo>
                  <a:pt x="288" y="78"/>
                  <a:pt x="289" y="77"/>
                  <a:pt x="290" y="78"/>
                </a:cubicBezTo>
                <a:cubicBezTo>
                  <a:pt x="293" y="78"/>
                  <a:pt x="288" y="81"/>
                  <a:pt x="289" y="83"/>
                </a:cubicBezTo>
                <a:cubicBezTo>
                  <a:pt x="291" y="85"/>
                  <a:pt x="295" y="84"/>
                  <a:pt x="298" y="83"/>
                </a:cubicBezTo>
                <a:cubicBezTo>
                  <a:pt x="302" y="83"/>
                  <a:pt x="300" y="81"/>
                  <a:pt x="302" y="80"/>
                </a:cubicBezTo>
                <a:cubicBezTo>
                  <a:pt x="304" y="79"/>
                  <a:pt x="300" y="79"/>
                  <a:pt x="302" y="76"/>
                </a:cubicBezTo>
                <a:cubicBezTo>
                  <a:pt x="303" y="72"/>
                  <a:pt x="297" y="67"/>
                  <a:pt x="297" y="69"/>
                </a:cubicBezTo>
                <a:moveTo>
                  <a:pt x="305" y="58"/>
                </a:moveTo>
                <a:cubicBezTo>
                  <a:pt x="307" y="58"/>
                  <a:pt x="310" y="58"/>
                  <a:pt x="312" y="57"/>
                </a:cubicBezTo>
                <a:cubicBezTo>
                  <a:pt x="315" y="56"/>
                  <a:pt x="311" y="56"/>
                  <a:pt x="312" y="54"/>
                </a:cubicBezTo>
                <a:cubicBezTo>
                  <a:pt x="314" y="51"/>
                  <a:pt x="308" y="51"/>
                  <a:pt x="308" y="52"/>
                </a:cubicBezTo>
                <a:cubicBezTo>
                  <a:pt x="308" y="52"/>
                  <a:pt x="306" y="51"/>
                  <a:pt x="304" y="50"/>
                </a:cubicBezTo>
                <a:cubicBezTo>
                  <a:pt x="302" y="49"/>
                  <a:pt x="300" y="48"/>
                  <a:pt x="299" y="49"/>
                </a:cubicBezTo>
                <a:cubicBezTo>
                  <a:pt x="298" y="51"/>
                  <a:pt x="302" y="58"/>
                  <a:pt x="305" y="58"/>
                </a:cubicBezTo>
                <a:moveTo>
                  <a:pt x="320" y="59"/>
                </a:moveTo>
                <a:cubicBezTo>
                  <a:pt x="319" y="58"/>
                  <a:pt x="305" y="60"/>
                  <a:pt x="307" y="61"/>
                </a:cubicBezTo>
                <a:cubicBezTo>
                  <a:pt x="311" y="64"/>
                  <a:pt x="320" y="60"/>
                  <a:pt x="320" y="59"/>
                </a:cubicBezTo>
                <a:moveTo>
                  <a:pt x="318" y="87"/>
                </a:moveTo>
                <a:cubicBezTo>
                  <a:pt x="321" y="86"/>
                  <a:pt x="319" y="82"/>
                  <a:pt x="316" y="79"/>
                </a:cubicBezTo>
                <a:cubicBezTo>
                  <a:pt x="312" y="77"/>
                  <a:pt x="303" y="82"/>
                  <a:pt x="305" y="84"/>
                </a:cubicBezTo>
                <a:cubicBezTo>
                  <a:pt x="307" y="85"/>
                  <a:pt x="314" y="87"/>
                  <a:pt x="318" y="87"/>
                </a:cubicBezTo>
                <a:moveTo>
                  <a:pt x="294" y="113"/>
                </a:moveTo>
                <a:cubicBezTo>
                  <a:pt x="296" y="115"/>
                  <a:pt x="297" y="113"/>
                  <a:pt x="298" y="112"/>
                </a:cubicBezTo>
                <a:cubicBezTo>
                  <a:pt x="298" y="112"/>
                  <a:pt x="299" y="111"/>
                  <a:pt x="301" y="111"/>
                </a:cubicBezTo>
                <a:cubicBezTo>
                  <a:pt x="306" y="111"/>
                  <a:pt x="306" y="103"/>
                  <a:pt x="307" y="100"/>
                </a:cubicBezTo>
                <a:cubicBezTo>
                  <a:pt x="308" y="98"/>
                  <a:pt x="303" y="98"/>
                  <a:pt x="304" y="100"/>
                </a:cubicBezTo>
                <a:cubicBezTo>
                  <a:pt x="305" y="102"/>
                  <a:pt x="304" y="104"/>
                  <a:pt x="304" y="102"/>
                </a:cubicBezTo>
                <a:cubicBezTo>
                  <a:pt x="303" y="100"/>
                  <a:pt x="302" y="100"/>
                  <a:pt x="301" y="100"/>
                </a:cubicBezTo>
                <a:cubicBezTo>
                  <a:pt x="300" y="100"/>
                  <a:pt x="299" y="100"/>
                  <a:pt x="298" y="100"/>
                </a:cubicBezTo>
                <a:cubicBezTo>
                  <a:pt x="297" y="98"/>
                  <a:pt x="302" y="97"/>
                  <a:pt x="304" y="95"/>
                </a:cubicBezTo>
                <a:cubicBezTo>
                  <a:pt x="305" y="93"/>
                  <a:pt x="299" y="93"/>
                  <a:pt x="301" y="91"/>
                </a:cubicBezTo>
                <a:cubicBezTo>
                  <a:pt x="302" y="89"/>
                  <a:pt x="292" y="91"/>
                  <a:pt x="295" y="92"/>
                </a:cubicBezTo>
                <a:cubicBezTo>
                  <a:pt x="298" y="94"/>
                  <a:pt x="295" y="95"/>
                  <a:pt x="293" y="93"/>
                </a:cubicBezTo>
                <a:cubicBezTo>
                  <a:pt x="290" y="91"/>
                  <a:pt x="283" y="94"/>
                  <a:pt x="286" y="97"/>
                </a:cubicBezTo>
                <a:cubicBezTo>
                  <a:pt x="288" y="98"/>
                  <a:pt x="294" y="95"/>
                  <a:pt x="290" y="100"/>
                </a:cubicBezTo>
                <a:cubicBezTo>
                  <a:pt x="288" y="103"/>
                  <a:pt x="287" y="102"/>
                  <a:pt x="285" y="101"/>
                </a:cubicBezTo>
                <a:cubicBezTo>
                  <a:pt x="284" y="100"/>
                  <a:pt x="283" y="99"/>
                  <a:pt x="282" y="100"/>
                </a:cubicBezTo>
                <a:cubicBezTo>
                  <a:pt x="278" y="100"/>
                  <a:pt x="280" y="104"/>
                  <a:pt x="285" y="106"/>
                </a:cubicBezTo>
                <a:cubicBezTo>
                  <a:pt x="290" y="107"/>
                  <a:pt x="289" y="110"/>
                  <a:pt x="294" y="113"/>
                </a:cubicBezTo>
                <a:moveTo>
                  <a:pt x="324" y="83"/>
                </a:moveTo>
                <a:cubicBezTo>
                  <a:pt x="325" y="85"/>
                  <a:pt x="326" y="85"/>
                  <a:pt x="327" y="85"/>
                </a:cubicBezTo>
                <a:cubicBezTo>
                  <a:pt x="328" y="85"/>
                  <a:pt x="328" y="85"/>
                  <a:pt x="329" y="85"/>
                </a:cubicBezTo>
                <a:cubicBezTo>
                  <a:pt x="331" y="87"/>
                  <a:pt x="334" y="88"/>
                  <a:pt x="336" y="86"/>
                </a:cubicBezTo>
                <a:cubicBezTo>
                  <a:pt x="338" y="85"/>
                  <a:pt x="339" y="84"/>
                  <a:pt x="339" y="85"/>
                </a:cubicBezTo>
                <a:cubicBezTo>
                  <a:pt x="340" y="87"/>
                  <a:pt x="344" y="87"/>
                  <a:pt x="353" y="88"/>
                </a:cubicBezTo>
                <a:cubicBezTo>
                  <a:pt x="357" y="88"/>
                  <a:pt x="359" y="87"/>
                  <a:pt x="360" y="86"/>
                </a:cubicBezTo>
                <a:cubicBezTo>
                  <a:pt x="361" y="85"/>
                  <a:pt x="361" y="85"/>
                  <a:pt x="363" y="85"/>
                </a:cubicBezTo>
                <a:cubicBezTo>
                  <a:pt x="365" y="87"/>
                  <a:pt x="371" y="87"/>
                  <a:pt x="374" y="86"/>
                </a:cubicBezTo>
                <a:cubicBezTo>
                  <a:pt x="377" y="86"/>
                  <a:pt x="378" y="82"/>
                  <a:pt x="378" y="80"/>
                </a:cubicBezTo>
                <a:cubicBezTo>
                  <a:pt x="378" y="77"/>
                  <a:pt x="357" y="76"/>
                  <a:pt x="354" y="78"/>
                </a:cubicBezTo>
                <a:cubicBezTo>
                  <a:pt x="352" y="79"/>
                  <a:pt x="349" y="79"/>
                  <a:pt x="347" y="78"/>
                </a:cubicBezTo>
                <a:cubicBezTo>
                  <a:pt x="345" y="78"/>
                  <a:pt x="343" y="78"/>
                  <a:pt x="342" y="78"/>
                </a:cubicBezTo>
                <a:cubicBezTo>
                  <a:pt x="339" y="80"/>
                  <a:pt x="340" y="77"/>
                  <a:pt x="335" y="76"/>
                </a:cubicBezTo>
                <a:cubicBezTo>
                  <a:pt x="330" y="76"/>
                  <a:pt x="335" y="74"/>
                  <a:pt x="336" y="72"/>
                </a:cubicBezTo>
                <a:cubicBezTo>
                  <a:pt x="337" y="71"/>
                  <a:pt x="328" y="68"/>
                  <a:pt x="325" y="69"/>
                </a:cubicBezTo>
                <a:cubicBezTo>
                  <a:pt x="321" y="70"/>
                  <a:pt x="319" y="68"/>
                  <a:pt x="316" y="66"/>
                </a:cubicBezTo>
                <a:cubicBezTo>
                  <a:pt x="312" y="65"/>
                  <a:pt x="303" y="65"/>
                  <a:pt x="305" y="68"/>
                </a:cubicBezTo>
                <a:cubicBezTo>
                  <a:pt x="306" y="70"/>
                  <a:pt x="317" y="74"/>
                  <a:pt x="318" y="72"/>
                </a:cubicBezTo>
                <a:cubicBezTo>
                  <a:pt x="320" y="70"/>
                  <a:pt x="322" y="74"/>
                  <a:pt x="324" y="76"/>
                </a:cubicBezTo>
                <a:cubicBezTo>
                  <a:pt x="326" y="78"/>
                  <a:pt x="323" y="79"/>
                  <a:pt x="324" y="83"/>
                </a:cubicBezTo>
                <a:moveTo>
                  <a:pt x="334" y="61"/>
                </a:moveTo>
                <a:cubicBezTo>
                  <a:pt x="331" y="59"/>
                  <a:pt x="326" y="62"/>
                  <a:pt x="330" y="64"/>
                </a:cubicBezTo>
                <a:cubicBezTo>
                  <a:pt x="333" y="65"/>
                  <a:pt x="337" y="62"/>
                  <a:pt x="334" y="61"/>
                </a:cubicBezTo>
                <a:moveTo>
                  <a:pt x="307" y="39"/>
                </a:moveTo>
                <a:cubicBezTo>
                  <a:pt x="310" y="41"/>
                  <a:pt x="308" y="43"/>
                  <a:pt x="311" y="44"/>
                </a:cubicBezTo>
                <a:cubicBezTo>
                  <a:pt x="312" y="45"/>
                  <a:pt x="315" y="44"/>
                  <a:pt x="317" y="44"/>
                </a:cubicBezTo>
                <a:cubicBezTo>
                  <a:pt x="320" y="44"/>
                  <a:pt x="323" y="43"/>
                  <a:pt x="323" y="44"/>
                </a:cubicBezTo>
                <a:cubicBezTo>
                  <a:pt x="324" y="46"/>
                  <a:pt x="315" y="47"/>
                  <a:pt x="316" y="48"/>
                </a:cubicBezTo>
                <a:cubicBezTo>
                  <a:pt x="317" y="49"/>
                  <a:pt x="323" y="51"/>
                  <a:pt x="322" y="52"/>
                </a:cubicBezTo>
                <a:cubicBezTo>
                  <a:pt x="321" y="54"/>
                  <a:pt x="331" y="57"/>
                  <a:pt x="332" y="55"/>
                </a:cubicBezTo>
                <a:cubicBezTo>
                  <a:pt x="333" y="54"/>
                  <a:pt x="335" y="54"/>
                  <a:pt x="338" y="55"/>
                </a:cubicBezTo>
                <a:cubicBezTo>
                  <a:pt x="339" y="56"/>
                  <a:pt x="340" y="54"/>
                  <a:pt x="340" y="53"/>
                </a:cubicBezTo>
                <a:cubicBezTo>
                  <a:pt x="341" y="51"/>
                  <a:pt x="341" y="50"/>
                  <a:pt x="342" y="50"/>
                </a:cubicBezTo>
                <a:cubicBezTo>
                  <a:pt x="344" y="52"/>
                  <a:pt x="344" y="48"/>
                  <a:pt x="347" y="47"/>
                </a:cubicBezTo>
                <a:cubicBezTo>
                  <a:pt x="349" y="46"/>
                  <a:pt x="353" y="46"/>
                  <a:pt x="354" y="44"/>
                </a:cubicBezTo>
                <a:cubicBezTo>
                  <a:pt x="354" y="43"/>
                  <a:pt x="353" y="42"/>
                  <a:pt x="350" y="42"/>
                </a:cubicBezTo>
                <a:cubicBezTo>
                  <a:pt x="346" y="43"/>
                  <a:pt x="344" y="42"/>
                  <a:pt x="345" y="40"/>
                </a:cubicBezTo>
                <a:cubicBezTo>
                  <a:pt x="347" y="38"/>
                  <a:pt x="342" y="37"/>
                  <a:pt x="344" y="36"/>
                </a:cubicBezTo>
                <a:cubicBezTo>
                  <a:pt x="345" y="34"/>
                  <a:pt x="340" y="33"/>
                  <a:pt x="340" y="35"/>
                </a:cubicBezTo>
                <a:cubicBezTo>
                  <a:pt x="341" y="37"/>
                  <a:pt x="337" y="35"/>
                  <a:pt x="337" y="33"/>
                </a:cubicBezTo>
                <a:cubicBezTo>
                  <a:pt x="336" y="31"/>
                  <a:pt x="328" y="30"/>
                  <a:pt x="323" y="26"/>
                </a:cubicBezTo>
                <a:cubicBezTo>
                  <a:pt x="318" y="21"/>
                  <a:pt x="313" y="24"/>
                  <a:pt x="316" y="25"/>
                </a:cubicBezTo>
                <a:cubicBezTo>
                  <a:pt x="319" y="25"/>
                  <a:pt x="319" y="27"/>
                  <a:pt x="316" y="27"/>
                </a:cubicBezTo>
                <a:cubicBezTo>
                  <a:pt x="314" y="26"/>
                  <a:pt x="309" y="27"/>
                  <a:pt x="313" y="28"/>
                </a:cubicBezTo>
                <a:cubicBezTo>
                  <a:pt x="317" y="30"/>
                  <a:pt x="313" y="30"/>
                  <a:pt x="310" y="30"/>
                </a:cubicBezTo>
                <a:cubicBezTo>
                  <a:pt x="307" y="30"/>
                  <a:pt x="306" y="35"/>
                  <a:pt x="311" y="35"/>
                </a:cubicBezTo>
                <a:cubicBezTo>
                  <a:pt x="315" y="36"/>
                  <a:pt x="312" y="38"/>
                  <a:pt x="308" y="37"/>
                </a:cubicBezTo>
                <a:cubicBezTo>
                  <a:pt x="305" y="36"/>
                  <a:pt x="304" y="38"/>
                  <a:pt x="307" y="39"/>
                </a:cubicBezTo>
                <a:moveTo>
                  <a:pt x="330" y="21"/>
                </a:moveTo>
                <a:cubicBezTo>
                  <a:pt x="332" y="19"/>
                  <a:pt x="334" y="20"/>
                  <a:pt x="332" y="21"/>
                </a:cubicBezTo>
                <a:cubicBezTo>
                  <a:pt x="330" y="23"/>
                  <a:pt x="331" y="23"/>
                  <a:pt x="334" y="23"/>
                </a:cubicBezTo>
                <a:cubicBezTo>
                  <a:pt x="337" y="23"/>
                  <a:pt x="332" y="24"/>
                  <a:pt x="332" y="26"/>
                </a:cubicBezTo>
                <a:cubicBezTo>
                  <a:pt x="332" y="28"/>
                  <a:pt x="336" y="27"/>
                  <a:pt x="336" y="29"/>
                </a:cubicBezTo>
                <a:cubicBezTo>
                  <a:pt x="337" y="30"/>
                  <a:pt x="345" y="31"/>
                  <a:pt x="347" y="29"/>
                </a:cubicBezTo>
                <a:cubicBezTo>
                  <a:pt x="350" y="27"/>
                  <a:pt x="349" y="29"/>
                  <a:pt x="348" y="31"/>
                </a:cubicBezTo>
                <a:cubicBezTo>
                  <a:pt x="348" y="32"/>
                  <a:pt x="360" y="34"/>
                  <a:pt x="360" y="32"/>
                </a:cubicBezTo>
                <a:cubicBezTo>
                  <a:pt x="361" y="30"/>
                  <a:pt x="363" y="31"/>
                  <a:pt x="365" y="31"/>
                </a:cubicBezTo>
                <a:cubicBezTo>
                  <a:pt x="367" y="32"/>
                  <a:pt x="378" y="29"/>
                  <a:pt x="379" y="27"/>
                </a:cubicBezTo>
                <a:cubicBezTo>
                  <a:pt x="379" y="25"/>
                  <a:pt x="382" y="28"/>
                  <a:pt x="379" y="31"/>
                </a:cubicBezTo>
                <a:cubicBezTo>
                  <a:pt x="375" y="33"/>
                  <a:pt x="368" y="33"/>
                  <a:pt x="365" y="34"/>
                </a:cubicBezTo>
                <a:cubicBezTo>
                  <a:pt x="361" y="35"/>
                  <a:pt x="367" y="37"/>
                  <a:pt x="370" y="39"/>
                </a:cubicBezTo>
                <a:cubicBezTo>
                  <a:pt x="373" y="42"/>
                  <a:pt x="366" y="40"/>
                  <a:pt x="363" y="37"/>
                </a:cubicBezTo>
                <a:cubicBezTo>
                  <a:pt x="360" y="34"/>
                  <a:pt x="353" y="34"/>
                  <a:pt x="349" y="34"/>
                </a:cubicBezTo>
                <a:cubicBezTo>
                  <a:pt x="346" y="34"/>
                  <a:pt x="347" y="41"/>
                  <a:pt x="350" y="41"/>
                </a:cubicBezTo>
                <a:cubicBezTo>
                  <a:pt x="352" y="41"/>
                  <a:pt x="355" y="42"/>
                  <a:pt x="357" y="46"/>
                </a:cubicBezTo>
                <a:cubicBezTo>
                  <a:pt x="360" y="50"/>
                  <a:pt x="366" y="49"/>
                  <a:pt x="366" y="51"/>
                </a:cubicBezTo>
                <a:cubicBezTo>
                  <a:pt x="366" y="53"/>
                  <a:pt x="358" y="50"/>
                  <a:pt x="354" y="49"/>
                </a:cubicBezTo>
                <a:cubicBezTo>
                  <a:pt x="350" y="48"/>
                  <a:pt x="344" y="51"/>
                  <a:pt x="343" y="54"/>
                </a:cubicBezTo>
                <a:cubicBezTo>
                  <a:pt x="343" y="57"/>
                  <a:pt x="349" y="56"/>
                  <a:pt x="353" y="54"/>
                </a:cubicBezTo>
                <a:cubicBezTo>
                  <a:pt x="358" y="52"/>
                  <a:pt x="355" y="55"/>
                  <a:pt x="353" y="57"/>
                </a:cubicBezTo>
                <a:cubicBezTo>
                  <a:pt x="350" y="58"/>
                  <a:pt x="357" y="60"/>
                  <a:pt x="357" y="62"/>
                </a:cubicBezTo>
                <a:cubicBezTo>
                  <a:pt x="357" y="65"/>
                  <a:pt x="352" y="64"/>
                  <a:pt x="352" y="62"/>
                </a:cubicBezTo>
                <a:cubicBezTo>
                  <a:pt x="351" y="60"/>
                  <a:pt x="349" y="58"/>
                  <a:pt x="344" y="58"/>
                </a:cubicBezTo>
                <a:cubicBezTo>
                  <a:pt x="340" y="58"/>
                  <a:pt x="341" y="62"/>
                  <a:pt x="344" y="62"/>
                </a:cubicBezTo>
                <a:cubicBezTo>
                  <a:pt x="347" y="62"/>
                  <a:pt x="347" y="65"/>
                  <a:pt x="344" y="65"/>
                </a:cubicBezTo>
                <a:cubicBezTo>
                  <a:pt x="340" y="65"/>
                  <a:pt x="333" y="67"/>
                  <a:pt x="335" y="69"/>
                </a:cubicBezTo>
                <a:cubicBezTo>
                  <a:pt x="336" y="70"/>
                  <a:pt x="340" y="70"/>
                  <a:pt x="343" y="70"/>
                </a:cubicBezTo>
                <a:cubicBezTo>
                  <a:pt x="346" y="70"/>
                  <a:pt x="348" y="70"/>
                  <a:pt x="349" y="71"/>
                </a:cubicBezTo>
                <a:cubicBezTo>
                  <a:pt x="351" y="72"/>
                  <a:pt x="355" y="73"/>
                  <a:pt x="357" y="71"/>
                </a:cubicBezTo>
                <a:cubicBezTo>
                  <a:pt x="358" y="69"/>
                  <a:pt x="361" y="70"/>
                  <a:pt x="365" y="70"/>
                </a:cubicBezTo>
                <a:cubicBezTo>
                  <a:pt x="369" y="70"/>
                  <a:pt x="370" y="71"/>
                  <a:pt x="372" y="72"/>
                </a:cubicBezTo>
                <a:cubicBezTo>
                  <a:pt x="373" y="74"/>
                  <a:pt x="376" y="73"/>
                  <a:pt x="378" y="71"/>
                </a:cubicBezTo>
                <a:cubicBezTo>
                  <a:pt x="380" y="70"/>
                  <a:pt x="380" y="70"/>
                  <a:pt x="383" y="70"/>
                </a:cubicBezTo>
                <a:cubicBezTo>
                  <a:pt x="386" y="70"/>
                  <a:pt x="386" y="68"/>
                  <a:pt x="385" y="66"/>
                </a:cubicBezTo>
                <a:cubicBezTo>
                  <a:pt x="384" y="65"/>
                  <a:pt x="383" y="66"/>
                  <a:pt x="382" y="66"/>
                </a:cubicBezTo>
                <a:cubicBezTo>
                  <a:pt x="381" y="66"/>
                  <a:pt x="380" y="67"/>
                  <a:pt x="380" y="66"/>
                </a:cubicBezTo>
                <a:cubicBezTo>
                  <a:pt x="379" y="64"/>
                  <a:pt x="376" y="64"/>
                  <a:pt x="371" y="65"/>
                </a:cubicBezTo>
                <a:cubicBezTo>
                  <a:pt x="368" y="65"/>
                  <a:pt x="368" y="64"/>
                  <a:pt x="368" y="63"/>
                </a:cubicBezTo>
                <a:cubicBezTo>
                  <a:pt x="368" y="62"/>
                  <a:pt x="370" y="62"/>
                  <a:pt x="371" y="62"/>
                </a:cubicBezTo>
                <a:cubicBezTo>
                  <a:pt x="374" y="63"/>
                  <a:pt x="379" y="63"/>
                  <a:pt x="382" y="62"/>
                </a:cubicBezTo>
                <a:cubicBezTo>
                  <a:pt x="386" y="61"/>
                  <a:pt x="383" y="59"/>
                  <a:pt x="383" y="58"/>
                </a:cubicBezTo>
                <a:cubicBezTo>
                  <a:pt x="383" y="56"/>
                  <a:pt x="388" y="57"/>
                  <a:pt x="391" y="57"/>
                </a:cubicBezTo>
                <a:cubicBezTo>
                  <a:pt x="394" y="57"/>
                  <a:pt x="399" y="52"/>
                  <a:pt x="399" y="48"/>
                </a:cubicBezTo>
                <a:cubicBezTo>
                  <a:pt x="400" y="45"/>
                  <a:pt x="392" y="46"/>
                  <a:pt x="388" y="46"/>
                </a:cubicBezTo>
                <a:cubicBezTo>
                  <a:pt x="384" y="46"/>
                  <a:pt x="391" y="43"/>
                  <a:pt x="398" y="43"/>
                </a:cubicBezTo>
                <a:cubicBezTo>
                  <a:pt x="405" y="44"/>
                  <a:pt x="402" y="41"/>
                  <a:pt x="403" y="39"/>
                </a:cubicBezTo>
                <a:cubicBezTo>
                  <a:pt x="404" y="39"/>
                  <a:pt x="405" y="39"/>
                  <a:pt x="407" y="40"/>
                </a:cubicBezTo>
                <a:cubicBezTo>
                  <a:pt x="408" y="40"/>
                  <a:pt x="410" y="40"/>
                  <a:pt x="411" y="40"/>
                </a:cubicBezTo>
                <a:cubicBezTo>
                  <a:pt x="415" y="39"/>
                  <a:pt x="412" y="36"/>
                  <a:pt x="415" y="36"/>
                </a:cubicBezTo>
                <a:cubicBezTo>
                  <a:pt x="417" y="36"/>
                  <a:pt x="421" y="34"/>
                  <a:pt x="428" y="29"/>
                </a:cubicBezTo>
                <a:cubicBezTo>
                  <a:pt x="436" y="25"/>
                  <a:pt x="442" y="26"/>
                  <a:pt x="442" y="23"/>
                </a:cubicBezTo>
                <a:cubicBezTo>
                  <a:pt x="443" y="22"/>
                  <a:pt x="439" y="22"/>
                  <a:pt x="435" y="22"/>
                </a:cubicBezTo>
                <a:cubicBezTo>
                  <a:pt x="433" y="23"/>
                  <a:pt x="431" y="23"/>
                  <a:pt x="430" y="23"/>
                </a:cubicBezTo>
                <a:cubicBezTo>
                  <a:pt x="428" y="22"/>
                  <a:pt x="437" y="20"/>
                  <a:pt x="440" y="20"/>
                </a:cubicBezTo>
                <a:cubicBezTo>
                  <a:pt x="442" y="21"/>
                  <a:pt x="445" y="20"/>
                  <a:pt x="453" y="16"/>
                </a:cubicBezTo>
                <a:cubicBezTo>
                  <a:pt x="460" y="13"/>
                  <a:pt x="457" y="12"/>
                  <a:pt x="454" y="12"/>
                </a:cubicBezTo>
                <a:cubicBezTo>
                  <a:pt x="451" y="13"/>
                  <a:pt x="447" y="12"/>
                  <a:pt x="447" y="10"/>
                </a:cubicBezTo>
                <a:cubicBezTo>
                  <a:pt x="447" y="9"/>
                  <a:pt x="446" y="9"/>
                  <a:pt x="444" y="9"/>
                </a:cubicBezTo>
                <a:cubicBezTo>
                  <a:pt x="443" y="9"/>
                  <a:pt x="442" y="9"/>
                  <a:pt x="442" y="8"/>
                </a:cubicBezTo>
                <a:cubicBezTo>
                  <a:pt x="442" y="7"/>
                  <a:pt x="438" y="8"/>
                  <a:pt x="433" y="10"/>
                </a:cubicBezTo>
                <a:cubicBezTo>
                  <a:pt x="428" y="12"/>
                  <a:pt x="432" y="8"/>
                  <a:pt x="434" y="7"/>
                </a:cubicBezTo>
                <a:cubicBezTo>
                  <a:pt x="437" y="6"/>
                  <a:pt x="422" y="7"/>
                  <a:pt x="420" y="5"/>
                </a:cubicBezTo>
                <a:cubicBezTo>
                  <a:pt x="418" y="5"/>
                  <a:pt x="417" y="5"/>
                  <a:pt x="416" y="6"/>
                </a:cubicBezTo>
                <a:cubicBezTo>
                  <a:pt x="415" y="6"/>
                  <a:pt x="413" y="7"/>
                  <a:pt x="412" y="6"/>
                </a:cubicBezTo>
                <a:cubicBezTo>
                  <a:pt x="410" y="4"/>
                  <a:pt x="404" y="6"/>
                  <a:pt x="405" y="7"/>
                </a:cubicBezTo>
                <a:cubicBezTo>
                  <a:pt x="405" y="9"/>
                  <a:pt x="404" y="9"/>
                  <a:pt x="402" y="7"/>
                </a:cubicBezTo>
                <a:cubicBezTo>
                  <a:pt x="400" y="6"/>
                  <a:pt x="398" y="6"/>
                  <a:pt x="396" y="7"/>
                </a:cubicBezTo>
                <a:cubicBezTo>
                  <a:pt x="394" y="7"/>
                  <a:pt x="393" y="7"/>
                  <a:pt x="391" y="7"/>
                </a:cubicBezTo>
                <a:cubicBezTo>
                  <a:pt x="389" y="6"/>
                  <a:pt x="389" y="7"/>
                  <a:pt x="388" y="8"/>
                </a:cubicBezTo>
                <a:cubicBezTo>
                  <a:pt x="387" y="8"/>
                  <a:pt x="387" y="9"/>
                  <a:pt x="384" y="8"/>
                </a:cubicBezTo>
                <a:cubicBezTo>
                  <a:pt x="380" y="6"/>
                  <a:pt x="375" y="7"/>
                  <a:pt x="377" y="8"/>
                </a:cubicBezTo>
                <a:cubicBezTo>
                  <a:pt x="378" y="8"/>
                  <a:pt x="376" y="9"/>
                  <a:pt x="374" y="9"/>
                </a:cubicBezTo>
                <a:cubicBezTo>
                  <a:pt x="373" y="8"/>
                  <a:pt x="371" y="9"/>
                  <a:pt x="372" y="11"/>
                </a:cubicBezTo>
                <a:cubicBezTo>
                  <a:pt x="372" y="12"/>
                  <a:pt x="371" y="12"/>
                  <a:pt x="369" y="12"/>
                </a:cubicBezTo>
                <a:cubicBezTo>
                  <a:pt x="367" y="11"/>
                  <a:pt x="365" y="11"/>
                  <a:pt x="365" y="12"/>
                </a:cubicBezTo>
                <a:cubicBezTo>
                  <a:pt x="365" y="14"/>
                  <a:pt x="362" y="16"/>
                  <a:pt x="360" y="14"/>
                </a:cubicBezTo>
                <a:cubicBezTo>
                  <a:pt x="357" y="12"/>
                  <a:pt x="350" y="11"/>
                  <a:pt x="352" y="13"/>
                </a:cubicBezTo>
                <a:cubicBezTo>
                  <a:pt x="354" y="15"/>
                  <a:pt x="346" y="14"/>
                  <a:pt x="348" y="15"/>
                </a:cubicBezTo>
                <a:cubicBezTo>
                  <a:pt x="350" y="17"/>
                  <a:pt x="345" y="18"/>
                  <a:pt x="345" y="17"/>
                </a:cubicBezTo>
                <a:cubicBezTo>
                  <a:pt x="345" y="16"/>
                  <a:pt x="341" y="15"/>
                  <a:pt x="339" y="16"/>
                </a:cubicBezTo>
                <a:cubicBezTo>
                  <a:pt x="337" y="18"/>
                  <a:pt x="336" y="20"/>
                  <a:pt x="335" y="19"/>
                </a:cubicBezTo>
                <a:cubicBezTo>
                  <a:pt x="334" y="18"/>
                  <a:pt x="330" y="18"/>
                  <a:pt x="326" y="20"/>
                </a:cubicBezTo>
                <a:cubicBezTo>
                  <a:pt x="322" y="21"/>
                  <a:pt x="327" y="23"/>
                  <a:pt x="330" y="21"/>
                </a:cubicBezTo>
                <a:moveTo>
                  <a:pt x="377" y="183"/>
                </a:moveTo>
                <a:cubicBezTo>
                  <a:pt x="378" y="183"/>
                  <a:pt x="381" y="178"/>
                  <a:pt x="378" y="179"/>
                </a:cubicBezTo>
                <a:cubicBezTo>
                  <a:pt x="374" y="179"/>
                  <a:pt x="375" y="184"/>
                  <a:pt x="377" y="183"/>
                </a:cubicBezTo>
                <a:moveTo>
                  <a:pt x="360" y="179"/>
                </a:moveTo>
                <a:cubicBezTo>
                  <a:pt x="363" y="181"/>
                  <a:pt x="368" y="176"/>
                  <a:pt x="368" y="174"/>
                </a:cubicBezTo>
                <a:cubicBezTo>
                  <a:pt x="367" y="173"/>
                  <a:pt x="357" y="177"/>
                  <a:pt x="360" y="179"/>
                </a:cubicBezTo>
                <a:moveTo>
                  <a:pt x="374" y="169"/>
                </a:moveTo>
                <a:cubicBezTo>
                  <a:pt x="374" y="167"/>
                  <a:pt x="368" y="166"/>
                  <a:pt x="368" y="164"/>
                </a:cubicBezTo>
                <a:cubicBezTo>
                  <a:pt x="369" y="162"/>
                  <a:pt x="362" y="160"/>
                  <a:pt x="360" y="159"/>
                </a:cubicBezTo>
                <a:cubicBezTo>
                  <a:pt x="358" y="158"/>
                  <a:pt x="355" y="158"/>
                  <a:pt x="355" y="155"/>
                </a:cubicBezTo>
                <a:cubicBezTo>
                  <a:pt x="355" y="153"/>
                  <a:pt x="350" y="155"/>
                  <a:pt x="350" y="158"/>
                </a:cubicBezTo>
                <a:cubicBezTo>
                  <a:pt x="350" y="161"/>
                  <a:pt x="348" y="161"/>
                  <a:pt x="349" y="164"/>
                </a:cubicBezTo>
                <a:cubicBezTo>
                  <a:pt x="350" y="167"/>
                  <a:pt x="345" y="168"/>
                  <a:pt x="345" y="170"/>
                </a:cubicBezTo>
                <a:cubicBezTo>
                  <a:pt x="346" y="171"/>
                  <a:pt x="348" y="169"/>
                  <a:pt x="350" y="169"/>
                </a:cubicBezTo>
                <a:cubicBezTo>
                  <a:pt x="353" y="169"/>
                  <a:pt x="350" y="173"/>
                  <a:pt x="353" y="173"/>
                </a:cubicBezTo>
                <a:cubicBezTo>
                  <a:pt x="355" y="173"/>
                  <a:pt x="359" y="170"/>
                  <a:pt x="360" y="169"/>
                </a:cubicBezTo>
                <a:cubicBezTo>
                  <a:pt x="361" y="167"/>
                  <a:pt x="363" y="167"/>
                  <a:pt x="365" y="169"/>
                </a:cubicBezTo>
                <a:cubicBezTo>
                  <a:pt x="368" y="171"/>
                  <a:pt x="374" y="171"/>
                  <a:pt x="374" y="169"/>
                </a:cubicBezTo>
                <a:moveTo>
                  <a:pt x="409" y="116"/>
                </a:moveTo>
                <a:cubicBezTo>
                  <a:pt x="411" y="116"/>
                  <a:pt x="413" y="115"/>
                  <a:pt x="413" y="113"/>
                </a:cubicBezTo>
                <a:cubicBezTo>
                  <a:pt x="412" y="111"/>
                  <a:pt x="407" y="111"/>
                  <a:pt x="406" y="113"/>
                </a:cubicBezTo>
                <a:cubicBezTo>
                  <a:pt x="405" y="115"/>
                  <a:pt x="402" y="111"/>
                  <a:pt x="402" y="109"/>
                </a:cubicBezTo>
                <a:cubicBezTo>
                  <a:pt x="402" y="107"/>
                  <a:pt x="395" y="109"/>
                  <a:pt x="396" y="106"/>
                </a:cubicBezTo>
                <a:cubicBezTo>
                  <a:pt x="397" y="103"/>
                  <a:pt x="389" y="103"/>
                  <a:pt x="387" y="103"/>
                </a:cubicBezTo>
                <a:cubicBezTo>
                  <a:pt x="385" y="103"/>
                  <a:pt x="382" y="104"/>
                  <a:pt x="382" y="106"/>
                </a:cubicBezTo>
                <a:cubicBezTo>
                  <a:pt x="383" y="108"/>
                  <a:pt x="380" y="107"/>
                  <a:pt x="380" y="105"/>
                </a:cubicBezTo>
                <a:cubicBezTo>
                  <a:pt x="379" y="103"/>
                  <a:pt x="374" y="107"/>
                  <a:pt x="373" y="107"/>
                </a:cubicBezTo>
                <a:cubicBezTo>
                  <a:pt x="371" y="107"/>
                  <a:pt x="374" y="102"/>
                  <a:pt x="373" y="100"/>
                </a:cubicBezTo>
                <a:cubicBezTo>
                  <a:pt x="372" y="99"/>
                  <a:pt x="371" y="98"/>
                  <a:pt x="370" y="95"/>
                </a:cubicBezTo>
                <a:cubicBezTo>
                  <a:pt x="369" y="92"/>
                  <a:pt x="363" y="94"/>
                  <a:pt x="362" y="95"/>
                </a:cubicBezTo>
                <a:cubicBezTo>
                  <a:pt x="360" y="97"/>
                  <a:pt x="355" y="96"/>
                  <a:pt x="353" y="99"/>
                </a:cubicBezTo>
                <a:cubicBezTo>
                  <a:pt x="350" y="101"/>
                  <a:pt x="353" y="104"/>
                  <a:pt x="354" y="105"/>
                </a:cubicBezTo>
                <a:cubicBezTo>
                  <a:pt x="355" y="106"/>
                  <a:pt x="350" y="107"/>
                  <a:pt x="352" y="109"/>
                </a:cubicBezTo>
                <a:cubicBezTo>
                  <a:pt x="353" y="110"/>
                  <a:pt x="356" y="110"/>
                  <a:pt x="356" y="112"/>
                </a:cubicBezTo>
                <a:cubicBezTo>
                  <a:pt x="357" y="115"/>
                  <a:pt x="350" y="111"/>
                  <a:pt x="349" y="109"/>
                </a:cubicBezTo>
                <a:cubicBezTo>
                  <a:pt x="348" y="107"/>
                  <a:pt x="350" y="105"/>
                  <a:pt x="348" y="104"/>
                </a:cubicBezTo>
                <a:cubicBezTo>
                  <a:pt x="347" y="102"/>
                  <a:pt x="348" y="100"/>
                  <a:pt x="350" y="98"/>
                </a:cubicBezTo>
                <a:cubicBezTo>
                  <a:pt x="353" y="95"/>
                  <a:pt x="355" y="96"/>
                  <a:pt x="355" y="94"/>
                </a:cubicBezTo>
                <a:cubicBezTo>
                  <a:pt x="355" y="93"/>
                  <a:pt x="344" y="93"/>
                  <a:pt x="338" y="98"/>
                </a:cubicBezTo>
                <a:cubicBezTo>
                  <a:pt x="332" y="104"/>
                  <a:pt x="334" y="111"/>
                  <a:pt x="334" y="113"/>
                </a:cubicBezTo>
                <a:cubicBezTo>
                  <a:pt x="334" y="114"/>
                  <a:pt x="340" y="114"/>
                  <a:pt x="343" y="115"/>
                </a:cubicBezTo>
                <a:cubicBezTo>
                  <a:pt x="346" y="116"/>
                  <a:pt x="345" y="117"/>
                  <a:pt x="342" y="116"/>
                </a:cubicBezTo>
                <a:cubicBezTo>
                  <a:pt x="340" y="116"/>
                  <a:pt x="336" y="115"/>
                  <a:pt x="336" y="117"/>
                </a:cubicBezTo>
                <a:cubicBezTo>
                  <a:pt x="336" y="119"/>
                  <a:pt x="341" y="122"/>
                  <a:pt x="344" y="121"/>
                </a:cubicBezTo>
                <a:cubicBezTo>
                  <a:pt x="347" y="120"/>
                  <a:pt x="347" y="120"/>
                  <a:pt x="348" y="122"/>
                </a:cubicBezTo>
                <a:cubicBezTo>
                  <a:pt x="350" y="124"/>
                  <a:pt x="353" y="123"/>
                  <a:pt x="357" y="123"/>
                </a:cubicBezTo>
                <a:cubicBezTo>
                  <a:pt x="360" y="124"/>
                  <a:pt x="365" y="125"/>
                  <a:pt x="366" y="125"/>
                </a:cubicBezTo>
                <a:cubicBezTo>
                  <a:pt x="368" y="125"/>
                  <a:pt x="370" y="124"/>
                  <a:pt x="371" y="123"/>
                </a:cubicBezTo>
                <a:cubicBezTo>
                  <a:pt x="371" y="123"/>
                  <a:pt x="373" y="123"/>
                  <a:pt x="376" y="124"/>
                </a:cubicBezTo>
                <a:cubicBezTo>
                  <a:pt x="377" y="124"/>
                  <a:pt x="379" y="125"/>
                  <a:pt x="380" y="125"/>
                </a:cubicBezTo>
                <a:cubicBezTo>
                  <a:pt x="382" y="124"/>
                  <a:pt x="381" y="123"/>
                  <a:pt x="380" y="122"/>
                </a:cubicBezTo>
                <a:cubicBezTo>
                  <a:pt x="378" y="121"/>
                  <a:pt x="379" y="119"/>
                  <a:pt x="381" y="120"/>
                </a:cubicBezTo>
                <a:cubicBezTo>
                  <a:pt x="382" y="121"/>
                  <a:pt x="385" y="121"/>
                  <a:pt x="386" y="123"/>
                </a:cubicBezTo>
                <a:cubicBezTo>
                  <a:pt x="386" y="125"/>
                  <a:pt x="388" y="124"/>
                  <a:pt x="388" y="125"/>
                </a:cubicBezTo>
                <a:cubicBezTo>
                  <a:pt x="388" y="126"/>
                  <a:pt x="394" y="128"/>
                  <a:pt x="394" y="129"/>
                </a:cubicBezTo>
                <a:cubicBezTo>
                  <a:pt x="395" y="131"/>
                  <a:pt x="389" y="132"/>
                  <a:pt x="390" y="133"/>
                </a:cubicBezTo>
                <a:cubicBezTo>
                  <a:pt x="392" y="134"/>
                  <a:pt x="395" y="131"/>
                  <a:pt x="397" y="131"/>
                </a:cubicBezTo>
                <a:cubicBezTo>
                  <a:pt x="398" y="131"/>
                  <a:pt x="398" y="132"/>
                  <a:pt x="399" y="133"/>
                </a:cubicBezTo>
                <a:cubicBezTo>
                  <a:pt x="399" y="134"/>
                  <a:pt x="400" y="136"/>
                  <a:pt x="401" y="135"/>
                </a:cubicBezTo>
                <a:cubicBezTo>
                  <a:pt x="403" y="134"/>
                  <a:pt x="405" y="136"/>
                  <a:pt x="407" y="139"/>
                </a:cubicBezTo>
                <a:cubicBezTo>
                  <a:pt x="409" y="143"/>
                  <a:pt x="407" y="146"/>
                  <a:pt x="407" y="147"/>
                </a:cubicBezTo>
                <a:cubicBezTo>
                  <a:pt x="407" y="148"/>
                  <a:pt x="412" y="148"/>
                  <a:pt x="414" y="146"/>
                </a:cubicBezTo>
                <a:cubicBezTo>
                  <a:pt x="417" y="145"/>
                  <a:pt x="419" y="148"/>
                  <a:pt x="421" y="149"/>
                </a:cubicBezTo>
                <a:cubicBezTo>
                  <a:pt x="423" y="151"/>
                  <a:pt x="414" y="154"/>
                  <a:pt x="415" y="152"/>
                </a:cubicBezTo>
                <a:cubicBezTo>
                  <a:pt x="415" y="151"/>
                  <a:pt x="409" y="146"/>
                  <a:pt x="404" y="148"/>
                </a:cubicBezTo>
                <a:cubicBezTo>
                  <a:pt x="398" y="151"/>
                  <a:pt x="402" y="154"/>
                  <a:pt x="403" y="156"/>
                </a:cubicBezTo>
                <a:cubicBezTo>
                  <a:pt x="403" y="158"/>
                  <a:pt x="398" y="159"/>
                  <a:pt x="393" y="158"/>
                </a:cubicBezTo>
                <a:cubicBezTo>
                  <a:pt x="388" y="156"/>
                  <a:pt x="389" y="159"/>
                  <a:pt x="387" y="159"/>
                </a:cubicBezTo>
                <a:cubicBezTo>
                  <a:pt x="385" y="159"/>
                  <a:pt x="383" y="162"/>
                  <a:pt x="385" y="164"/>
                </a:cubicBezTo>
                <a:cubicBezTo>
                  <a:pt x="386" y="165"/>
                  <a:pt x="388" y="165"/>
                  <a:pt x="390" y="165"/>
                </a:cubicBezTo>
                <a:cubicBezTo>
                  <a:pt x="392" y="165"/>
                  <a:pt x="393" y="164"/>
                  <a:pt x="394" y="165"/>
                </a:cubicBezTo>
                <a:cubicBezTo>
                  <a:pt x="397" y="165"/>
                  <a:pt x="398" y="166"/>
                  <a:pt x="398" y="164"/>
                </a:cubicBezTo>
                <a:cubicBezTo>
                  <a:pt x="399" y="162"/>
                  <a:pt x="402" y="163"/>
                  <a:pt x="405" y="163"/>
                </a:cubicBezTo>
                <a:cubicBezTo>
                  <a:pt x="407" y="164"/>
                  <a:pt x="406" y="167"/>
                  <a:pt x="409" y="168"/>
                </a:cubicBezTo>
                <a:cubicBezTo>
                  <a:pt x="412" y="168"/>
                  <a:pt x="410" y="171"/>
                  <a:pt x="412" y="173"/>
                </a:cubicBezTo>
                <a:cubicBezTo>
                  <a:pt x="414" y="175"/>
                  <a:pt x="420" y="174"/>
                  <a:pt x="422" y="176"/>
                </a:cubicBezTo>
                <a:cubicBezTo>
                  <a:pt x="424" y="179"/>
                  <a:pt x="434" y="183"/>
                  <a:pt x="435" y="181"/>
                </a:cubicBezTo>
                <a:cubicBezTo>
                  <a:pt x="437" y="180"/>
                  <a:pt x="427" y="171"/>
                  <a:pt x="424" y="170"/>
                </a:cubicBezTo>
                <a:cubicBezTo>
                  <a:pt x="421" y="169"/>
                  <a:pt x="427" y="168"/>
                  <a:pt x="431" y="171"/>
                </a:cubicBezTo>
                <a:cubicBezTo>
                  <a:pt x="434" y="174"/>
                  <a:pt x="439" y="175"/>
                  <a:pt x="442" y="172"/>
                </a:cubicBezTo>
                <a:cubicBezTo>
                  <a:pt x="445" y="169"/>
                  <a:pt x="440" y="170"/>
                  <a:pt x="440" y="167"/>
                </a:cubicBezTo>
                <a:cubicBezTo>
                  <a:pt x="440" y="165"/>
                  <a:pt x="438" y="161"/>
                  <a:pt x="435" y="161"/>
                </a:cubicBezTo>
                <a:cubicBezTo>
                  <a:pt x="433" y="161"/>
                  <a:pt x="426" y="156"/>
                  <a:pt x="428" y="155"/>
                </a:cubicBezTo>
                <a:cubicBezTo>
                  <a:pt x="431" y="154"/>
                  <a:pt x="428" y="152"/>
                  <a:pt x="430" y="150"/>
                </a:cubicBezTo>
                <a:cubicBezTo>
                  <a:pt x="431" y="148"/>
                  <a:pt x="433" y="152"/>
                  <a:pt x="436" y="152"/>
                </a:cubicBezTo>
                <a:cubicBezTo>
                  <a:pt x="438" y="152"/>
                  <a:pt x="438" y="155"/>
                  <a:pt x="442" y="158"/>
                </a:cubicBezTo>
                <a:cubicBezTo>
                  <a:pt x="445" y="161"/>
                  <a:pt x="446" y="159"/>
                  <a:pt x="446" y="157"/>
                </a:cubicBezTo>
                <a:cubicBezTo>
                  <a:pt x="447" y="155"/>
                  <a:pt x="451" y="157"/>
                  <a:pt x="451" y="155"/>
                </a:cubicBezTo>
                <a:cubicBezTo>
                  <a:pt x="450" y="153"/>
                  <a:pt x="454" y="150"/>
                  <a:pt x="456" y="149"/>
                </a:cubicBezTo>
                <a:cubicBezTo>
                  <a:pt x="458" y="148"/>
                  <a:pt x="454" y="146"/>
                  <a:pt x="451" y="146"/>
                </a:cubicBezTo>
                <a:cubicBezTo>
                  <a:pt x="448" y="146"/>
                  <a:pt x="448" y="144"/>
                  <a:pt x="448" y="143"/>
                </a:cubicBezTo>
                <a:cubicBezTo>
                  <a:pt x="448" y="142"/>
                  <a:pt x="442" y="139"/>
                  <a:pt x="440" y="139"/>
                </a:cubicBezTo>
                <a:cubicBezTo>
                  <a:pt x="438" y="140"/>
                  <a:pt x="435" y="137"/>
                  <a:pt x="433" y="136"/>
                </a:cubicBezTo>
                <a:cubicBezTo>
                  <a:pt x="430" y="136"/>
                  <a:pt x="427" y="134"/>
                  <a:pt x="427" y="132"/>
                </a:cubicBezTo>
                <a:cubicBezTo>
                  <a:pt x="427" y="130"/>
                  <a:pt x="428" y="131"/>
                  <a:pt x="430" y="131"/>
                </a:cubicBezTo>
                <a:cubicBezTo>
                  <a:pt x="431" y="131"/>
                  <a:pt x="432" y="131"/>
                  <a:pt x="433" y="130"/>
                </a:cubicBezTo>
                <a:cubicBezTo>
                  <a:pt x="434" y="128"/>
                  <a:pt x="428" y="129"/>
                  <a:pt x="428" y="128"/>
                </a:cubicBezTo>
                <a:cubicBezTo>
                  <a:pt x="428" y="126"/>
                  <a:pt x="429" y="127"/>
                  <a:pt x="430" y="126"/>
                </a:cubicBezTo>
                <a:cubicBezTo>
                  <a:pt x="431" y="125"/>
                  <a:pt x="429" y="123"/>
                  <a:pt x="428" y="123"/>
                </a:cubicBezTo>
                <a:cubicBezTo>
                  <a:pt x="427" y="122"/>
                  <a:pt x="426" y="124"/>
                  <a:pt x="425" y="124"/>
                </a:cubicBezTo>
                <a:cubicBezTo>
                  <a:pt x="424" y="124"/>
                  <a:pt x="425" y="122"/>
                  <a:pt x="426" y="121"/>
                </a:cubicBezTo>
                <a:cubicBezTo>
                  <a:pt x="427" y="119"/>
                  <a:pt x="421" y="118"/>
                  <a:pt x="419" y="119"/>
                </a:cubicBezTo>
                <a:cubicBezTo>
                  <a:pt x="417" y="119"/>
                  <a:pt x="416" y="118"/>
                  <a:pt x="416" y="116"/>
                </a:cubicBezTo>
                <a:cubicBezTo>
                  <a:pt x="416" y="115"/>
                  <a:pt x="412" y="116"/>
                  <a:pt x="411" y="118"/>
                </a:cubicBezTo>
                <a:cubicBezTo>
                  <a:pt x="409" y="119"/>
                  <a:pt x="407" y="116"/>
                  <a:pt x="409" y="116"/>
                </a:cubicBezTo>
                <a:moveTo>
                  <a:pt x="396" y="143"/>
                </a:moveTo>
                <a:cubicBezTo>
                  <a:pt x="398" y="143"/>
                  <a:pt x="398" y="139"/>
                  <a:pt x="396" y="138"/>
                </a:cubicBezTo>
                <a:cubicBezTo>
                  <a:pt x="395" y="136"/>
                  <a:pt x="393" y="136"/>
                  <a:pt x="391" y="136"/>
                </a:cubicBezTo>
                <a:cubicBezTo>
                  <a:pt x="389" y="136"/>
                  <a:pt x="385" y="140"/>
                  <a:pt x="387" y="143"/>
                </a:cubicBezTo>
                <a:cubicBezTo>
                  <a:pt x="389" y="146"/>
                  <a:pt x="394" y="144"/>
                  <a:pt x="396" y="143"/>
                </a:cubicBezTo>
                <a:moveTo>
                  <a:pt x="372" y="94"/>
                </a:moveTo>
                <a:cubicBezTo>
                  <a:pt x="371" y="97"/>
                  <a:pt x="375" y="97"/>
                  <a:pt x="375" y="100"/>
                </a:cubicBezTo>
                <a:cubicBezTo>
                  <a:pt x="375" y="102"/>
                  <a:pt x="379" y="103"/>
                  <a:pt x="381" y="102"/>
                </a:cubicBezTo>
                <a:cubicBezTo>
                  <a:pt x="383" y="101"/>
                  <a:pt x="385" y="101"/>
                  <a:pt x="387" y="101"/>
                </a:cubicBezTo>
                <a:cubicBezTo>
                  <a:pt x="389" y="101"/>
                  <a:pt x="392" y="101"/>
                  <a:pt x="392" y="100"/>
                </a:cubicBezTo>
                <a:cubicBezTo>
                  <a:pt x="392" y="98"/>
                  <a:pt x="384" y="94"/>
                  <a:pt x="381" y="95"/>
                </a:cubicBezTo>
                <a:cubicBezTo>
                  <a:pt x="380" y="95"/>
                  <a:pt x="378" y="94"/>
                  <a:pt x="377" y="94"/>
                </a:cubicBezTo>
                <a:cubicBezTo>
                  <a:pt x="375" y="93"/>
                  <a:pt x="373" y="93"/>
                  <a:pt x="372" y="94"/>
                </a:cubicBezTo>
                <a:moveTo>
                  <a:pt x="443" y="255"/>
                </a:moveTo>
                <a:cubicBezTo>
                  <a:pt x="443" y="256"/>
                  <a:pt x="454" y="261"/>
                  <a:pt x="455" y="258"/>
                </a:cubicBezTo>
                <a:cubicBezTo>
                  <a:pt x="455" y="256"/>
                  <a:pt x="443" y="253"/>
                  <a:pt x="443" y="255"/>
                </a:cubicBezTo>
                <a:moveTo>
                  <a:pt x="400" y="400"/>
                </a:moveTo>
                <a:cubicBezTo>
                  <a:pt x="401" y="399"/>
                  <a:pt x="395" y="395"/>
                  <a:pt x="392" y="395"/>
                </a:cubicBezTo>
                <a:cubicBezTo>
                  <a:pt x="389" y="395"/>
                  <a:pt x="380" y="389"/>
                  <a:pt x="372" y="387"/>
                </a:cubicBezTo>
                <a:cubicBezTo>
                  <a:pt x="363" y="385"/>
                  <a:pt x="356" y="391"/>
                  <a:pt x="357" y="392"/>
                </a:cubicBezTo>
                <a:cubicBezTo>
                  <a:pt x="358" y="394"/>
                  <a:pt x="362" y="391"/>
                  <a:pt x="364" y="389"/>
                </a:cubicBezTo>
                <a:cubicBezTo>
                  <a:pt x="366" y="387"/>
                  <a:pt x="368" y="390"/>
                  <a:pt x="368" y="391"/>
                </a:cubicBezTo>
                <a:cubicBezTo>
                  <a:pt x="368" y="392"/>
                  <a:pt x="371" y="392"/>
                  <a:pt x="375" y="392"/>
                </a:cubicBezTo>
                <a:cubicBezTo>
                  <a:pt x="380" y="393"/>
                  <a:pt x="380" y="396"/>
                  <a:pt x="384" y="397"/>
                </a:cubicBezTo>
                <a:cubicBezTo>
                  <a:pt x="389" y="398"/>
                  <a:pt x="384" y="400"/>
                  <a:pt x="386" y="400"/>
                </a:cubicBezTo>
                <a:cubicBezTo>
                  <a:pt x="389" y="401"/>
                  <a:pt x="399" y="401"/>
                  <a:pt x="400" y="400"/>
                </a:cubicBezTo>
                <a:moveTo>
                  <a:pt x="383" y="408"/>
                </a:moveTo>
                <a:cubicBezTo>
                  <a:pt x="383" y="410"/>
                  <a:pt x="391" y="412"/>
                  <a:pt x="391" y="410"/>
                </a:cubicBezTo>
                <a:cubicBezTo>
                  <a:pt x="392" y="408"/>
                  <a:pt x="382" y="407"/>
                  <a:pt x="383" y="408"/>
                </a:cubicBezTo>
                <a:moveTo>
                  <a:pt x="431" y="409"/>
                </a:moveTo>
                <a:cubicBezTo>
                  <a:pt x="433" y="411"/>
                  <a:pt x="438" y="410"/>
                  <a:pt x="438" y="409"/>
                </a:cubicBezTo>
                <a:cubicBezTo>
                  <a:pt x="439" y="407"/>
                  <a:pt x="429" y="406"/>
                  <a:pt x="431" y="409"/>
                </a:cubicBezTo>
                <a:moveTo>
                  <a:pt x="405" y="409"/>
                </a:moveTo>
                <a:cubicBezTo>
                  <a:pt x="408" y="408"/>
                  <a:pt x="410" y="410"/>
                  <a:pt x="411" y="410"/>
                </a:cubicBezTo>
                <a:cubicBezTo>
                  <a:pt x="413" y="411"/>
                  <a:pt x="413" y="410"/>
                  <a:pt x="416" y="408"/>
                </a:cubicBezTo>
                <a:cubicBezTo>
                  <a:pt x="418" y="408"/>
                  <a:pt x="419" y="408"/>
                  <a:pt x="421" y="408"/>
                </a:cubicBezTo>
                <a:cubicBezTo>
                  <a:pt x="423" y="408"/>
                  <a:pt x="425" y="408"/>
                  <a:pt x="425" y="407"/>
                </a:cubicBezTo>
                <a:cubicBezTo>
                  <a:pt x="425" y="404"/>
                  <a:pt x="416" y="401"/>
                  <a:pt x="414" y="402"/>
                </a:cubicBezTo>
                <a:cubicBezTo>
                  <a:pt x="413" y="402"/>
                  <a:pt x="411" y="402"/>
                  <a:pt x="410" y="401"/>
                </a:cubicBezTo>
                <a:cubicBezTo>
                  <a:pt x="408" y="401"/>
                  <a:pt x="406" y="400"/>
                  <a:pt x="405" y="401"/>
                </a:cubicBezTo>
                <a:cubicBezTo>
                  <a:pt x="403" y="402"/>
                  <a:pt x="408" y="405"/>
                  <a:pt x="408" y="407"/>
                </a:cubicBezTo>
                <a:cubicBezTo>
                  <a:pt x="408" y="407"/>
                  <a:pt x="406" y="407"/>
                  <a:pt x="404" y="407"/>
                </a:cubicBezTo>
                <a:cubicBezTo>
                  <a:pt x="402" y="407"/>
                  <a:pt x="400" y="407"/>
                  <a:pt x="399" y="408"/>
                </a:cubicBezTo>
                <a:cubicBezTo>
                  <a:pt x="399" y="409"/>
                  <a:pt x="402" y="410"/>
                  <a:pt x="405" y="409"/>
                </a:cubicBezTo>
                <a:moveTo>
                  <a:pt x="464" y="734"/>
                </a:moveTo>
                <a:cubicBezTo>
                  <a:pt x="465" y="735"/>
                  <a:pt x="471" y="732"/>
                  <a:pt x="471" y="731"/>
                </a:cubicBezTo>
                <a:cubicBezTo>
                  <a:pt x="469" y="728"/>
                  <a:pt x="462" y="733"/>
                  <a:pt x="464" y="734"/>
                </a:cubicBezTo>
                <a:moveTo>
                  <a:pt x="463" y="729"/>
                </a:moveTo>
                <a:cubicBezTo>
                  <a:pt x="461" y="728"/>
                  <a:pt x="456" y="733"/>
                  <a:pt x="458" y="734"/>
                </a:cubicBezTo>
                <a:cubicBezTo>
                  <a:pt x="460" y="735"/>
                  <a:pt x="465" y="729"/>
                  <a:pt x="463" y="729"/>
                </a:cubicBezTo>
                <a:moveTo>
                  <a:pt x="327" y="487"/>
                </a:moveTo>
                <a:cubicBezTo>
                  <a:pt x="325" y="490"/>
                  <a:pt x="329" y="493"/>
                  <a:pt x="330" y="492"/>
                </a:cubicBezTo>
                <a:cubicBezTo>
                  <a:pt x="331" y="490"/>
                  <a:pt x="329" y="484"/>
                  <a:pt x="327" y="487"/>
                </a:cubicBezTo>
                <a:moveTo>
                  <a:pt x="624" y="123"/>
                </a:moveTo>
                <a:cubicBezTo>
                  <a:pt x="623" y="124"/>
                  <a:pt x="619" y="124"/>
                  <a:pt x="617" y="123"/>
                </a:cubicBezTo>
                <a:cubicBezTo>
                  <a:pt x="614" y="123"/>
                  <a:pt x="610" y="120"/>
                  <a:pt x="607" y="122"/>
                </a:cubicBezTo>
                <a:cubicBezTo>
                  <a:pt x="604" y="124"/>
                  <a:pt x="606" y="120"/>
                  <a:pt x="609" y="119"/>
                </a:cubicBezTo>
                <a:cubicBezTo>
                  <a:pt x="611" y="119"/>
                  <a:pt x="610" y="118"/>
                  <a:pt x="609" y="115"/>
                </a:cubicBezTo>
                <a:cubicBezTo>
                  <a:pt x="609" y="113"/>
                  <a:pt x="613" y="114"/>
                  <a:pt x="615" y="117"/>
                </a:cubicBezTo>
                <a:cubicBezTo>
                  <a:pt x="617" y="120"/>
                  <a:pt x="621" y="121"/>
                  <a:pt x="625" y="120"/>
                </a:cubicBezTo>
                <a:cubicBezTo>
                  <a:pt x="628" y="119"/>
                  <a:pt x="625" y="117"/>
                  <a:pt x="626" y="115"/>
                </a:cubicBezTo>
                <a:cubicBezTo>
                  <a:pt x="628" y="113"/>
                  <a:pt x="616" y="107"/>
                  <a:pt x="615" y="105"/>
                </a:cubicBezTo>
                <a:cubicBezTo>
                  <a:pt x="615" y="103"/>
                  <a:pt x="618" y="104"/>
                  <a:pt x="621" y="106"/>
                </a:cubicBezTo>
                <a:cubicBezTo>
                  <a:pt x="625" y="107"/>
                  <a:pt x="625" y="103"/>
                  <a:pt x="625" y="101"/>
                </a:cubicBezTo>
                <a:cubicBezTo>
                  <a:pt x="625" y="100"/>
                  <a:pt x="618" y="99"/>
                  <a:pt x="615" y="101"/>
                </a:cubicBezTo>
                <a:cubicBezTo>
                  <a:pt x="612" y="103"/>
                  <a:pt x="609" y="99"/>
                  <a:pt x="613" y="98"/>
                </a:cubicBezTo>
                <a:cubicBezTo>
                  <a:pt x="618" y="98"/>
                  <a:pt x="614" y="96"/>
                  <a:pt x="615" y="95"/>
                </a:cubicBezTo>
                <a:cubicBezTo>
                  <a:pt x="616" y="94"/>
                  <a:pt x="617" y="95"/>
                  <a:pt x="619" y="96"/>
                </a:cubicBezTo>
                <a:cubicBezTo>
                  <a:pt x="621" y="97"/>
                  <a:pt x="623" y="98"/>
                  <a:pt x="624" y="98"/>
                </a:cubicBezTo>
                <a:cubicBezTo>
                  <a:pt x="627" y="97"/>
                  <a:pt x="629" y="98"/>
                  <a:pt x="632" y="96"/>
                </a:cubicBezTo>
                <a:cubicBezTo>
                  <a:pt x="634" y="94"/>
                  <a:pt x="627" y="92"/>
                  <a:pt x="626" y="91"/>
                </a:cubicBezTo>
                <a:cubicBezTo>
                  <a:pt x="625" y="89"/>
                  <a:pt x="633" y="90"/>
                  <a:pt x="635" y="90"/>
                </a:cubicBezTo>
                <a:cubicBezTo>
                  <a:pt x="637" y="90"/>
                  <a:pt x="637" y="89"/>
                  <a:pt x="638" y="88"/>
                </a:cubicBezTo>
                <a:cubicBezTo>
                  <a:pt x="638" y="87"/>
                  <a:pt x="638" y="86"/>
                  <a:pt x="636" y="87"/>
                </a:cubicBezTo>
                <a:cubicBezTo>
                  <a:pt x="634" y="88"/>
                  <a:pt x="627" y="84"/>
                  <a:pt x="629" y="82"/>
                </a:cubicBezTo>
                <a:cubicBezTo>
                  <a:pt x="630" y="81"/>
                  <a:pt x="631" y="81"/>
                  <a:pt x="632" y="81"/>
                </a:cubicBezTo>
                <a:cubicBezTo>
                  <a:pt x="633" y="81"/>
                  <a:pt x="635" y="82"/>
                  <a:pt x="636" y="81"/>
                </a:cubicBezTo>
                <a:cubicBezTo>
                  <a:pt x="639" y="79"/>
                  <a:pt x="636" y="73"/>
                  <a:pt x="634" y="73"/>
                </a:cubicBezTo>
                <a:cubicBezTo>
                  <a:pt x="632" y="73"/>
                  <a:pt x="627" y="72"/>
                  <a:pt x="627" y="71"/>
                </a:cubicBezTo>
                <a:cubicBezTo>
                  <a:pt x="627" y="70"/>
                  <a:pt x="622" y="69"/>
                  <a:pt x="624" y="68"/>
                </a:cubicBezTo>
                <a:cubicBezTo>
                  <a:pt x="624" y="67"/>
                  <a:pt x="625" y="68"/>
                  <a:pt x="626" y="68"/>
                </a:cubicBezTo>
                <a:cubicBezTo>
                  <a:pt x="626" y="68"/>
                  <a:pt x="628" y="68"/>
                  <a:pt x="629" y="67"/>
                </a:cubicBezTo>
                <a:cubicBezTo>
                  <a:pt x="631" y="66"/>
                  <a:pt x="634" y="66"/>
                  <a:pt x="637" y="67"/>
                </a:cubicBezTo>
                <a:cubicBezTo>
                  <a:pt x="638" y="67"/>
                  <a:pt x="640" y="67"/>
                  <a:pt x="641" y="67"/>
                </a:cubicBezTo>
                <a:cubicBezTo>
                  <a:pt x="644" y="67"/>
                  <a:pt x="640" y="62"/>
                  <a:pt x="638" y="63"/>
                </a:cubicBezTo>
                <a:cubicBezTo>
                  <a:pt x="637" y="63"/>
                  <a:pt x="632" y="64"/>
                  <a:pt x="631" y="61"/>
                </a:cubicBezTo>
                <a:cubicBezTo>
                  <a:pt x="631" y="60"/>
                  <a:pt x="633" y="60"/>
                  <a:pt x="634" y="60"/>
                </a:cubicBezTo>
                <a:cubicBezTo>
                  <a:pt x="635" y="60"/>
                  <a:pt x="637" y="60"/>
                  <a:pt x="637" y="60"/>
                </a:cubicBezTo>
                <a:cubicBezTo>
                  <a:pt x="638" y="59"/>
                  <a:pt x="630" y="55"/>
                  <a:pt x="628" y="58"/>
                </a:cubicBezTo>
                <a:cubicBezTo>
                  <a:pt x="627" y="61"/>
                  <a:pt x="623" y="60"/>
                  <a:pt x="625" y="58"/>
                </a:cubicBezTo>
                <a:cubicBezTo>
                  <a:pt x="627" y="57"/>
                  <a:pt x="628" y="52"/>
                  <a:pt x="628" y="50"/>
                </a:cubicBezTo>
                <a:cubicBezTo>
                  <a:pt x="627" y="48"/>
                  <a:pt x="636" y="48"/>
                  <a:pt x="635" y="45"/>
                </a:cubicBezTo>
                <a:cubicBezTo>
                  <a:pt x="634" y="41"/>
                  <a:pt x="639" y="40"/>
                  <a:pt x="642" y="40"/>
                </a:cubicBezTo>
                <a:cubicBezTo>
                  <a:pt x="645" y="40"/>
                  <a:pt x="642" y="37"/>
                  <a:pt x="639" y="37"/>
                </a:cubicBezTo>
                <a:cubicBezTo>
                  <a:pt x="637" y="37"/>
                  <a:pt x="634" y="40"/>
                  <a:pt x="632" y="39"/>
                </a:cubicBezTo>
                <a:cubicBezTo>
                  <a:pt x="631" y="38"/>
                  <a:pt x="636" y="36"/>
                  <a:pt x="638" y="36"/>
                </a:cubicBezTo>
                <a:cubicBezTo>
                  <a:pt x="641" y="36"/>
                  <a:pt x="647" y="35"/>
                  <a:pt x="649" y="34"/>
                </a:cubicBezTo>
                <a:cubicBezTo>
                  <a:pt x="651" y="33"/>
                  <a:pt x="645" y="32"/>
                  <a:pt x="641" y="32"/>
                </a:cubicBezTo>
                <a:cubicBezTo>
                  <a:pt x="637" y="33"/>
                  <a:pt x="637" y="31"/>
                  <a:pt x="643" y="31"/>
                </a:cubicBezTo>
                <a:cubicBezTo>
                  <a:pt x="649" y="31"/>
                  <a:pt x="648" y="29"/>
                  <a:pt x="652" y="29"/>
                </a:cubicBezTo>
                <a:cubicBezTo>
                  <a:pt x="657" y="28"/>
                  <a:pt x="655" y="27"/>
                  <a:pt x="658" y="27"/>
                </a:cubicBezTo>
                <a:cubicBezTo>
                  <a:pt x="660" y="26"/>
                  <a:pt x="667" y="24"/>
                  <a:pt x="667" y="22"/>
                </a:cubicBezTo>
                <a:cubicBezTo>
                  <a:pt x="667" y="21"/>
                  <a:pt x="657" y="18"/>
                  <a:pt x="653" y="18"/>
                </a:cubicBezTo>
                <a:cubicBezTo>
                  <a:pt x="648" y="18"/>
                  <a:pt x="644" y="19"/>
                  <a:pt x="644" y="22"/>
                </a:cubicBezTo>
                <a:cubicBezTo>
                  <a:pt x="644" y="24"/>
                  <a:pt x="642" y="23"/>
                  <a:pt x="640" y="23"/>
                </a:cubicBezTo>
                <a:cubicBezTo>
                  <a:pt x="638" y="22"/>
                  <a:pt x="637" y="22"/>
                  <a:pt x="635" y="23"/>
                </a:cubicBezTo>
                <a:cubicBezTo>
                  <a:pt x="634" y="23"/>
                  <a:pt x="634" y="22"/>
                  <a:pt x="634" y="22"/>
                </a:cubicBezTo>
                <a:cubicBezTo>
                  <a:pt x="633" y="21"/>
                  <a:pt x="633" y="21"/>
                  <a:pt x="632" y="21"/>
                </a:cubicBezTo>
                <a:cubicBezTo>
                  <a:pt x="629" y="22"/>
                  <a:pt x="626" y="25"/>
                  <a:pt x="623" y="27"/>
                </a:cubicBezTo>
                <a:cubicBezTo>
                  <a:pt x="620" y="28"/>
                  <a:pt x="618" y="31"/>
                  <a:pt x="616" y="31"/>
                </a:cubicBezTo>
                <a:cubicBezTo>
                  <a:pt x="614" y="32"/>
                  <a:pt x="620" y="26"/>
                  <a:pt x="623" y="23"/>
                </a:cubicBezTo>
                <a:cubicBezTo>
                  <a:pt x="626" y="20"/>
                  <a:pt x="625" y="16"/>
                  <a:pt x="621" y="16"/>
                </a:cubicBezTo>
                <a:cubicBezTo>
                  <a:pt x="617" y="17"/>
                  <a:pt x="618" y="19"/>
                  <a:pt x="615" y="20"/>
                </a:cubicBezTo>
                <a:cubicBezTo>
                  <a:pt x="613" y="20"/>
                  <a:pt x="602" y="26"/>
                  <a:pt x="602" y="24"/>
                </a:cubicBezTo>
                <a:cubicBezTo>
                  <a:pt x="601" y="22"/>
                  <a:pt x="611" y="20"/>
                  <a:pt x="610" y="19"/>
                </a:cubicBezTo>
                <a:cubicBezTo>
                  <a:pt x="610" y="17"/>
                  <a:pt x="599" y="17"/>
                  <a:pt x="593" y="18"/>
                </a:cubicBezTo>
                <a:cubicBezTo>
                  <a:pt x="588" y="19"/>
                  <a:pt x="579" y="22"/>
                  <a:pt x="579" y="20"/>
                </a:cubicBezTo>
                <a:cubicBezTo>
                  <a:pt x="578" y="19"/>
                  <a:pt x="589" y="17"/>
                  <a:pt x="595" y="16"/>
                </a:cubicBezTo>
                <a:cubicBezTo>
                  <a:pt x="601" y="15"/>
                  <a:pt x="611" y="16"/>
                  <a:pt x="615" y="15"/>
                </a:cubicBezTo>
                <a:cubicBezTo>
                  <a:pt x="619" y="13"/>
                  <a:pt x="626" y="13"/>
                  <a:pt x="627" y="11"/>
                </a:cubicBezTo>
                <a:cubicBezTo>
                  <a:pt x="628" y="10"/>
                  <a:pt x="622" y="8"/>
                  <a:pt x="619" y="8"/>
                </a:cubicBezTo>
                <a:cubicBezTo>
                  <a:pt x="616" y="8"/>
                  <a:pt x="613" y="8"/>
                  <a:pt x="613" y="6"/>
                </a:cubicBezTo>
                <a:cubicBezTo>
                  <a:pt x="613" y="5"/>
                  <a:pt x="608" y="5"/>
                  <a:pt x="608" y="3"/>
                </a:cubicBezTo>
                <a:cubicBezTo>
                  <a:pt x="607" y="2"/>
                  <a:pt x="598" y="3"/>
                  <a:pt x="596" y="2"/>
                </a:cubicBezTo>
                <a:cubicBezTo>
                  <a:pt x="594" y="1"/>
                  <a:pt x="588" y="0"/>
                  <a:pt x="583" y="0"/>
                </a:cubicBezTo>
                <a:cubicBezTo>
                  <a:pt x="578" y="1"/>
                  <a:pt x="568" y="1"/>
                  <a:pt x="565" y="1"/>
                </a:cubicBezTo>
                <a:cubicBezTo>
                  <a:pt x="563" y="1"/>
                  <a:pt x="561" y="2"/>
                  <a:pt x="559" y="2"/>
                </a:cubicBezTo>
                <a:cubicBezTo>
                  <a:pt x="557" y="2"/>
                  <a:pt x="554" y="3"/>
                  <a:pt x="555" y="4"/>
                </a:cubicBezTo>
                <a:cubicBezTo>
                  <a:pt x="557" y="6"/>
                  <a:pt x="552" y="7"/>
                  <a:pt x="552" y="6"/>
                </a:cubicBezTo>
                <a:cubicBezTo>
                  <a:pt x="552" y="4"/>
                  <a:pt x="547" y="3"/>
                  <a:pt x="546" y="4"/>
                </a:cubicBezTo>
                <a:cubicBezTo>
                  <a:pt x="545" y="5"/>
                  <a:pt x="542" y="5"/>
                  <a:pt x="540" y="4"/>
                </a:cubicBezTo>
                <a:cubicBezTo>
                  <a:pt x="537" y="4"/>
                  <a:pt x="535" y="3"/>
                  <a:pt x="534" y="4"/>
                </a:cubicBezTo>
                <a:cubicBezTo>
                  <a:pt x="533" y="6"/>
                  <a:pt x="523" y="5"/>
                  <a:pt x="520" y="6"/>
                </a:cubicBezTo>
                <a:cubicBezTo>
                  <a:pt x="517" y="6"/>
                  <a:pt x="524" y="9"/>
                  <a:pt x="524" y="10"/>
                </a:cubicBezTo>
                <a:cubicBezTo>
                  <a:pt x="524" y="11"/>
                  <a:pt x="515" y="10"/>
                  <a:pt x="517" y="12"/>
                </a:cubicBezTo>
                <a:cubicBezTo>
                  <a:pt x="519" y="14"/>
                  <a:pt x="525" y="16"/>
                  <a:pt x="528" y="19"/>
                </a:cubicBezTo>
                <a:cubicBezTo>
                  <a:pt x="530" y="22"/>
                  <a:pt x="525" y="20"/>
                  <a:pt x="522" y="18"/>
                </a:cubicBezTo>
                <a:cubicBezTo>
                  <a:pt x="519" y="16"/>
                  <a:pt x="515" y="16"/>
                  <a:pt x="513" y="14"/>
                </a:cubicBezTo>
                <a:cubicBezTo>
                  <a:pt x="511" y="12"/>
                  <a:pt x="503" y="11"/>
                  <a:pt x="501" y="12"/>
                </a:cubicBezTo>
                <a:cubicBezTo>
                  <a:pt x="499" y="13"/>
                  <a:pt x="506" y="16"/>
                  <a:pt x="506" y="18"/>
                </a:cubicBezTo>
                <a:cubicBezTo>
                  <a:pt x="506" y="19"/>
                  <a:pt x="505" y="18"/>
                  <a:pt x="503" y="18"/>
                </a:cubicBezTo>
                <a:cubicBezTo>
                  <a:pt x="502" y="18"/>
                  <a:pt x="501" y="18"/>
                  <a:pt x="500" y="18"/>
                </a:cubicBezTo>
                <a:cubicBezTo>
                  <a:pt x="500" y="19"/>
                  <a:pt x="495" y="14"/>
                  <a:pt x="493" y="14"/>
                </a:cubicBezTo>
                <a:cubicBezTo>
                  <a:pt x="490" y="14"/>
                  <a:pt x="492" y="16"/>
                  <a:pt x="492" y="19"/>
                </a:cubicBezTo>
                <a:cubicBezTo>
                  <a:pt x="492" y="22"/>
                  <a:pt x="487" y="24"/>
                  <a:pt x="489" y="22"/>
                </a:cubicBezTo>
                <a:cubicBezTo>
                  <a:pt x="490" y="20"/>
                  <a:pt x="489" y="14"/>
                  <a:pt x="486" y="13"/>
                </a:cubicBezTo>
                <a:cubicBezTo>
                  <a:pt x="485" y="13"/>
                  <a:pt x="482" y="13"/>
                  <a:pt x="479" y="14"/>
                </a:cubicBezTo>
                <a:cubicBezTo>
                  <a:pt x="477" y="15"/>
                  <a:pt x="475" y="15"/>
                  <a:pt x="474" y="15"/>
                </a:cubicBezTo>
                <a:cubicBezTo>
                  <a:pt x="470" y="15"/>
                  <a:pt x="465" y="16"/>
                  <a:pt x="468" y="18"/>
                </a:cubicBezTo>
                <a:cubicBezTo>
                  <a:pt x="471" y="20"/>
                  <a:pt x="468" y="21"/>
                  <a:pt x="466" y="19"/>
                </a:cubicBezTo>
                <a:cubicBezTo>
                  <a:pt x="463" y="17"/>
                  <a:pt x="454" y="19"/>
                  <a:pt x="456" y="20"/>
                </a:cubicBezTo>
                <a:cubicBezTo>
                  <a:pt x="458" y="21"/>
                  <a:pt x="458" y="25"/>
                  <a:pt x="457" y="27"/>
                </a:cubicBezTo>
                <a:cubicBezTo>
                  <a:pt x="457" y="27"/>
                  <a:pt x="455" y="27"/>
                  <a:pt x="453" y="26"/>
                </a:cubicBezTo>
                <a:cubicBezTo>
                  <a:pt x="452" y="26"/>
                  <a:pt x="451" y="25"/>
                  <a:pt x="449" y="25"/>
                </a:cubicBezTo>
                <a:cubicBezTo>
                  <a:pt x="446" y="26"/>
                  <a:pt x="429" y="34"/>
                  <a:pt x="430" y="36"/>
                </a:cubicBezTo>
                <a:cubicBezTo>
                  <a:pt x="431" y="37"/>
                  <a:pt x="433" y="37"/>
                  <a:pt x="436" y="37"/>
                </a:cubicBezTo>
                <a:cubicBezTo>
                  <a:pt x="437" y="37"/>
                  <a:pt x="439" y="37"/>
                  <a:pt x="440" y="37"/>
                </a:cubicBezTo>
                <a:cubicBezTo>
                  <a:pt x="443" y="39"/>
                  <a:pt x="440" y="43"/>
                  <a:pt x="437" y="45"/>
                </a:cubicBezTo>
                <a:cubicBezTo>
                  <a:pt x="434" y="47"/>
                  <a:pt x="424" y="45"/>
                  <a:pt x="424" y="48"/>
                </a:cubicBezTo>
                <a:cubicBezTo>
                  <a:pt x="423" y="50"/>
                  <a:pt x="407" y="50"/>
                  <a:pt x="407" y="54"/>
                </a:cubicBezTo>
                <a:cubicBezTo>
                  <a:pt x="407" y="55"/>
                  <a:pt x="408" y="57"/>
                  <a:pt x="410" y="57"/>
                </a:cubicBezTo>
                <a:cubicBezTo>
                  <a:pt x="412" y="57"/>
                  <a:pt x="415" y="57"/>
                  <a:pt x="417" y="59"/>
                </a:cubicBezTo>
                <a:cubicBezTo>
                  <a:pt x="419" y="61"/>
                  <a:pt x="425" y="61"/>
                  <a:pt x="428" y="60"/>
                </a:cubicBezTo>
                <a:cubicBezTo>
                  <a:pt x="432" y="58"/>
                  <a:pt x="435" y="60"/>
                  <a:pt x="435" y="62"/>
                </a:cubicBezTo>
                <a:cubicBezTo>
                  <a:pt x="435" y="64"/>
                  <a:pt x="433" y="63"/>
                  <a:pt x="430" y="63"/>
                </a:cubicBezTo>
                <a:cubicBezTo>
                  <a:pt x="427" y="63"/>
                  <a:pt x="425" y="62"/>
                  <a:pt x="424" y="63"/>
                </a:cubicBezTo>
                <a:cubicBezTo>
                  <a:pt x="421" y="65"/>
                  <a:pt x="413" y="63"/>
                  <a:pt x="413" y="65"/>
                </a:cubicBezTo>
                <a:cubicBezTo>
                  <a:pt x="414" y="67"/>
                  <a:pt x="418" y="67"/>
                  <a:pt x="421" y="67"/>
                </a:cubicBezTo>
                <a:cubicBezTo>
                  <a:pt x="424" y="68"/>
                  <a:pt x="421" y="69"/>
                  <a:pt x="421" y="71"/>
                </a:cubicBezTo>
                <a:cubicBezTo>
                  <a:pt x="421" y="72"/>
                  <a:pt x="423" y="72"/>
                  <a:pt x="426" y="73"/>
                </a:cubicBezTo>
                <a:cubicBezTo>
                  <a:pt x="429" y="75"/>
                  <a:pt x="435" y="76"/>
                  <a:pt x="433" y="74"/>
                </a:cubicBezTo>
                <a:cubicBezTo>
                  <a:pt x="431" y="72"/>
                  <a:pt x="436" y="72"/>
                  <a:pt x="437" y="74"/>
                </a:cubicBezTo>
                <a:cubicBezTo>
                  <a:pt x="438" y="74"/>
                  <a:pt x="439" y="74"/>
                  <a:pt x="440" y="73"/>
                </a:cubicBezTo>
                <a:cubicBezTo>
                  <a:pt x="441" y="73"/>
                  <a:pt x="442" y="72"/>
                  <a:pt x="443" y="73"/>
                </a:cubicBezTo>
                <a:cubicBezTo>
                  <a:pt x="444" y="73"/>
                  <a:pt x="445" y="72"/>
                  <a:pt x="445" y="72"/>
                </a:cubicBezTo>
                <a:cubicBezTo>
                  <a:pt x="446" y="71"/>
                  <a:pt x="447" y="71"/>
                  <a:pt x="448" y="72"/>
                </a:cubicBezTo>
                <a:cubicBezTo>
                  <a:pt x="450" y="73"/>
                  <a:pt x="459" y="74"/>
                  <a:pt x="462" y="75"/>
                </a:cubicBezTo>
                <a:cubicBezTo>
                  <a:pt x="465" y="77"/>
                  <a:pt x="469" y="77"/>
                  <a:pt x="469" y="80"/>
                </a:cubicBezTo>
                <a:cubicBezTo>
                  <a:pt x="468" y="82"/>
                  <a:pt x="471" y="84"/>
                  <a:pt x="474" y="85"/>
                </a:cubicBezTo>
                <a:cubicBezTo>
                  <a:pt x="478" y="87"/>
                  <a:pt x="478" y="90"/>
                  <a:pt x="478" y="92"/>
                </a:cubicBezTo>
                <a:cubicBezTo>
                  <a:pt x="478" y="94"/>
                  <a:pt x="482" y="96"/>
                  <a:pt x="481" y="97"/>
                </a:cubicBezTo>
                <a:cubicBezTo>
                  <a:pt x="481" y="98"/>
                  <a:pt x="481" y="99"/>
                  <a:pt x="483" y="101"/>
                </a:cubicBezTo>
                <a:cubicBezTo>
                  <a:pt x="486" y="103"/>
                  <a:pt x="480" y="105"/>
                  <a:pt x="481" y="106"/>
                </a:cubicBezTo>
                <a:cubicBezTo>
                  <a:pt x="483" y="108"/>
                  <a:pt x="479" y="112"/>
                  <a:pt x="483" y="112"/>
                </a:cubicBezTo>
                <a:cubicBezTo>
                  <a:pt x="487" y="113"/>
                  <a:pt x="487" y="109"/>
                  <a:pt x="490" y="109"/>
                </a:cubicBezTo>
                <a:cubicBezTo>
                  <a:pt x="493" y="109"/>
                  <a:pt x="490" y="112"/>
                  <a:pt x="491" y="114"/>
                </a:cubicBezTo>
                <a:cubicBezTo>
                  <a:pt x="493" y="115"/>
                  <a:pt x="496" y="115"/>
                  <a:pt x="499" y="118"/>
                </a:cubicBezTo>
                <a:cubicBezTo>
                  <a:pt x="503" y="120"/>
                  <a:pt x="501" y="122"/>
                  <a:pt x="498" y="119"/>
                </a:cubicBezTo>
                <a:cubicBezTo>
                  <a:pt x="495" y="117"/>
                  <a:pt x="486" y="118"/>
                  <a:pt x="486" y="118"/>
                </a:cubicBezTo>
                <a:cubicBezTo>
                  <a:pt x="486" y="119"/>
                  <a:pt x="496" y="125"/>
                  <a:pt x="498" y="124"/>
                </a:cubicBezTo>
                <a:cubicBezTo>
                  <a:pt x="500" y="123"/>
                  <a:pt x="503" y="127"/>
                  <a:pt x="502" y="128"/>
                </a:cubicBezTo>
                <a:cubicBezTo>
                  <a:pt x="500" y="129"/>
                  <a:pt x="501" y="133"/>
                  <a:pt x="501" y="134"/>
                </a:cubicBezTo>
                <a:cubicBezTo>
                  <a:pt x="500" y="135"/>
                  <a:pt x="499" y="135"/>
                  <a:pt x="498" y="135"/>
                </a:cubicBezTo>
                <a:cubicBezTo>
                  <a:pt x="497" y="134"/>
                  <a:pt x="496" y="134"/>
                  <a:pt x="495" y="134"/>
                </a:cubicBezTo>
                <a:cubicBezTo>
                  <a:pt x="493" y="135"/>
                  <a:pt x="492" y="135"/>
                  <a:pt x="492" y="137"/>
                </a:cubicBezTo>
                <a:cubicBezTo>
                  <a:pt x="492" y="139"/>
                  <a:pt x="489" y="141"/>
                  <a:pt x="488" y="144"/>
                </a:cubicBezTo>
                <a:cubicBezTo>
                  <a:pt x="488" y="146"/>
                  <a:pt x="491" y="146"/>
                  <a:pt x="492" y="147"/>
                </a:cubicBezTo>
                <a:cubicBezTo>
                  <a:pt x="494" y="148"/>
                  <a:pt x="489" y="149"/>
                  <a:pt x="489" y="151"/>
                </a:cubicBezTo>
                <a:cubicBezTo>
                  <a:pt x="489" y="153"/>
                  <a:pt x="493" y="156"/>
                  <a:pt x="495" y="157"/>
                </a:cubicBezTo>
                <a:cubicBezTo>
                  <a:pt x="497" y="158"/>
                  <a:pt x="495" y="162"/>
                  <a:pt x="496" y="164"/>
                </a:cubicBezTo>
                <a:cubicBezTo>
                  <a:pt x="496" y="165"/>
                  <a:pt x="497" y="165"/>
                  <a:pt x="497" y="165"/>
                </a:cubicBezTo>
                <a:cubicBezTo>
                  <a:pt x="498" y="165"/>
                  <a:pt x="499" y="165"/>
                  <a:pt x="498" y="167"/>
                </a:cubicBezTo>
                <a:cubicBezTo>
                  <a:pt x="498" y="169"/>
                  <a:pt x="500" y="169"/>
                  <a:pt x="501" y="171"/>
                </a:cubicBezTo>
                <a:cubicBezTo>
                  <a:pt x="501" y="173"/>
                  <a:pt x="505" y="172"/>
                  <a:pt x="504" y="175"/>
                </a:cubicBezTo>
                <a:cubicBezTo>
                  <a:pt x="503" y="177"/>
                  <a:pt x="505" y="179"/>
                  <a:pt x="506" y="180"/>
                </a:cubicBezTo>
                <a:cubicBezTo>
                  <a:pt x="507" y="181"/>
                  <a:pt x="510" y="183"/>
                  <a:pt x="511" y="185"/>
                </a:cubicBezTo>
                <a:cubicBezTo>
                  <a:pt x="511" y="186"/>
                  <a:pt x="513" y="189"/>
                  <a:pt x="515" y="188"/>
                </a:cubicBezTo>
                <a:cubicBezTo>
                  <a:pt x="517" y="188"/>
                  <a:pt x="517" y="188"/>
                  <a:pt x="518" y="188"/>
                </a:cubicBezTo>
                <a:cubicBezTo>
                  <a:pt x="518" y="189"/>
                  <a:pt x="519" y="189"/>
                  <a:pt x="519" y="189"/>
                </a:cubicBezTo>
                <a:cubicBezTo>
                  <a:pt x="521" y="189"/>
                  <a:pt x="524" y="190"/>
                  <a:pt x="524" y="191"/>
                </a:cubicBezTo>
                <a:cubicBezTo>
                  <a:pt x="525" y="193"/>
                  <a:pt x="530" y="194"/>
                  <a:pt x="532" y="194"/>
                </a:cubicBezTo>
                <a:cubicBezTo>
                  <a:pt x="533" y="194"/>
                  <a:pt x="534" y="192"/>
                  <a:pt x="535" y="191"/>
                </a:cubicBezTo>
                <a:cubicBezTo>
                  <a:pt x="536" y="190"/>
                  <a:pt x="536" y="185"/>
                  <a:pt x="537" y="184"/>
                </a:cubicBezTo>
                <a:cubicBezTo>
                  <a:pt x="538" y="184"/>
                  <a:pt x="538" y="178"/>
                  <a:pt x="537" y="178"/>
                </a:cubicBezTo>
                <a:cubicBezTo>
                  <a:pt x="536" y="177"/>
                  <a:pt x="536" y="175"/>
                  <a:pt x="539" y="175"/>
                </a:cubicBezTo>
                <a:cubicBezTo>
                  <a:pt x="542" y="176"/>
                  <a:pt x="541" y="173"/>
                  <a:pt x="542" y="173"/>
                </a:cubicBezTo>
                <a:cubicBezTo>
                  <a:pt x="544" y="172"/>
                  <a:pt x="543" y="170"/>
                  <a:pt x="544" y="169"/>
                </a:cubicBezTo>
                <a:cubicBezTo>
                  <a:pt x="545" y="169"/>
                  <a:pt x="545" y="167"/>
                  <a:pt x="544" y="166"/>
                </a:cubicBezTo>
                <a:cubicBezTo>
                  <a:pt x="543" y="165"/>
                  <a:pt x="544" y="165"/>
                  <a:pt x="546" y="164"/>
                </a:cubicBezTo>
                <a:cubicBezTo>
                  <a:pt x="547" y="164"/>
                  <a:pt x="547" y="162"/>
                  <a:pt x="545" y="161"/>
                </a:cubicBezTo>
                <a:cubicBezTo>
                  <a:pt x="543" y="160"/>
                  <a:pt x="543" y="158"/>
                  <a:pt x="545" y="160"/>
                </a:cubicBezTo>
                <a:cubicBezTo>
                  <a:pt x="547" y="161"/>
                  <a:pt x="549" y="160"/>
                  <a:pt x="548" y="158"/>
                </a:cubicBezTo>
                <a:cubicBezTo>
                  <a:pt x="547" y="157"/>
                  <a:pt x="549" y="156"/>
                  <a:pt x="552" y="156"/>
                </a:cubicBezTo>
                <a:cubicBezTo>
                  <a:pt x="554" y="156"/>
                  <a:pt x="556" y="154"/>
                  <a:pt x="555" y="152"/>
                </a:cubicBezTo>
                <a:cubicBezTo>
                  <a:pt x="555" y="150"/>
                  <a:pt x="558" y="150"/>
                  <a:pt x="558" y="152"/>
                </a:cubicBezTo>
                <a:cubicBezTo>
                  <a:pt x="557" y="154"/>
                  <a:pt x="557" y="156"/>
                  <a:pt x="558" y="154"/>
                </a:cubicBezTo>
                <a:cubicBezTo>
                  <a:pt x="560" y="153"/>
                  <a:pt x="562" y="154"/>
                  <a:pt x="566" y="153"/>
                </a:cubicBezTo>
                <a:cubicBezTo>
                  <a:pt x="571" y="152"/>
                  <a:pt x="575" y="148"/>
                  <a:pt x="576" y="145"/>
                </a:cubicBezTo>
                <a:cubicBezTo>
                  <a:pt x="577" y="141"/>
                  <a:pt x="582" y="142"/>
                  <a:pt x="581" y="139"/>
                </a:cubicBezTo>
                <a:cubicBezTo>
                  <a:pt x="580" y="137"/>
                  <a:pt x="582" y="136"/>
                  <a:pt x="585" y="138"/>
                </a:cubicBezTo>
                <a:cubicBezTo>
                  <a:pt x="588" y="139"/>
                  <a:pt x="586" y="137"/>
                  <a:pt x="589" y="137"/>
                </a:cubicBezTo>
                <a:cubicBezTo>
                  <a:pt x="593" y="137"/>
                  <a:pt x="592" y="135"/>
                  <a:pt x="595" y="135"/>
                </a:cubicBezTo>
                <a:cubicBezTo>
                  <a:pt x="599" y="135"/>
                  <a:pt x="608" y="134"/>
                  <a:pt x="611" y="131"/>
                </a:cubicBezTo>
                <a:cubicBezTo>
                  <a:pt x="614" y="129"/>
                  <a:pt x="620" y="127"/>
                  <a:pt x="623" y="125"/>
                </a:cubicBezTo>
                <a:cubicBezTo>
                  <a:pt x="625" y="123"/>
                  <a:pt x="626" y="122"/>
                  <a:pt x="624" y="123"/>
                </a:cubicBezTo>
                <a:moveTo>
                  <a:pt x="496" y="127"/>
                </a:moveTo>
                <a:cubicBezTo>
                  <a:pt x="496" y="125"/>
                  <a:pt x="494" y="127"/>
                  <a:pt x="493" y="124"/>
                </a:cubicBezTo>
                <a:cubicBezTo>
                  <a:pt x="492" y="122"/>
                  <a:pt x="485" y="121"/>
                  <a:pt x="485" y="123"/>
                </a:cubicBezTo>
                <a:cubicBezTo>
                  <a:pt x="484" y="124"/>
                  <a:pt x="482" y="125"/>
                  <a:pt x="484" y="126"/>
                </a:cubicBezTo>
                <a:cubicBezTo>
                  <a:pt x="486" y="128"/>
                  <a:pt x="487" y="127"/>
                  <a:pt x="489" y="129"/>
                </a:cubicBezTo>
                <a:cubicBezTo>
                  <a:pt x="491" y="131"/>
                  <a:pt x="496" y="129"/>
                  <a:pt x="496" y="127"/>
                </a:cubicBezTo>
                <a:moveTo>
                  <a:pt x="733" y="308"/>
                </a:moveTo>
                <a:cubicBezTo>
                  <a:pt x="733" y="306"/>
                  <a:pt x="728" y="308"/>
                  <a:pt x="729" y="309"/>
                </a:cubicBezTo>
                <a:cubicBezTo>
                  <a:pt x="731" y="310"/>
                  <a:pt x="733" y="310"/>
                  <a:pt x="733" y="308"/>
                </a:cubicBezTo>
                <a:moveTo>
                  <a:pt x="758" y="299"/>
                </a:moveTo>
                <a:cubicBezTo>
                  <a:pt x="760" y="299"/>
                  <a:pt x="760" y="291"/>
                  <a:pt x="759" y="291"/>
                </a:cubicBezTo>
                <a:cubicBezTo>
                  <a:pt x="758" y="291"/>
                  <a:pt x="758" y="292"/>
                  <a:pt x="756" y="293"/>
                </a:cubicBezTo>
                <a:cubicBezTo>
                  <a:pt x="755" y="294"/>
                  <a:pt x="756" y="299"/>
                  <a:pt x="758" y="299"/>
                </a:cubicBezTo>
                <a:moveTo>
                  <a:pt x="754" y="302"/>
                </a:moveTo>
                <a:cubicBezTo>
                  <a:pt x="753" y="303"/>
                  <a:pt x="756" y="305"/>
                  <a:pt x="755" y="308"/>
                </a:cubicBezTo>
                <a:cubicBezTo>
                  <a:pt x="755" y="310"/>
                  <a:pt x="756" y="313"/>
                  <a:pt x="757" y="312"/>
                </a:cubicBezTo>
                <a:cubicBezTo>
                  <a:pt x="758" y="310"/>
                  <a:pt x="759" y="311"/>
                  <a:pt x="760" y="310"/>
                </a:cubicBezTo>
                <a:cubicBezTo>
                  <a:pt x="761" y="309"/>
                  <a:pt x="760" y="305"/>
                  <a:pt x="761" y="303"/>
                </a:cubicBezTo>
                <a:cubicBezTo>
                  <a:pt x="761" y="301"/>
                  <a:pt x="758" y="300"/>
                  <a:pt x="757" y="301"/>
                </a:cubicBezTo>
                <a:cubicBezTo>
                  <a:pt x="756" y="302"/>
                  <a:pt x="755" y="302"/>
                  <a:pt x="755" y="302"/>
                </a:cubicBezTo>
                <a:cubicBezTo>
                  <a:pt x="754" y="302"/>
                  <a:pt x="754" y="302"/>
                  <a:pt x="754" y="302"/>
                </a:cubicBezTo>
                <a:moveTo>
                  <a:pt x="781" y="316"/>
                </a:moveTo>
                <a:cubicBezTo>
                  <a:pt x="778" y="316"/>
                  <a:pt x="777" y="316"/>
                  <a:pt x="776" y="316"/>
                </a:cubicBezTo>
                <a:cubicBezTo>
                  <a:pt x="774" y="315"/>
                  <a:pt x="772" y="316"/>
                  <a:pt x="772" y="317"/>
                </a:cubicBezTo>
                <a:cubicBezTo>
                  <a:pt x="773" y="318"/>
                  <a:pt x="774" y="319"/>
                  <a:pt x="777" y="320"/>
                </a:cubicBezTo>
                <a:cubicBezTo>
                  <a:pt x="780" y="321"/>
                  <a:pt x="780" y="323"/>
                  <a:pt x="781" y="323"/>
                </a:cubicBezTo>
                <a:cubicBezTo>
                  <a:pt x="783" y="323"/>
                  <a:pt x="783" y="322"/>
                  <a:pt x="783" y="320"/>
                </a:cubicBezTo>
                <a:cubicBezTo>
                  <a:pt x="782" y="318"/>
                  <a:pt x="784" y="316"/>
                  <a:pt x="784" y="316"/>
                </a:cubicBezTo>
                <a:cubicBezTo>
                  <a:pt x="785" y="316"/>
                  <a:pt x="784" y="315"/>
                  <a:pt x="781" y="316"/>
                </a:cubicBezTo>
                <a:moveTo>
                  <a:pt x="829" y="329"/>
                </a:moveTo>
                <a:cubicBezTo>
                  <a:pt x="829" y="329"/>
                  <a:pt x="828" y="329"/>
                  <a:pt x="828" y="329"/>
                </a:cubicBezTo>
                <a:cubicBezTo>
                  <a:pt x="827" y="329"/>
                  <a:pt x="827" y="329"/>
                  <a:pt x="826" y="329"/>
                </a:cubicBezTo>
                <a:cubicBezTo>
                  <a:pt x="826" y="329"/>
                  <a:pt x="825" y="329"/>
                  <a:pt x="823" y="329"/>
                </a:cubicBezTo>
                <a:cubicBezTo>
                  <a:pt x="822" y="329"/>
                  <a:pt x="820" y="329"/>
                  <a:pt x="819" y="328"/>
                </a:cubicBezTo>
                <a:cubicBezTo>
                  <a:pt x="818" y="327"/>
                  <a:pt x="816" y="329"/>
                  <a:pt x="817" y="329"/>
                </a:cubicBezTo>
                <a:cubicBezTo>
                  <a:pt x="818" y="330"/>
                  <a:pt x="821" y="331"/>
                  <a:pt x="823" y="331"/>
                </a:cubicBezTo>
                <a:cubicBezTo>
                  <a:pt x="825" y="331"/>
                  <a:pt x="829" y="330"/>
                  <a:pt x="829" y="329"/>
                </a:cubicBezTo>
                <a:moveTo>
                  <a:pt x="861" y="331"/>
                </a:moveTo>
                <a:cubicBezTo>
                  <a:pt x="860" y="330"/>
                  <a:pt x="861" y="329"/>
                  <a:pt x="863" y="328"/>
                </a:cubicBezTo>
                <a:cubicBezTo>
                  <a:pt x="864" y="327"/>
                  <a:pt x="864" y="326"/>
                  <a:pt x="863" y="327"/>
                </a:cubicBezTo>
                <a:cubicBezTo>
                  <a:pt x="862" y="328"/>
                  <a:pt x="860" y="329"/>
                  <a:pt x="857" y="329"/>
                </a:cubicBezTo>
                <a:cubicBezTo>
                  <a:pt x="854" y="329"/>
                  <a:pt x="853" y="331"/>
                  <a:pt x="855" y="332"/>
                </a:cubicBezTo>
                <a:cubicBezTo>
                  <a:pt x="857" y="333"/>
                  <a:pt x="861" y="331"/>
                  <a:pt x="861" y="331"/>
                </a:cubicBezTo>
                <a:moveTo>
                  <a:pt x="654" y="165"/>
                </a:moveTo>
                <a:cubicBezTo>
                  <a:pt x="656" y="165"/>
                  <a:pt x="656" y="163"/>
                  <a:pt x="657" y="163"/>
                </a:cubicBezTo>
                <a:cubicBezTo>
                  <a:pt x="658" y="163"/>
                  <a:pt x="660" y="161"/>
                  <a:pt x="661" y="160"/>
                </a:cubicBezTo>
                <a:cubicBezTo>
                  <a:pt x="661" y="158"/>
                  <a:pt x="660" y="156"/>
                  <a:pt x="658" y="156"/>
                </a:cubicBezTo>
                <a:cubicBezTo>
                  <a:pt x="657" y="156"/>
                  <a:pt x="656" y="155"/>
                  <a:pt x="656" y="154"/>
                </a:cubicBezTo>
                <a:cubicBezTo>
                  <a:pt x="656" y="153"/>
                  <a:pt x="655" y="152"/>
                  <a:pt x="655" y="151"/>
                </a:cubicBezTo>
                <a:cubicBezTo>
                  <a:pt x="655" y="151"/>
                  <a:pt x="653" y="151"/>
                  <a:pt x="652" y="152"/>
                </a:cubicBezTo>
                <a:cubicBezTo>
                  <a:pt x="652" y="152"/>
                  <a:pt x="651" y="151"/>
                  <a:pt x="650" y="151"/>
                </a:cubicBezTo>
                <a:cubicBezTo>
                  <a:pt x="650" y="150"/>
                  <a:pt x="649" y="149"/>
                  <a:pt x="648" y="150"/>
                </a:cubicBezTo>
                <a:cubicBezTo>
                  <a:pt x="647" y="150"/>
                  <a:pt x="648" y="151"/>
                  <a:pt x="648" y="152"/>
                </a:cubicBezTo>
                <a:cubicBezTo>
                  <a:pt x="648" y="153"/>
                  <a:pt x="647" y="152"/>
                  <a:pt x="647" y="152"/>
                </a:cubicBezTo>
                <a:cubicBezTo>
                  <a:pt x="646" y="152"/>
                  <a:pt x="645" y="152"/>
                  <a:pt x="645" y="152"/>
                </a:cubicBezTo>
                <a:cubicBezTo>
                  <a:pt x="645" y="153"/>
                  <a:pt x="644" y="153"/>
                  <a:pt x="644" y="152"/>
                </a:cubicBezTo>
                <a:cubicBezTo>
                  <a:pt x="643" y="152"/>
                  <a:pt x="641" y="152"/>
                  <a:pt x="641" y="153"/>
                </a:cubicBezTo>
                <a:cubicBezTo>
                  <a:pt x="641" y="154"/>
                  <a:pt x="640" y="153"/>
                  <a:pt x="639" y="152"/>
                </a:cubicBezTo>
                <a:cubicBezTo>
                  <a:pt x="638" y="151"/>
                  <a:pt x="636" y="153"/>
                  <a:pt x="636" y="154"/>
                </a:cubicBezTo>
                <a:cubicBezTo>
                  <a:pt x="636" y="155"/>
                  <a:pt x="636" y="155"/>
                  <a:pt x="634" y="153"/>
                </a:cubicBezTo>
                <a:cubicBezTo>
                  <a:pt x="633" y="151"/>
                  <a:pt x="632" y="153"/>
                  <a:pt x="633" y="154"/>
                </a:cubicBezTo>
                <a:cubicBezTo>
                  <a:pt x="633" y="156"/>
                  <a:pt x="633" y="157"/>
                  <a:pt x="632" y="156"/>
                </a:cubicBezTo>
                <a:cubicBezTo>
                  <a:pt x="631" y="156"/>
                  <a:pt x="630" y="157"/>
                  <a:pt x="629" y="158"/>
                </a:cubicBezTo>
                <a:cubicBezTo>
                  <a:pt x="629" y="159"/>
                  <a:pt x="627" y="155"/>
                  <a:pt x="628" y="154"/>
                </a:cubicBezTo>
                <a:cubicBezTo>
                  <a:pt x="630" y="153"/>
                  <a:pt x="623" y="150"/>
                  <a:pt x="622" y="150"/>
                </a:cubicBezTo>
                <a:cubicBezTo>
                  <a:pt x="620" y="150"/>
                  <a:pt x="621" y="151"/>
                  <a:pt x="622" y="152"/>
                </a:cubicBezTo>
                <a:cubicBezTo>
                  <a:pt x="623" y="153"/>
                  <a:pt x="621" y="153"/>
                  <a:pt x="621" y="152"/>
                </a:cubicBezTo>
                <a:cubicBezTo>
                  <a:pt x="620" y="151"/>
                  <a:pt x="619" y="152"/>
                  <a:pt x="618" y="153"/>
                </a:cubicBezTo>
                <a:cubicBezTo>
                  <a:pt x="617" y="155"/>
                  <a:pt x="616" y="155"/>
                  <a:pt x="616" y="156"/>
                </a:cubicBezTo>
                <a:cubicBezTo>
                  <a:pt x="616" y="157"/>
                  <a:pt x="618" y="158"/>
                  <a:pt x="620" y="157"/>
                </a:cubicBezTo>
                <a:cubicBezTo>
                  <a:pt x="622" y="156"/>
                  <a:pt x="624" y="156"/>
                  <a:pt x="625" y="157"/>
                </a:cubicBezTo>
                <a:cubicBezTo>
                  <a:pt x="626" y="158"/>
                  <a:pt x="623" y="158"/>
                  <a:pt x="624" y="159"/>
                </a:cubicBezTo>
                <a:cubicBezTo>
                  <a:pt x="625" y="160"/>
                  <a:pt x="624" y="161"/>
                  <a:pt x="622" y="160"/>
                </a:cubicBezTo>
                <a:cubicBezTo>
                  <a:pt x="620" y="160"/>
                  <a:pt x="617" y="161"/>
                  <a:pt x="617" y="162"/>
                </a:cubicBezTo>
                <a:cubicBezTo>
                  <a:pt x="617" y="162"/>
                  <a:pt x="619" y="162"/>
                  <a:pt x="620" y="162"/>
                </a:cubicBezTo>
                <a:cubicBezTo>
                  <a:pt x="622" y="162"/>
                  <a:pt x="623" y="161"/>
                  <a:pt x="623" y="162"/>
                </a:cubicBezTo>
                <a:cubicBezTo>
                  <a:pt x="623" y="163"/>
                  <a:pt x="623" y="164"/>
                  <a:pt x="625" y="163"/>
                </a:cubicBezTo>
                <a:cubicBezTo>
                  <a:pt x="626" y="163"/>
                  <a:pt x="625" y="165"/>
                  <a:pt x="626" y="165"/>
                </a:cubicBezTo>
                <a:cubicBezTo>
                  <a:pt x="627" y="165"/>
                  <a:pt x="627" y="167"/>
                  <a:pt x="625" y="167"/>
                </a:cubicBezTo>
                <a:cubicBezTo>
                  <a:pt x="623" y="167"/>
                  <a:pt x="622" y="167"/>
                  <a:pt x="622" y="168"/>
                </a:cubicBezTo>
                <a:cubicBezTo>
                  <a:pt x="624" y="169"/>
                  <a:pt x="626" y="169"/>
                  <a:pt x="628" y="168"/>
                </a:cubicBezTo>
                <a:cubicBezTo>
                  <a:pt x="630" y="168"/>
                  <a:pt x="633" y="170"/>
                  <a:pt x="636" y="171"/>
                </a:cubicBezTo>
                <a:cubicBezTo>
                  <a:pt x="638" y="172"/>
                  <a:pt x="642" y="171"/>
                  <a:pt x="643" y="169"/>
                </a:cubicBezTo>
                <a:cubicBezTo>
                  <a:pt x="643" y="168"/>
                  <a:pt x="647" y="169"/>
                  <a:pt x="648" y="168"/>
                </a:cubicBezTo>
                <a:cubicBezTo>
                  <a:pt x="650" y="167"/>
                  <a:pt x="651" y="166"/>
                  <a:pt x="654" y="165"/>
                </a:cubicBezTo>
                <a:moveTo>
                  <a:pt x="679" y="245"/>
                </a:moveTo>
                <a:cubicBezTo>
                  <a:pt x="680" y="245"/>
                  <a:pt x="684" y="244"/>
                  <a:pt x="686" y="242"/>
                </a:cubicBezTo>
                <a:cubicBezTo>
                  <a:pt x="687" y="241"/>
                  <a:pt x="688" y="241"/>
                  <a:pt x="689" y="241"/>
                </a:cubicBezTo>
                <a:cubicBezTo>
                  <a:pt x="690" y="241"/>
                  <a:pt x="691" y="241"/>
                  <a:pt x="691" y="241"/>
                </a:cubicBezTo>
                <a:cubicBezTo>
                  <a:pt x="693" y="240"/>
                  <a:pt x="692" y="232"/>
                  <a:pt x="691" y="231"/>
                </a:cubicBezTo>
                <a:cubicBezTo>
                  <a:pt x="691" y="229"/>
                  <a:pt x="693" y="229"/>
                  <a:pt x="695" y="228"/>
                </a:cubicBezTo>
                <a:cubicBezTo>
                  <a:pt x="696" y="227"/>
                  <a:pt x="694" y="225"/>
                  <a:pt x="692" y="223"/>
                </a:cubicBezTo>
                <a:cubicBezTo>
                  <a:pt x="691" y="222"/>
                  <a:pt x="690" y="223"/>
                  <a:pt x="689" y="224"/>
                </a:cubicBezTo>
                <a:cubicBezTo>
                  <a:pt x="688" y="224"/>
                  <a:pt x="687" y="224"/>
                  <a:pt x="686" y="224"/>
                </a:cubicBezTo>
                <a:cubicBezTo>
                  <a:pt x="685" y="223"/>
                  <a:pt x="682" y="223"/>
                  <a:pt x="682" y="225"/>
                </a:cubicBezTo>
                <a:cubicBezTo>
                  <a:pt x="682" y="227"/>
                  <a:pt x="684" y="226"/>
                  <a:pt x="684" y="227"/>
                </a:cubicBezTo>
                <a:cubicBezTo>
                  <a:pt x="684" y="228"/>
                  <a:pt x="682" y="228"/>
                  <a:pt x="681" y="229"/>
                </a:cubicBezTo>
                <a:cubicBezTo>
                  <a:pt x="680" y="229"/>
                  <a:pt x="679" y="229"/>
                  <a:pt x="678" y="229"/>
                </a:cubicBezTo>
                <a:cubicBezTo>
                  <a:pt x="678" y="229"/>
                  <a:pt x="677" y="228"/>
                  <a:pt x="676" y="229"/>
                </a:cubicBezTo>
                <a:cubicBezTo>
                  <a:pt x="675" y="230"/>
                  <a:pt x="678" y="230"/>
                  <a:pt x="677" y="232"/>
                </a:cubicBezTo>
                <a:cubicBezTo>
                  <a:pt x="676" y="234"/>
                  <a:pt x="677" y="234"/>
                  <a:pt x="679" y="235"/>
                </a:cubicBezTo>
                <a:cubicBezTo>
                  <a:pt x="680" y="237"/>
                  <a:pt x="677" y="237"/>
                  <a:pt x="677" y="239"/>
                </a:cubicBezTo>
                <a:cubicBezTo>
                  <a:pt x="677" y="240"/>
                  <a:pt x="675" y="240"/>
                  <a:pt x="675" y="241"/>
                </a:cubicBezTo>
                <a:cubicBezTo>
                  <a:pt x="674" y="243"/>
                  <a:pt x="677" y="245"/>
                  <a:pt x="679" y="245"/>
                </a:cubicBezTo>
                <a:moveTo>
                  <a:pt x="691" y="209"/>
                </a:moveTo>
                <a:cubicBezTo>
                  <a:pt x="689" y="210"/>
                  <a:pt x="692" y="212"/>
                  <a:pt x="694" y="212"/>
                </a:cubicBezTo>
                <a:cubicBezTo>
                  <a:pt x="695" y="212"/>
                  <a:pt x="692" y="213"/>
                  <a:pt x="692" y="215"/>
                </a:cubicBezTo>
                <a:cubicBezTo>
                  <a:pt x="692" y="217"/>
                  <a:pt x="694" y="216"/>
                  <a:pt x="694" y="217"/>
                </a:cubicBezTo>
                <a:cubicBezTo>
                  <a:pt x="694" y="218"/>
                  <a:pt x="691" y="219"/>
                  <a:pt x="691" y="220"/>
                </a:cubicBezTo>
                <a:cubicBezTo>
                  <a:pt x="691" y="221"/>
                  <a:pt x="693" y="219"/>
                  <a:pt x="694" y="219"/>
                </a:cubicBezTo>
                <a:cubicBezTo>
                  <a:pt x="694" y="219"/>
                  <a:pt x="694" y="219"/>
                  <a:pt x="694" y="220"/>
                </a:cubicBezTo>
                <a:cubicBezTo>
                  <a:pt x="694" y="221"/>
                  <a:pt x="695" y="222"/>
                  <a:pt x="696" y="221"/>
                </a:cubicBezTo>
                <a:cubicBezTo>
                  <a:pt x="698" y="221"/>
                  <a:pt x="697" y="218"/>
                  <a:pt x="698" y="218"/>
                </a:cubicBezTo>
                <a:cubicBezTo>
                  <a:pt x="699" y="218"/>
                  <a:pt x="698" y="220"/>
                  <a:pt x="698" y="221"/>
                </a:cubicBezTo>
                <a:cubicBezTo>
                  <a:pt x="699" y="222"/>
                  <a:pt x="697" y="224"/>
                  <a:pt x="697" y="225"/>
                </a:cubicBezTo>
                <a:cubicBezTo>
                  <a:pt x="697" y="226"/>
                  <a:pt x="702" y="226"/>
                  <a:pt x="703" y="225"/>
                </a:cubicBezTo>
                <a:cubicBezTo>
                  <a:pt x="704" y="223"/>
                  <a:pt x="705" y="225"/>
                  <a:pt x="704" y="226"/>
                </a:cubicBezTo>
                <a:cubicBezTo>
                  <a:pt x="703" y="227"/>
                  <a:pt x="704" y="228"/>
                  <a:pt x="705" y="229"/>
                </a:cubicBezTo>
                <a:cubicBezTo>
                  <a:pt x="706" y="229"/>
                  <a:pt x="706" y="229"/>
                  <a:pt x="706" y="230"/>
                </a:cubicBezTo>
                <a:cubicBezTo>
                  <a:pt x="705" y="231"/>
                  <a:pt x="706" y="233"/>
                  <a:pt x="706" y="234"/>
                </a:cubicBezTo>
                <a:cubicBezTo>
                  <a:pt x="705" y="235"/>
                  <a:pt x="701" y="235"/>
                  <a:pt x="701" y="234"/>
                </a:cubicBezTo>
                <a:cubicBezTo>
                  <a:pt x="701" y="234"/>
                  <a:pt x="699" y="234"/>
                  <a:pt x="700" y="235"/>
                </a:cubicBezTo>
                <a:cubicBezTo>
                  <a:pt x="700" y="236"/>
                  <a:pt x="699" y="237"/>
                  <a:pt x="699" y="238"/>
                </a:cubicBezTo>
                <a:cubicBezTo>
                  <a:pt x="699" y="238"/>
                  <a:pt x="701" y="238"/>
                  <a:pt x="701" y="239"/>
                </a:cubicBezTo>
                <a:cubicBezTo>
                  <a:pt x="701" y="240"/>
                  <a:pt x="699" y="241"/>
                  <a:pt x="697" y="242"/>
                </a:cubicBezTo>
                <a:cubicBezTo>
                  <a:pt x="695" y="243"/>
                  <a:pt x="698" y="245"/>
                  <a:pt x="699" y="244"/>
                </a:cubicBezTo>
                <a:cubicBezTo>
                  <a:pt x="700" y="243"/>
                  <a:pt x="700" y="244"/>
                  <a:pt x="701" y="244"/>
                </a:cubicBezTo>
                <a:cubicBezTo>
                  <a:pt x="703" y="244"/>
                  <a:pt x="704" y="246"/>
                  <a:pt x="706" y="245"/>
                </a:cubicBezTo>
                <a:cubicBezTo>
                  <a:pt x="707" y="244"/>
                  <a:pt x="707" y="245"/>
                  <a:pt x="706" y="246"/>
                </a:cubicBezTo>
                <a:cubicBezTo>
                  <a:pt x="705" y="247"/>
                  <a:pt x="704" y="247"/>
                  <a:pt x="703" y="246"/>
                </a:cubicBezTo>
                <a:cubicBezTo>
                  <a:pt x="703" y="246"/>
                  <a:pt x="702" y="246"/>
                  <a:pt x="701" y="247"/>
                </a:cubicBezTo>
                <a:cubicBezTo>
                  <a:pt x="700" y="247"/>
                  <a:pt x="695" y="252"/>
                  <a:pt x="696" y="253"/>
                </a:cubicBezTo>
                <a:cubicBezTo>
                  <a:pt x="697" y="254"/>
                  <a:pt x="697" y="252"/>
                  <a:pt x="699" y="252"/>
                </a:cubicBezTo>
                <a:cubicBezTo>
                  <a:pt x="701" y="251"/>
                  <a:pt x="701" y="252"/>
                  <a:pt x="702" y="252"/>
                </a:cubicBezTo>
                <a:cubicBezTo>
                  <a:pt x="703" y="252"/>
                  <a:pt x="703" y="252"/>
                  <a:pt x="703" y="251"/>
                </a:cubicBezTo>
                <a:cubicBezTo>
                  <a:pt x="703" y="251"/>
                  <a:pt x="704" y="250"/>
                  <a:pt x="704" y="250"/>
                </a:cubicBezTo>
                <a:cubicBezTo>
                  <a:pt x="704" y="250"/>
                  <a:pt x="705" y="250"/>
                  <a:pt x="705" y="250"/>
                </a:cubicBezTo>
                <a:cubicBezTo>
                  <a:pt x="706" y="250"/>
                  <a:pt x="706" y="250"/>
                  <a:pt x="707" y="250"/>
                </a:cubicBezTo>
                <a:cubicBezTo>
                  <a:pt x="709" y="250"/>
                  <a:pt x="710" y="250"/>
                  <a:pt x="711" y="249"/>
                </a:cubicBezTo>
                <a:cubicBezTo>
                  <a:pt x="711" y="249"/>
                  <a:pt x="712" y="249"/>
                  <a:pt x="712" y="249"/>
                </a:cubicBezTo>
                <a:cubicBezTo>
                  <a:pt x="713" y="250"/>
                  <a:pt x="714" y="250"/>
                  <a:pt x="714" y="250"/>
                </a:cubicBezTo>
                <a:cubicBezTo>
                  <a:pt x="715" y="249"/>
                  <a:pt x="717" y="249"/>
                  <a:pt x="719" y="249"/>
                </a:cubicBezTo>
                <a:cubicBezTo>
                  <a:pt x="720" y="249"/>
                  <a:pt x="724" y="247"/>
                  <a:pt x="725" y="246"/>
                </a:cubicBezTo>
                <a:cubicBezTo>
                  <a:pt x="726" y="246"/>
                  <a:pt x="724" y="245"/>
                  <a:pt x="723" y="246"/>
                </a:cubicBezTo>
                <a:cubicBezTo>
                  <a:pt x="721" y="246"/>
                  <a:pt x="722" y="244"/>
                  <a:pt x="723" y="243"/>
                </a:cubicBezTo>
                <a:cubicBezTo>
                  <a:pt x="724" y="242"/>
                  <a:pt x="726" y="241"/>
                  <a:pt x="727" y="239"/>
                </a:cubicBezTo>
                <a:cubicBezTo>
                  <a:pt x="727" y="237"/>
                  <a:pt x="723" y="236"/>
                  <a:pt x="722" y="237"/>
                </a:cubicBezTo>
                <a:cubicBezTo>
                  <a:pt x="722" y="238"/>
                  <a:pt x="721" y="238"/>
                  <a:pt x="720" y="237"/>
                </a:cubicBezTo>
                <a:cubicBezTo>
                  <a:pt x="719" y="235"/>
                  <a:pt x="721" y="234"/>
                  <a:pt x="720" y="234"/>
                </a:cubicBezTo>
                <a:cubicBezTo>
                  <a:pt x="719" y="234"/>
                  <a:pt x="718" y="232"/>
                  <a:pt x="719" y="232"/>
                </a:cubicBezTo>
                <a:cubicBezTo>
                  <a:pt x="719" y="231"/>
                  <a:pt x="718" y="227"/>
                  <a:pt x="715" y="227"/>
                </a:cubicBezTo>
                <a:cubicBezTo>
                  <a:pt x="713" y="226"/>
                  <a:pt x="713" y="223"/>
                  <a:pt x="713" y="222"/>
                </a:cubicBezTo>
                <a:cubicBezTo>
                  <a:pt x="712" y="220"/>
                  <a:pt x="711" y="221"/>
                  <a:pt x="710" y="219"/>
                </a:cubicBezTo>
                <a:cubicBezTo>
                  <a:pt x="709" y="218"/>
                  <a:pt x="707" y="219"/>
                  <a:pt x="706" y="219"/>
                </a:cubicBezTo>
                <a:cubicBezTo>
                  <a:pt x="705" y="219"/>
                  <a:pt x="706" y="217"/>
                  <a:pt x="707" y="216"/>
                </a:cubicBezTo>
                <a:cubicBezTo>
                  <a:pt x="709" y="215"/>
                  <a:pt x="711" y="210"/>
                  <a:pt x="711" y="209"/>
                </a:cubicBezTo>
                <a:cubicBezTo>
                  <a:pt x="711" y="208"/>
                  <a:pt x="704" y="208"/>
                  <a:pt x="703" y="208"/>
                </a:cubicBezTo>
                <a:cubicBezTo>
                  <a:pt x="702" y="209"/>
                  <a:pt x="700" y="207"/>
                  <a:pt x="701" y="207"/>
                </a:cubicBezTo>
                <a:cubicBezTo>
                  <a:pt x="702" y="206"/>
                  <a:pt x="705" y="204"/>
                  <a:pt x="705" y="203"/>
                </a:cubicBezTo>
                <a:cubicBezTo>
                  <a:pt x="704" y="202"/>
                  <a:pt x="706" y="202"/>
                  <a:pt x="705" y="201"/>
                </a:cubicBezTo>
                <a:cubicBezTo>
                  <a:pt x="704" y="200"/>
                  <a:pt x="704" y="202"/>
                  <a:pt x="703" y="203"/>
                </a:cubicBezTo>
                <a:cubicBezTo>
                  <a:pt x="703" y="203"/>
                  <a:pt x="701" y="203"/>
                  <a:pt x="699" y="203"/>
                </a:cubicBezTo>
                <a:cubicBezTo>
                  <a:pt x="697" y="202"/>
                  <a:pt x="696" y="205"/>
                  <a:pt x="696" y="206"/>
                </a:cubicBezTo>
                <a:cubicBezTo>
                  <a:pt x="696" y="207"/>
                  <a:pt x="694" y="208"/>
                  <a:pt x="694" y="209"/>
                </a:cubicBezTo>
                <a:cubicBezTo>
                  <a:pt x="695" y="210"/>
                  <a:pt x="694" y="211"/>
                  <a:pt x="693" y="210"/>
                </a:cubicBezTo>
                <a:cubicBezTo>
                  <a:pt x="693" y="210"/>
                  <a:pt x="692" y="208"/>
                  <a:pt x="691" y="209"/>
                </a:cubicBezTo>
                <a:moveTo>
                  <a:pt x="689" y="207"/>
                </a:moveTo>
                <a:cubicBezTo>
                  <a:pt x="691" y="207"/>
                  <a:pt x="692" y="204"/>
                  <a:pt x="692" y="204"/>
                </a:cubicBezTo>
                <a:cubicBezTo>
                  <a:pt x="691" y="203"/>
                  <a:pt x="690" y="204"/>
                  <a:pt x="689" y="206"/>
                </a:cubicBezTo>
                <a:cubicBezTo>
                  <a:pt x="689" y="206"/>
                  <a:pt x="688" y="207"/>
                  <a:pt x="689" y="207"/>
                </a:cubicBezTo>
                <a:moveTo>
                  <a:pt x="713" y="194"/>
                </a:moveTo>
                <a:cubicBezTo>
                  <a:pt x="714" y="193"/>
                  <a:pt x="715" y="189"/>
                  <a:pt x="714" y="189"/>
                </a:cubicBezTo>
                <a:cubicBezTo>
                  <a:pt x="712" y="190"/>
                  <a:pt x="713" y="194"/>
                  <a:pt x="713" y="194"/>
                </a:cubicBezTo>
                <a:moveTo>
                  <a:pt x="768" y="225"/>
                </a:moveTo>
                <a:cubicBezTo>
                  <a:pt x="766" y="225"/>
                  <a:pt x="767" y="226"/>
                  <a:pt x="769" y="227"/>
                </a:cubicBezTo>
                <a:cubicBezTo>
                  <a:pt x="770" y="227"/>
                  <a:pt x="772" y="224"/>
                  <a:pt x="772" y="223"/>
                </a:cubicBezTo>
                <a:cubicBezTo>
                  <a:pt x="772" y="222"/>
                  <a:pt x="773" y="219"/>
                  <a:pt x="773" y="219"/>
                </a:cubicBezTo>
                <a:cubicBezTo>
                  <a:pt x="772" y="218"/>
                  <a:pt x="772" y="219"/>
                  <a:pt x="771" y="220"/>
                </a:cubicBezTo>
                <a:cubicBezTo>
                  <a:pt x="771" y="220"/>
                  <a:pt x="771" y="219"/>
                  <a:pt x="771" y="219"/>
                </a:cubicBezTo>
                <a:cubicBezTo>
                  <a:pt x="770" y="218"/>
                  <a:pt x="770" y="218"/>
                  <a:pt x="770" y="219"/>
                </a:cubicBezTo>
                <a:cubicBezTo>
                  <a:pt x="770" y="219"/>
                  <a:pt x="769" y="219"/>
                  <a:pt x="769" y="219"/>
                </a:cubicBezTo>
                <a:cubicBezTo>
                  <a:pt x="768" y="219"/>
                  <a:pt x="768" y="219"/>
                  <a:pt x="767" y="220"/>
                </a:cubicBezTo>
                <a:cubicBezTo>
                  <a:pt x="766" y="222"/>
                  <a:pt x="768" y="223"/>
                  <a:pt x="769" y="224"/>
                </a:cubicBezTo>
                <a:cubicBezTo>
                  <a:pt x="770" y="224"/>
                  <a:pt x="769" y="225"/>
                  <a:pt x="768" y="225"/>
                </a:cubicBezTo>
                <a:moveTo>
                  <a:pt x="798" y="207"/>
                </a:moveTo>
                <a:cubicBezTo>
                  <a:pt x="796" y="207"/>
                  <a:pt x="795" y="212"/>
                  <a:pt x="795" y="213"/>
                </a:cubicBezTo>
                <a:cubicBezTo>
                  <a:pt x="795" y="213"/>
                  <a:pt x="797" y="211"/>
                  <a:pt x="798" y="210"/>
                </a:cubicBezTo>
                <a:cubicBezTo>
                  <a:pt x="799" y="208"/>
                  <a:pt x="799" y="207"/>
                  <a:pt x="798" y="207"/>
                </a:cubicBezTo>
                <a:moveTo>
                  <a:pt x="811" y="206"/>
                </a:moveTo>
                <a:cubicBezTo>
                  <a:pt x="812" y="206"/>
                  <a:pt x="815" y="204"/>
                  <a:pt x="816" y="203"/>
                </a:cubicBezTo>
                <a:cubicBezTo>
                  <a:pt x="816" y="202"/>
                  <a:pt x="815" y="201"/>
                  <a:pt x="813" y="202"/>
                </a:cubicBezTo>
                <a:cubicBezTo>
                  <a:pt x="811" y="203"/>
                  <a:pt x="810" y="206"/>
                  <a:pt x="811" y="206"/>
                </a:cubicBezTo>
                <a:moveTo>
                  <a:pt x="815" y="200"/>
                </a:moveTo>
                <a:cubicBezTo>
                  <a:pt x="815" y="199"/>
                  <a:pt x="811" y="200"/>
                  <a:pt x="812" y="201"/>
                </a:cubicBezTo>
                <a:cubicBezTo>
                  <a:pt x="813" y="201"/>
                  <a:pt x="814" y="201"/>
                  <a:pt x="815" y="200"/>
                </a:cubicBezTo>
                <a:moveTo>
                  <a:pt x="1515" y="157"/>
                </a:moveTo>
                <a:cubicBezTo>
                  <a:pt x="1517" y="159"/>
                  <a:pt x="1519" y="158"/>
                  <a:pt x="1520" y="158"/>
                </a:cubicBezTo>
                <a:cubicBezTo>
                  <a:pt x="1521" y="158"/>
                  <a:pt x="1520" y="157"/>
                  <a:pt x="1519" y="157"/>
                </a:cubicBezTo>
                <a:cubicBezTo>
                  <a:pt x="1518" y="157"/>
                  <a:pt x="1519" y="156"/>
                  <a:pt x="1520" y="157"/>
                </a:cubicBezTo>
                <a:cubicBezTo>
                  <a:pt x="1521" y="158"/>
                  <a:pt x="1522" y="158"/>
                  <a:pt x="1522" y="157"/>
                </a:cubicBezTo>
                <a:cubicBezTo>
                  <a:pt x="1523" y="156"/>
                  <a:pt x="1523" y="155"/>
                  <a:pt x="1525" y="155"/>
                </a:cubicBezTo>
                <a:cubicBezTo>
                  <a:pt x="1526" y="155"/>
                  <a:pt x="1526" y="154"/>
                  <a:pt x="1525" y="154"/>
                </a:cubicBezTo>
                <a:cubicBezTo>
                  <a:pt x="1524" y="153"/>
                  <a:pt x="1520" y="151"/>
                  <a:pt x="1519" y="149"/>
                </a:cubicBezTo>
                <a:cubicBezTo>
                  <a:pt x="1518" y="148"/>
                  <a:pt x="1513" y="147"/>
                  <a:pt x="1513" y="148"/>
                </a:cubicBezTo>
                <a:cubicBezTo>
                  <a:pt x="1513" y="149"/>
                  <a:pt x="1511" y="148"/>
                  <a:pt x="1511" y="147"/>
                </a:cubicBezTo>
                <a:cubicBezTo>
                  <a:pt x="1511" y="146"/>
                  <a:pt x="1506" y="146"/>
                  <a:pt x="1506" y="147"/>
                </a:cubicBezTo>
                <a:cubicBezTo>
                  <a:pt x="1505" y="148"/>
                  <a:pt x="1507" y="148"/>
                  <a:pt x="1507" y="149"/>
                </a:cubicBezTo>
                <a:cubicBezTo>
                  <a:pt x="1508" y="150"/>
                  <a:pt x="1506" y="150"/>
                  <a:pt x="1507" y="151"/>
                </a:cubicBezTo>
                <a:cubicBezTo>
                  <a:pt x="1507" y="153"/>
                  <a:pt x="1505" y="151"/>
                  <a:pt x="1504" y="150"/>
                </a:cubicBezTo>
                <a:cubicBezTo>
                  <a:pt x="1503" y="150"/>
                  <a:pt x="1504" y="147"/>
                  <a:pt x="1504" y="146"/>
                </a:cubicBezTo>
                <a:cubicBezTo>
                  <a:pt x="1504" y="145"/>
                  <a:pt x="1502" y="145"/>
                  <a:pt x="1502" y="144"/>
                </a:cubicBezTo>
                <a:cubicBezTo>
                  <a:pt x="1502" y="142"/>
                  <a:pt x="1496" y="140"/>
                  <a:pt x="1494" y="139"/>
                </a:cubicBezTo>
                <a:cubicBezTo>
                  <a:pt x="1492" y="138"/>
                  <a:pt x="1489" y="137"/>
                  <a:pt x="1488" y="136"/>
                </a:cubicBezTo>
                <a:cubicBezTo>
                  <a:pt x="1487" y="134"/>
                  <a:pt x="1483" y="134"/>
                  <a:pt x="1481" y="133"/>
                </a:cubicBezTo>
                <a:cubicBezTo>
                  <a:pt x="1479" y="131"/>
                  <a:pt x="1472" y="128"/>
                  <a:pt x="1469" y="128"/>
                </a:cubicBezTo>
                <a:cubicBezTo>
                  <a:pt x="1466" y="128"/>
                  <a:pt x="1467" y="126"/>
                  <a:pt x="1465" y="126"/>
                </a:cubicBezTo>
                <a:cubicBezTo>
                  <a:pt x="1464" y="126"/>
                  <a:pt x="1457" y="126"/>
                  <a:pt x="1455" y="126"/>
                </a:cubicBezTo>
                <a:cubicBezTo>
                  <a:pt x="1454" y="126"/>
                  <a:pt x="1454" y="126"/>
                  <a:pt x="1453" y="126"/>
                </a:cubicBezTo>
                <a:cubicBezTo>
                  <a:pt x="1453" y="126"/>
                  <a:pt x="1452" y="127"/>
                  <a:pt x="1451" y="126"/>
                </a:cubicBezTo>
                <a:cubicBezTo>
                  <a:pt x="1450" y="126"/>
                  <a:pt x="1443" y="123"/>
                  <a:pt x="1442" y="124"/>
                </a:cubicBezTo>
                <a:cubicBezTo>
                  <a:pt x="1441" y="125"/>
                  <a:pt x="1441" y="127"/>
                  <a:pt x="1440" y="127"/>
                </a:cubicBezTo>
                <a:cubicBezTo>
                  <a:pt x="1439" y="127"/>
                  <a:pt x="1440" y="128"/>
                  <a:pt x="1442" y="130"/>
                </a:cubicBezTo>
                <a:cubicBezTo>
                  <a:pt x="1444" y="132"/>
                  <a:pt x="1443" y="133"/>
                  <a:pt x="1441" y="134"/>
                </a:cubicBezTo>
                <a:cubicBezTo>
                  <a:pt x="1439" y="135"/>
                  <a:pt x="1436" y="134"/>
                  <a:pt x="1435" y="132"/>
                </a:cubicBezTo>
                <a:cubicBezTo>
                  <a:pt x="1435" y="131"/>
                  <a:pt x="1432" y="131"/>
                  <a:pt x="1431" y="129"/>
                </a:cubicBezTo>
                <a:cubicBezTo>
                  <a:pt x="1431" y="128"/>
                  <a:pt x="1432" y="127"/>
                  <a:pt x="1433" y="128"/>
                </a:cubicBezTo>
                <a:cubicBezTo>
                  <a:pt x="1435" y="129"/>
                  <a:pt x="1436" y="128"/>
                  <a:pt x="1436" y="127"/>
                </a:cubicBezTo>
                <a:cubicBezTo>
                  <a:pt x="1437" y="126"/>
                  <a:pt x="1433" y="125"/>
                  <a:pt x="1431" y="125"/>
                </a:cubicBezTo>
                <a:cubicBezTo>
                  <a:pt x="1429" y="125"/>
                  <a:pt x="1428" y="128"/>
                  <a:pt x="1426" y="129"/>
                </a:cubicBezTo>
                <a:cubicBezTo>
                  <a:pt x="1424" y="130"/>
                  <a:pt x="1416" y="128"/>
                  <a:pt x="1415" y="128"/>
                </a:cubicBezTo>
                <a:cubicBezTo>
                  <a:pt x="1415" y="127"/>
                  <a:pt x="1404" y="128"/>
                  <a:pt x="1403" y="128"/>
                </a:cubicBezTo>
                <a:cubicBezTo>
                  <a:pt x="1402" y="129"/>
                  <a:pt x="1402" y="132"/>
                  <a:pt x="1402" y="132"/>
                </a:cubicBezTo>
                <a:cubicBezTo>
                  <a:pt x="1401" y="133"/>
                  <a:pt x="1401" y="129"/>
                  <a:pt x="1401" y="128"/>
                </a:cubicBezTo>
                <a:cubicBezTo>
                  <a:pt x="1401" y="128"/>
                  <a:pt x="1399" y="127"/>
                  <a:pt x="1397" y="127"/>
                </a:cubicBezTo>
                <a:cubicBezTo>
                  <a:pt x="1395" y="127"/>
                  <a:pt x="1394" y="127"/>
                  <a:pt x="1395" y="126"/>
                </a:cubicBezTo>
                <a:cubicBezTo>
                  <a:pt x="1396" y="125"/>
                  <a:pt x="1394" y="125"/>
                  <a:pt x="1396" y="124"/>
                </a:cubicBezTo>
                <a:cubicBezTo>
                  <a:pt x="1397" y="122"/>
                  <a:pt x="1393" y="119"/>
                  <a:pt x="1389" y="117"/>
                </a:cubicBezTo>
                <a:cubicBezTo>
                  <a:pt x="1385" y="116"/>
                  <a:pt x="1375" y="117"/>
                  <a:pt x="1373" y="118"/>
                </a:cubicBezTo>
                <a:cubicBezTo>
                  <a:pt x="1371" y="118"/>
                  <a:pt x="1368" y="118"/>
                  <a:pt x="1365" y="118"/>
                </a:cubicBezTo>
                <a:cubicBezTo>
                  <a:pt x="1364" y="118"/>
                  <a:pt x="1364" y="118"/>
                  <a:pt x="1363" y="118"/>
                </a:cubicBezTo>
                <a:cubicBezTo>
                  <a:pt x="1361" y="118"/>
                  <a:pt x="1363" y="117"/>
                  <a:pt x="1362" y="116"/>
                </a:cubicBezTo>
                <a:cubicBezTo>
                  <a:pt x="1361" y="115"/>
                  <a:pt x="1357" y="114"/>
                  <a:pt x="1357" y="114"/>
                </a:cubicBezTo>
                <a:cubicBezTo>
                  <a:pt x="1356" y="115"/>
                  <a:pt x="1355" y="114"/>
                  <a:pt x="1355" y="114"/>
                </a:cubicBezTo>
                <a:cubicBezTo>
                  <a:pt x="1355" y="113"/>
                  <a:pt x="1351" y="112"/>
                  <a:pt x="1350" y="112"/>
                </a:cubicBezTo>
                <a:cubicBezTo>
                  <a:pt x="1348" y="112"/>
                  <a:pt x="1347" y="111"/>
                  <a:pt x="1349" y="111"/>
                </a:cubicBezTo>
                <a:cubicBezTo>
                  <a:pt x="1351" y="111"/>
                  <a:pt x="1354" y="111"/>
                  <a:pt x="1353" y="109"/>
                </a:cubicBezTo>
                <a:cubicBezTo>
                  <a:pt x="1351" y="107"/>
                  <a:pt x="1340" y="106"/>
                  <a:pt x="1339" y="107"/>
                </a:cubicBezTo>
                <a:cubicBezTo>
                  <a:pt x="1338" y="107"/>
                  <a:pt x="1339" y="109"/>
                  <a:pt x="1336" y="111"/>
                </a:cubicBezTo>
                <a:cubicBezTo>
                  <a:pt x="1334" y="113"/>
                  <a:pt x="1332" y="112"/>
                  <a:pt x="1332" y="111"/>
                </a:cubicBezTo>
                <a:cubicBezTo>
                  <a:pt x="1332" y="109"/>
                  <a:pt x="1335" y="110"/>
                  <a:pt x="1335" y="108"/>
                </a:cubicBezTo>
                <a:cubicBezTo>
                  <a:pt x="1335" y="107"/>
                  <a:pt x="1331" y="108"/>
                  <a:pt x="1330" y="107"/>
                </a:cubicBezTo>
                <a:cubicBezTo>
                  <a:pt x="1330" y="106"/>
                  <a:pt x="1331" y="105"/>
                  <a:pt x="1333" y="106"/>
                </a:cubicBezTo>
                <a:cubicBezTo>
                  <a:pt x="1334" y="106"/>
                  <a:pt x="1337" y="107"/>
                  <a:pt x="1337" y="106"/>
                </a:cubicBezTo>
                <a:cubicBezTo>
                  <a:pt x="1337" y="105"/>
                  <a:pt x="1336" y="105"/>
                  <a:pt x="1333" y="105"/>
                </a:cubicBezTo>
                <a:cubicBezTo>
                  <a:pt x="1330" y="104"/>
                  <a:pt x="1324" y="103"/>
                  <a:pt x="1321" y="103"/>
                </a:cubicBezTo>
                <a:cubicBezTo>
                  <a:pt x="1318" y="103"/>
                  <a:pt x="1317" y="102"/>
                  <a:pt x="1315" y="102"/>
                </a:cubicBezTo>
                <a:cubicBezTo>
                  <a:pt x="1313" y="102"/>
                  <a:pt x="1313" y="103"/>
                  <a:pt x="1314" y="104"/>
                </a:cubicBezTo>
                <a:cubicBezTo>
                  <a:pt x="1315" y="105"/>
                  <a:pt x="1312" y="105"/>
                  <a:pt x="1310" y="105"/>
                </a:cubicBezTo>
                <a:cubicBezTo>
                  <a:pt x="1308" y="105"/>
                  <a:pt x="1305" y="106"/>
                  <a:pt x="1306" y="108"/>
                </a:cubicBezTo>
                <a:cubicBezTo>
                  <a:pt x="1307" y="109"/>
                  <a:pt x="1308" y="108"/>
                  <a:pt x="1308" y="108"/>
                </a:cubicBezTo>
                <a:cubicBezTo>
                  <a:pt x="1309" y="108"/>
                  <a:pt x="1309" y="107"/>
                  <a:pt x="1310" y="108"/>
                </a:cubicBezTo>
                <a:cubicBezTo>
                  <a:pt x="1311" y="108"/>
                  <a:pt x="1307" y="109"/>
                  <a:pt x="1308" y="110"/>
                </a:cubicBezTo>
                <a:cubicBezTo>
                  <a:pt x="1310" y="111"/>
                  <a:pt x="1310" y="112"/>
                  <a:pt x="1310" y="113"/>
                </a:cubicBezTo>
                <a:cubicBezTo>
                  <a:pt x="1310" y="114"/>
                  <a:pt x="1307" y="114"/>
                  <a:pt x="1306" y="113"/>
                </a:cubicBezTo>
                <a:cubicBezTo>
                  <a:pt x="1306" y="112"/>
                  <a:pt x="1305" y="112"/>
                  <a:pt x="1304" y="112"/>
                </a:cubicBezTo>
                <a:cubicBezTo>
                  <a:pt x="1303" y="113"/>
                  <a:pt x="1303" y="113"/>
                  <a:pt x="1302" y="113"/>
                </a:cubicBezTo>
                <a:cubicBezTo>
                  <a:pt x="1301" y="112"/>
                  <a:pt x="1299" y="113"/>
                  <a:pt x="1301" y="114"/>
                </a:cubicBezTo>
                <a:cubicBezTo>
                  <a:pt x="1303" y="114"/>
                  <a:pt x="1304" y="115"/>
                  <a:pt x="1301" y="115"/>
                </a:cubicBezTo>
                <a:cubicBezTo>
                  <a:pt x="1300" y="115"/>
                  <a:pt x="1299" y="115"/>
                  <a:pt x="1299" y="114"/>
                </a:cubicBezTo>
                <a:cubicBezTo>
                  <a:pt x="1299" y="114"/>
                  <a:pt x="1298" y="113"/>
                  <a:pt x="1298" y="113"/>
                </a:cubicBezTo>
                <a:cubicBezTo>
                  <a:pt x="1297" y="113"/>
                  <a:pt x="1296" y="113"/>
                  <a:pt x="1294" y="113"/>
                </a:cubicBezTo>
                <a:cubicBezTo>
                  <a:pt x="1293" y="112"/>
                  <a:pt x="1292" y="112"/>
                  <a:pt x="1291" y="112"/>
                </a:cubicBezTo>
                <a:cubicBezTo>
                  <a:pt x="1289" y="112"/>
                  <a:pt x="1289" y="114"/>
                  <a:pt x="1286" y="114"/>
                </a:cubicBezTo>
                <a:cubicBezTo>
                  <a:pt x="1284" y="114"/>
                  <a:pt x="1281" y="113"/>
                  <a:pt x="1280" y="111"/>
                </a:cubicBezTo>
                <a:cubicBezTo>
                  <a:pt x="1279" y="110"/>
                  <a:pt x="1279" y="110"/>
                  <a:pt x="1278" y="111"/>
                </a:cubicBezTo>
                <a:cubicBezTo>
                  <a:pt x="1276" y="113"/>
                  <a:pt x="1276" y="115"/>
                  <a:pt x="1275" y="115"/>
                </a:cubicBezTo>
                <a:cubicBezTo>
                  <a:pt x="1274" y="116"/>
                  <a:pt x="1274" y="118"/>
                  <a:pt x="1272" y="119"/>
                </a:cubicBezTo>
                <a:cubicBezTo>
                  <a:pt x="1272" y="119"/>
                  <a:pt x="1272" y="119"/>
                  <a:pt x="1271" y="118"/>
                </a:cubicBezTo>
                <a:cubicBezTo>
                  <a:pt x="1271" y="118"/>
                  <a:pt x="1270" y="118"/>
                  <a:pt x="1270" y="118"/>
                </a:cubicBezTo>
                <a:cubicBezTo>
                  <a:pt x="1268" y="118"/>
                  <a:pt x="1264" y="114"/>
                  <a:pt x="1264" y="112"/>
                </a:cubicBezTo>
                <a:cubicBezTo>
                  <a:pt x="1263" y="111"/>
                  <a:pt x="1260" y="108"/>
                  <a:pt x="1260" y="108"/>
                </a:cubicBezTo>
                <a:cubicBezTo>
                  <a:pt x="1259" y="107"/>
                  <a:pt x="1260" y="107"/>
                  <a:pt x="1261" y="108"/>
                </a:cubicBezTo>
                <a:cubicBezTo>
                  <a:pt x="1262" y="109"/>
                  <a:pt x="1263" y="109"/>
                  <a:pt x="1264" y="108"/>
                </a:cubicBezTo>
                <a:cubicBezTo>
                  <a:pt x="1265" y="108"/>
                  <a:pt x="1265" y="105"/>
                  <a:pt x="1264" y="105"/>
                </a:cubicBezTo>
                <a:cubicBezTo>
                  <a:pt x="1262" y="105"/>
                  <a:pt x="1263" y="104"/>
                  <a:pt x="1263" y="104"/>
                </a:cubicBezTo>
                <a:cubicBezTo>
                  <a:pt x="1264" y="103"/>
                  <a:pt x="1261" y="101"/>
                  <a:pt x="1263" y="101"/>
                </a:cubicBezTo>
                <a:cubicBezTo>
                  <a:pt x="1264" y="100"/>
                  <a:pt x="1263" y="99"/>
                  <a:pt x="1262" y="99"/>
                </a:cubicBezTo>
                <a:cubicBezTo>
                  <a:pt x="1260" y="99"/>
                  <a:pt x="1259" y="98"/>
                  <a:pt x="1259" y="97"/>
                </a:cubicBezTo>
                <a:cubicBezTo>
                  <a:pt x="1259" y="97"/>
                  <a:pt x="1253" y="96"/>
                  <a:pt x="1253" y="97"/>
                </a:cubicBezTo>
                <a:cubicBezTo>
                  <a:pt x="1253" y="98"/>
                  <a:pt x="1251" y="98"/>
                  <a:pt x="1252" y="97"/>
                </a:cubicBezTo>
                <a:cubicBezTo>
                  <a:pt x="1252" y="96"/>
                  <a:pt x="1250" y="97"/>
                  <a:pt x="1247" y="96"/>
                </a:cubicBezTo>
                <a:cubicBezTo>
                  <a:pt x="1244" y="95"/>
                  <a:pt x="1244" y="93"/>
                  <a:pt x="1243" y="93"/>
                </a:cubicBezTo>
                <a:cubicBezTo>
                  <a:pt x="1243" y="93"/>
                  <a:pt x="1242" y="94"/>
                  <a:pt x="1242" y="94"/>
                </a:cubicBezTo>
                <a:cubicBezTo>
                  <a:pt x="1242" y="95"/>
                  <a:pt x="1242" y="95"/>
                  <a:pt x="1241" y="95"/>
                </a:cubicBezTo>
                <a:cubicBezTo>
                  <a:pt x="1240" y="94"/>
                  <a:pt x="1238" y="96"/>
                  <a:pt x="1239" y="97"/>
                </a:cubicBezTo>
                <a:cubicBezTo>
                  <a:pt x="1240" y="99"/>
                  <a:pt x="1239" y="99"/>
                  <a:pt x="1239" y="100"/>
                </a:cubicBezTo>
                <a:cubicBezTo>
                  <a:pt x="1239" y="102"/>
                  <a:pt x="1238" y="101"/>
                  <a:pt x="1236" y="101"/>
                </a:cubicBezTo>
                <a:cubicBezTo>
                  <a:pt x="1235" y="100"/>
                  <a:pt x="1235" y="101"/>
                  <a:pt x="1235" y="101"/>
                </a:cubicBezTo>
                <a:cubicBezTo>
                  <a:pt x="1234" y="101"/>
                  <a:pt x="1233" y="102"/>
                  <a:pt x="1231" y="101"/>
                </a:cubicBezTo>
                <a:cubicBezTo>
                  <a:pt x="1228" y="100"/>
                  <a:pt x="1226" y="101"/>
                  <a:pt x="1225" y="100"/>
                </a:cubicBezTo>
                <a:cubicBezTo>
                  <a:pt x="1225" y="99"/>
                  <a:pt x="1224" y="99"/>
                  <a:pt x="1224" y="100"/>
                </a:cubicBezTo>
                <a:cubicBezTo>
                  <a:pt x="1223" y="101"/>
                  <a:pt x="1218" y="100"/>
                  <a:pt x="1218" y="99"/>
                </a:cubicBezTo>
                <a:cubicBezTo>
                  <a:pt x="1217" y="98"/>
                  <a:pt x="1219" y="97"/>
                  <a:pt x="1219" y="97"/>
                </a:cubicBezTo>
                <a:cubicBezTo>
                  <a:pt x="1220" y="97"/>
                  <a:pt x="1218" y="96"/>
                  <a:pt x="1216" y="96"/>
                </a:cubicBezTo>
                <a:cubicBezTo>
                  <a:pt x="1214" y="96"/>
                  <a:pt x="1213" y="96"/>
                  <a:pt x="1212" y="96"/>
                </a:cubicBezTo>
                <a:cubicBezTo>
                  <a:pt x="1211" y="95"/>
                  <a:pt x="1209" y="95"/>
                  <a:pt x="1208" y="95"/>
                </a:cubicBezTo>
                <a:cubicBezTo>
                  <a:pt x="1205" y="95"/>
                  <a:pt x="1198" y="96"/>
                  <a:pt x="1197" y="96"/>
                </a:cubicBezTo>
                <a:cubicBezTo>
                  <a:pt x="1196" y="97"/>
                  <a:pt x="1198" y="99"/>
                  <a:pt x="1196" y="99"/>
                </a:cubicBezTo>
                <a:cubicBezTo>
                  <a:pt x="1195" y="99"/>
                  <a:pt x="1196" y="96"/>
                  <a:pt x="1196" y="95"/>
                </a:cubicBezTo>
                <a:cubicBezTo>
                  <a:pt x="1196" y="93"/>
                  <a:pt x="1193" y="93"/>
                  <a:pt x="1194" y="94"/>
                </a:cubicBezTo>
                <a:cubicBezTo>
                  <a:pt x="1194" y="95"/>
                  <a:pt x="1190" y="95"/>
                  <a:pt x="1189" y="95"/>
                </a:cubicBezTo>
                <a:cubicBezTo>
                  <a:pt x="1188" y="94"/>
                  <a:pt x="1187" y="93"/>
                  <a:pt x="1184" y="92"/>
                </a:cubicBezTo>
                <a:cubicBezTo>
                  <a:pt x="1182" y="91"/>
                  <a:pt x="1179" y="94"/>
                  <a:pt x="1180" y="95"/>
                </a:cubicBezTo>
                <a:cubicBezTo>
                  <a:pt x="1180" y="96"/>
                  <a:pt x="1182" y="95"/>
                  <a:pt x="1182" y="96"/>
                </a:cubicBezTo>
                <a:cubicBezTo>
                  <a:pt x="1182" y="97"/>
                  <a:pt x="1177" y="96"/>
                  <a:pt x="1177" y="97"/>
                </a:cubicBezTo>
                <a:cubicBezTo>
                  <a:pt x="1177" y="98"/>
                  <a:pt x="1172" y="99"/>
                  <a:pt x="1170" y="99"/>
                </a:cubicBezTo>
                <a:cubicBezTo>
                  <a:pt x="1166" y="100"/>
                  <a:pt x="1165" y="100"/>
                  <a:pt x="1164" y="101"/>
                </a:cubicBezTo>
                <a:cubicBezTo>
                  <a:pt x="1162" y="103"/>
                  <a:pt x="1163" y="100"/>
                  <a:pt x="1165" y="99"/>
                </a:cubicBezTo>
                <a:cubicBezTo>
                  <a:pt x="1166" y="97"/>
                  <a:pt x="1168" y="98"/>
                  <a:pt x="1169" y="96"/>
                </a:cubicBezTo>
                <a:cubicBezTo>
                  <a:pt x="1169" y="95"/>
                  <a:pt x="1171" y="95"/>
                  <a:pt x="1173" y="95"/>
                </a:cubicBezTo>
                <a:cubicBezTo>
                  <a:pt x="1176" y="95"/>
                  <a:pt x="1175" y="93"/>
                  <a:pt x="1177" y="93"/>
                </a:cubicBezTo>
                <a:cubicBezTo>
                  <a:pt x="1178" y="92"/>
                  <a:pt x="1180" y="91"/>
                  <a:pt x="1181" y="90"/>
                </a:cubicBezTo>
                <a:cubicBezTo>
                  <a:pt x="1181" y="89"/>
                  <a:pt x="1187" y="87"/>
                  <a:pt x="1188" y="87"/>
                </a:cubicBezTo>
                <a:cubicBezTo>
                  <a:pt x="1189" y="87"/>
                  <a:pt x="1190" y="85"/>
                  <a:pt x="1190" y="85"/>
                </a:cubicBezTo>
                <a:cubicBezTo>
                  <a:pt x="1191" y="85"/>
                  <a:pt x="1194" y="83"/>
                  <a:pt x="1195" y="83"/>
                </a:cubicBezTo>
                <a:cubicBezTo>
                  <a:pt x="1197" y="82"/>
                  <a:pt x="1197" y="81"/>
                  <a:pt x="1197" y="80"/>
                </a:cubicBezTo>
                <a:cubicBezTo>
                  <a:pt x="1197" y="79"/>
                  <a:pt x="1196" y="80"/>
                  <a:pt x="1195" y="79"/>
                </a:cubicBezTo>
                <a:cubicBezTo>
                  <a:pt x="1195" y="78"/>
                  <a:pt x="1196" y="79"/>
                  <a:pt x="1198" y="78"/>
                </a:cubicBezTo>
                <a:cubicBezTo>
                  <a:pt x="1199" y="78"/>
                  <a:pt x="1198" y="76"/>
                  <a:pt x="1197" y="76"/>
                </a:cubicBezTo>
                <a:cubicBezTo>
                  <a:pt x="1195" y="76"/>
                  <a:pt x="1197" y="75"/>
                  <a:pt x="1196" y="74"/>
                </a:cubicBezTo>
                <a:cubicBezTo>
                  <a:pt x="1196" y="73"/>
                  <a:pt x="1195" y="74"/>
                  <a:pt x="1194" y="74"/>
                </a:cubicBezTo>
                <a:cubicBezTo>
                  <a:pt x="1194" y="74"/>
                  <a:pt x="1193" y="74"/>
                  <a:pt x="1193" y="74"/>
                </a:cubicBezTo>
                <a:cubicBezTo>
                  <a:pt x="1193" y="72"/>
                  <a:pt x="1193" y="71"/>
                  <a:pt x="1193" y="70"/>
                </a:cubicBezTo>
                <a:cubicBezTo>
                  <a:pt x="1192" y="70"/>
                  <a:pt x="1192" y="70"/>
                  <a:pt x="1191" y="70"/>
                </a:cubicBezTo>
                <a:cubicBezTo>
                  <a:pt x="1190" y="71"/>
                  <a:pt x="1190" y="71"/>
                  <a:pt x="1189" y="70"/>
                </a:cubicBezTo>
                <a:cubicBezTo>
                  <a:pt x="1187" y="69"/>
                  <a:pt x="1183" y="68"/>
                  <a:pt x="1183" y="69"/>
                </a:cubicBezTo>
                <a:cubicBezTo>
                  <a:pt x="1183" y="69"/>
                  <a:pt x="1182" y="69"/>
                  <a:pt x="1181" y="69"/>
                </a:cubicBezTo>
                <a:cubicBezTo>
                  <a:pt x="1181" y="68"/>
                  <a:pt x="1180" y="68"/>
                  <a:pt x="1180" y="69"/>
                </a:cubicBezTo>
                <a:cubicBezTo>
                  <a:pt x="1180" y="69"/>
                  <a:pt x="1176" y="69"/>
                  <a:pt x="1175" y="69"/>
                </a:cubicBezTo>
                <a:cubicBezTo>
                  <a:pt x="1174" y="68"/>
                  <a:pt x="1172" y="69"/>
                  <a:pt x="1172" y="70"/>
                </a:cubicBezTo>
                <a:cubicBezTo>
                  <a:pt x="1172" y="71"/>
                  <a:pt x="1168" y="71"/>
                  <a:pt x="1167" y="71"/>
                </a:cubicBezTo>
                <a:cubicBezTo>
                  <a:pt x="1166" y="71"/>
                  <a:pt x="1170" y="67"/>
                  <a:pt x="1170" y="67"/>
                </a:cubicBezTo>
                <a:cubicBezTo>
                  <a:pt x="1170" y="66"/>
                  <a:pt x="1168" y="67"/>
                  <a:pt x="1167" y="67"/>
                </a:cubicBezTo>
                <a:cubicBezTo>
                  <a:pt x="1165" y="67"/>
                  <a:pt x="1163" y="67"/>
                  <a:pt x="1163" y="66"/>
                </a:cubicBezTo>
                <a:cubicBezTo>
                  <a:pt x="1162" y="66"/>
                  <a:pt x="1159" y="65"/>
                  <a:pt x="1158" y="66"/>
                </a:cubicBezTo>
                <a:cubicBezTo>
                  <a:pt x="1156" y="66"/>
                  <a:pt x="1158" y="65"/>
                  <a:pt x="1159" y="65"/>
                </a:cubicBezTo>
                <a:cubicBezTo>
                  <a:pt x="1160" y="65"/>
                  <a:pt x="1162" y="64"/>
                  <a:pt x="1163" y="63"/>
                </a:cubicBezTo>
                <a:cubicBezTo>
                  <a:pt x="1164" y="63"/>
                  <a:pt x="1164" y="63"/>
                  <a:pt x="1164" y="62"/>
                </a:cubicBezTo>
                <a:cubicBezTo>
                  <a:pt x="1163" y="61"/>
                  <a:pt x="1161" y="61"/>
                  <a:pt x="1160" y="61"/>
                </a:cubicBezTo>
                <a:cubicBezTo>
                  <a:pt x="1158" y="61"/>
                  <a:pt x="1157" y="60"/>
                  <a:pt x="1155" y="60"/>
                </a:cubicBezTo>
                <a:cubicBezTo>
                  <a:pt x="1154" y="60"/>
                  <a:pt x="1153" y="60"/>
                  <a:pt x="1150" y="61"/>
                </a:cubicBezTo>
                <a:cubicBezTo>
                  <a:pt x="1147" y="62"/>
                  <a:pt x="1147" y="64"/>
                  <a:pt x="1145" y="65"/>
                </a:cubicBezTo>
                <a:cubicBezTo>
                  <a:pt x="1144" y="65"/>
                  <a:pt x="1141" y="68"/>
                  <a:pt x="1142" y="68"/>
                </a:cubicBezTo>
                <a:cubicBezTo>
                  <a:pt x="1144" y="69"/>
                  <a:pt x="1143" y="69"/>
                  <a:pt x="1143" y="70"/>
                </a:cubicBezTo>
                <a:cubicBezTo>
                  <a:pt x="1143" y="71"/>
                  <a:pt x="1142" y="71"/>
                  <a:pt x="1141" y="71"/>
                </a:cubicBezTo>
                <a:cubicBezTo>
                  <a:pt x="1139" y="71"/>
                  <a:pt x="1134" y="71"/>
                  <a:pt x="1134" y="72"/>
                </a:cubicBezTo>
                <a:cubicBezTo>
                  <a:pt x="1134" y="73"/>
                  <a:pt x="1137" y="73"/>
                  <a:pt x="1137" y="74"/>
                </a:cubicBezTo>
                <a:cubicBezTo>
                  <a:pt x="1137" y="74"/>
                  <a:pt x="1135" y="74"/>
                  <a:pt x="1134" y="73"/>
                </a:cubicBezTo>
                <a:cubicBezTo>
                  <a:pt x="1133" y="73"/>
                  <a:pt x="1131" y="73"/>
                  <a:pt x="1130" y="74"/>
                </a:cubicBezTo>
                <a:cubicBezTo>
                  <a:pt x="1130" y="75"/>
                  <a:pt x="1128" y="75"/>
                  <a:pt x="1127" y="75"/>
                </a:cubicBezTo>
                <a:cubicBezTo>
                  <a:pt x="1127" y="74"/>
                  <a:pt x="1127" y="75"/>
                  <a:pt x="1126" y="75"/>
                </a:cubicBezTo>
                <a:cubicBezTo>
                  <a:pt x="1126" y="75"/>
                  <a:pt x="1125" y="75"/>
                  <a:pt x="1125" y="75"/>
                </a:cubicBezTo>
                <a:cubicBezTo>
                  <a:pt x="1124" y="74"/>
                  <a:pt x="1126" y="73"/>
                  <a:pt x="1126" y="72"/>
                </a:cubicBezTo>
                <a:cubicBezTo>
                  <a:pt x="1125" y="72"/>
                  <a:pt x="1122" y="72"/>
                  <a:pt x="1122" y="73"/>
                </a:cubicBezTo>
                <a:cubicBezTo>
                  <a:pt x="1122" y="74"/>
                  <a:pt x="1121" y="74"/>
                  <a:pt x="1120" y="73"/>
                </a:cubicBezTo>
                <a:cubicBezTo>
                  <a:pt x="1120" y="73"/>
                  <a:pt x="1119" y="73"/>
                  <a:pt x="1119" y="73"/>
                </a:cubicBezTo>
                <a:cubicBezTo>
                  <a:pt x="1118" y="73"/>
                  <a:pt x="1117" y="74"/>
                  <a:pt x="1116" y="74"/>
                </a:cubicBezTo>
                <a:cubicBezTo>
                  <a:pt x="1116" y="75"/>
                  <a:pt x="1115" y="75"/>
                  <a:pt x="1114" y="74"/>
                </a:cubicBezTo>
                <a:cubicBezTo>
                  <a:pt x="1113" y="74"/>
                  <a:pt x="1112" y="74"/>
                  <a:pt x="1112" y="75"/>
                </a:cubicBezTo>
                <a:cubicBezTo>
                  <a:pt x="1112" y="76"/>
                  <a:pt x="1115" y="76"/>
                  <a:pt x="1115" y="77"/>
                </a:cubicBezTo>
                <a:cubicBezTo>
                  <a:pt x="1115" y="77"/>
                  <a:pt x="1108" y="77"/>
                  <a:pt x="1108" y="78"/>
                </a:cubicBezTo>
                <a:cubicBezTo>
                  <a:pt x="1107" y="78"/>
                  <a:pt x="1105" y="78"/>
                  <a:pt x="1102" y="78"/>
                </a:cubicBezTo>
                <a:cubicBezTo>
                  <a:pt x="1099" y="78"/>
                  <a:pt x="1101" y="80"/>
                  <a:pt x="1098" y="80"/>
                </a:cubicBezTo>
                <a:cubicBezTo>
                  <a:pt x="1096" y="81"/>
                  <a:pt x="1095" y="81"/>
                  <a:pt x="1094" y="82"/>
                </a:cubicBezTo>
                <a:cubicBezTo>
                  <a:pt x="1094" y="83"/>
                  <a:pt x="1092" y="83"/>
                  <a:pt x="1091" y="82"/>
                </a:cubicBezTo>
                <a:cubicBezTo>
                  <a:pt x="1090" y="81"/>
                  <a:pt x="1088" y="83"/>
                  <a:pt x="1089" y="83"/>
                </a:cubicBezTo>
                <a:cubicBezTo>
                  <a:pt x="1090" y="83"/>
                  <a:pt x="1089" y="84"/>
                  <a:pt x="1089" y="84"/>
                </a:cubicBezTo>
                <a:cubicBezTo>
                  <a:pt x="1088" y="84"/>
                  <a:pt x="1088" y="84"/>
                  <a:pt x="1087" y="84"/>
                </a:cubicBezTo>
                <a:cubicBezTo>
                  <a:pt x="1087" y="85"/>
                  <a:pt x="1087" y="85"/>
                  <a:pt x="1087" y="85"/>
                </a:cubicBezTo>
                <a:cubicBezTo>
                  <a:pt x="1088" y="85"/>
                  <a:pt x="1089" y="86"/>
                  <a:pt x="1088" y="86"/>
                </a:cubicBezTo>
                <a:cubicBezTo>
                  <a:pt x="1088" y="87"/>
                  <a:pt x="1087" y="87"/>
                  <a:pt x="1086" y="86"/>
                </a:cubicBezTo>
                <a:cubicBezTo>
                  <a:pt x="1086" y="86"/>
                  <a:pt x="1085" y="86"/>
                  <a:pt x="1085" y="86"/>
                </a:cubicBezTo>
                <a:cubicBezTo>
                  <a:pt x="1084" y="87"/>
                  <a:pt x="1086" y="88"/>
                  <a:pt x="1087" y="88"/>
                </a:cubicBezTo>
                <a:cubicBezTo>
                  <a:pt x="1088" y="87"/>
                  <a:pt x="1089" y="88"/>
                  <a:pt x="1089" y="89"/>
                </a:cubicBezTo>
                <a:cubicBezTo>
                  <a:pt x="1089" y="89"/>
                  <a:pt x="1088" y="89"/>
                  <a:pt x="1087" y="89"/>
                </a:cubicBezTo>
                <a:cubicBezTo>
                  <a:pt x="1087" y="89"/>
                  <a:pt x="1086" y="89"/>
                  <a:pt x="1086" y="89"/>
                </a:cubicBezTo>
                <a:cubicBezTo>
                  <a:pt x="1085" y="90"/>
                  <a:pt x="1086" y="90"/>
                  <a:pt x="1087" y="90"/>
                </a:cubicBezTo>
                <a:cubicBezTo>
                  <a:pt x="1088" y="90"/>
                  <a:pt x="1088" y="91"/>
                  <a:pt x="1089" y="92"/>
                </a:cubicBezTo>
                <a:cubicBezTo>
                  <a:pt x="1089" y="92"/>
                  <a:pt x="1089" y="92"/>
                  <a:pt x="1089" y="92"/>
                </a:cubicBezTo>
                <a:cubicBezTo>
                  <a:pt x="1090" y="93"/>
                  <a:pt x="1088" y="93"/>
                  <a:pt x="1088" y="94"/>
                </a:cubicBezTo>
                <a:cubicBezTo>
                  <a:pt x="1089" y="95"/>
                  <a:pt x="1087" y="95"/>
                  <a:pt x="1087" y="94"/>
                </a:cubicBezTo>
                <a:cubicBezTo>
                  <a:pt x="1087" y="94"/>
                  <a:pt x="1084" y="93"/>
                  <a:pt x="1083" y="94"/>
                </a:cubicBezTo>
                <a:cubicBezTo>
                  <a:pt x="1083" y="95"/>
                  <a:pt x="1082" y="96"/>
                  <a:pt x="1081" y="95"/>
                </a:cubicBezTo>
                <a:cubicBezTo>
                  <a:pt x="1080" y="94"/>
                  <a:pt x="1078" y="95"/>
                  <a:pt x="1075" y="95"/>
                </a:cubicBezTo>
                <a:cubicBezTo>
                  <a:pt x="1072" y="95"/>
                  <a:pt x="1066" y="95"/>
                  <a:pt x="1064" y="96"/>
                </a:cubicBezTo>
                <a:cubicBezTo>
                  <a:pt x="1062" y="97"/>
                  <a:pt x="1061" y="99"/>
                  <a:pt x="1062" y="100"/>
                </a:cubicBezTo>
                <a:cubicBezTo>
                  <a:pt x="1064" y="102"/>
                  <a:pt x="1063" y="102"/>
                  <a:pt x="1063" y="103"/>
                </a:cubicBezTo>
                <a:cubicBezTo>
                  <a:pt x="1063" y="104"/>
                  <a:pt x="1066" y="106"/>
                  <a:pt x="1068" y="106"/>
                </a:cubicBezTo>
                <a:cubicBezTo>
                  <a:pt x="1070" y="107"/>
                  <a:pt x="1072" y="109"/>
                  <a:pt x="1071" y="110"/>
                </a:cubicBezTo>
                <a:cubicBezTo>
                  <a:pt x="1070" y="112"/>
                  <a:pt x="1066" y="110"/>
                  <a:pt x="1064" y="108"/>
                </a:cubicBezTo>
                <a:cubicBezTo>
                  <a:pt x="1061" y="106"/>
                  <a:pt x="1056" y="105"/>
                  <a:pt x="1054" y="106"/>
                </a:cubicBezTo>
                <a:cubicBezTo>
                  <a:pt x="1053" y="106"/>
                  <a:pt x="1053" y="105"/>
                  <a:pt x="1052" y="105"/>
                </a:cubicBezTo>
                <a:cubicBezTo>
                  <a:pt x="1052" y="104"/>
                  <a:pt x="1052" y="104"/>
                  <a:pt x="1051" y="104"/>
                </a:cubicBezTo>
                <a:cubicBezTo>
                  <a:pt x="1048" y="104"/>
                  <a:pt x="1046" y="106"/>
                  <a:pt x="1048" y="106"/>
                </a:cubicBezTo>
                <a:cubicBezTo>
                  <a:pt x="1050" y="106"/>
                  <a:pt x="1051" y="106"/>
                  <a:pt x="1050" y="107"/>
                </a:cubicBezTo>
                <a:cubicBezTo>
                  <a:pt x="1049" y="108"/>
                  <a:pt x="1050" y="107"/>
                  <a:pt x="1052" y="108"/>
                </a:cubicBezTo>
                <a:cubicBezTo>
                  <a:pt x="1054" y="109"/>
                  <a:pt x="1051" y="110"/>
                  <a:pt x="1049" y="109"/>
                </a:cubicBezTo>
                <a:cubicBezTo>
                  <a:pt x="1047" y="108"/>
                  <a:pt x="1045" y="109"/>
                  <a:pt x="1044" y="110"/>
                </a:cubicBezTo>
                <a:cubicBezTo>
                  <a:pt x="1043" y="111"/>
                  <a:pt x="1046" y="114"/>
                  <a:pt x="1050" y="114"/>
                </a:cubicBezTo>
                <a:cubicBezTo>
                  <a:pt x="1053" y="115"/>
                  <a:pt x="1052" y="116"/>
                  <a:pt x="1054" y="116"/>
                </a:cubicBezTo>
                <a:cubicBezTo>
                  <a:pt x="1055" y="117"/>
                  <a:pt x="1054" y="117"/>
                  <a:pt x="1053" y="118"/>
                </a:cubicBezTo>
                <a:cubicBezTo>
                  <a:pt x="1052" y="118"/>
                  <a:pt x="1050" y="116"/>
                  <a:pt x="1048" y="115"/>
                </a:cubicBezTo>
                <a:cubicBezTo>
                  <a:pt x="1047" y="115"/>
                  <a:pt x="1046" y="115"/>
                  <a:pt x="1044" y="115"/>
                </a:cubicBezTo>
                <a:cubicBezTo>
                  <a:pt x="1043" y="115"/>
                  <a:pt x="1041" y="115"/>
                  <a:pt x="1041" y="114"/>
                </a:cubicBezTo>
                <a:cubicBezTo>
                  <a:pt x="1040" y="113"/>
                  <a:pt x="1041" y="112"/>
                  <a:pt x="1041" y="112"/>
                </a:cubicBezTo>
                <a:cubicBezTo>
                  <a:pt x="1040" y="111"/>
                  <a:pt x="1040" y="109"/>
                  <a:pt x="1042" y="107"/>
                </a:cubicBezTo>
                <a:cubicBezTo>
                  <a:pt x="1043" y="106"/>
                  <a:pt x="1041" y="103"/>
                  <a:pt x="1040" y="102"/>
                </a:cubicBezTo>
                <a:cubicBezTo>
                  <a:pt x="1038" y="102"/>
                  <a:pt x="1038" y="103"/>
                  <a:pt x="1039" y="104"/>
                </a:cubicBezTo>
                <a:cubicBezTo>
                  <a:pt x="1039" y="104"/>
                  <a:pt x="1039" y="107"/>
                  <a:pt x="1038" y="108"/>
                </a:cubicBezTo>
                <a:cubicBezTo>
                  <a:pt x="1036" y="110"/>
                  <a:pt x="1032" y="110"/>
                  <a:pt x="1032" y="111"/>
                </a:cubicBezTo>
                <a:cubicBezTo>
                  <a:pt x="1032" y="112"/>
                  <a:pt x="1030" y="113"/>
                  <a:pt x="1031" y="114"/>
                </a:cubicBezTo>
                <a:cubicBezTo>
                  <a:pt x="1032" y="114"/>
                  <a:pt x="1035" y="118"/>
                  <a:pt x="1036" y="119"/>
                </a:cubicBezTo>
                <a:cubicBezTo>
                  <a:pt x="1036" y="121"/>
                  <a:pt x="1032" y="124"/>
                  <a:pt x="1033" y="127"/>
                </a:cubicBezTo>
                <a:cubicBezTo>
                  <a:pt x="1034" y="129"/>
                  <a:pt x="1033" y="130"/>
                  <a:pt x="1033" y="131"/>
                </a:cubicBezTo>
                <a:cubicBezTo>
                  <a:pt x="1034" y="131"/>
                  <a:pt x="1034" y="131"/>
                  <a:pt x="1035" y="131"/>
                </a:cubicBezTo>
                <a:cubicBezTo>
                  <a:pt x="1036" y="131"/>
                  <a:pt x="1036" y="131"/>
                  <a:pt x="1037" y="131"/>
                </a:cubicBezTo>
                <a:cubicBezTo>
                  <a:pt x="1038" y="132"/>
                  <a:pt x="1039" y="131"/>
                  <a:pt x="1041" y="130"/>
                </a:cubicBezTo>
                <a:cubicBezTo>
                  <a:pt x="1044" y="130"/>
                  <a:pt x="1048" y="132"/>
                  <a:pt x="1050" y="133"/>
                </a:cubicBezTo>
                <a:cubicBezTo>
                  <a:pt x="1051" y="134"/>
                  <a:pt x="1050" y="135"/>
                  <a:pt x="1051" y="136"/>
                </a:cubicBezTo>
                <a:cubicBezTo>
                  <a:pt x="1052" y="138"/>
                  <a:pt x="1049" y="138"/>
                  <a:pt x="1049" y="140"/>
                </a:cubicBezTo>
                <a:cubicBezTo>
                  <a:pt x="1049" y="141"/>
                  <a:pt x="1054" y="142"/>
                  <a:pt x="1054" y="143"/>
                </a:cubicBezTo>
                <a:cubicBezTo>
                  <a:pt x="1054" y="143"/>
                  <a:pt x="1051" y="143"/>
                  <a:pt x="1049" y="142"/>
                </a:cubicBezTo>
                <a:cubicBezTo>
                  <a:pt x="1048" y="142"/>
                  <a:pt x="1048" y="140"/>
                  <a:pt x="1047" y="140"/>
                </a:cubicBezTo>
                <a:cubicBezTo>
                  <a:pt x="1047" y="139"/>
                  <a:pt x="1048" y="138"/>
                  <a:pt x="1048" y="137"/>
                </a:cubicBezTo>
                <a:cubicBezTo>
                  <a:pt x="1049" y="135"/>
                  <a:pt x="1047" y="135"/>
                  <a:pt x="1046" y="134"/>
                </a:cubicBezTo>
                <a:cubicBezTo>
                  <a:pt x="1046" y="133"/>
                  <a:pt x="1045" y="132"/>
                  <a:pt x="1044" y="132"/>
                </a:cubicBezTo>
                <a:cubicBezTo>
                  <a:pt x="1043" y="132"/>
                  <a:pt x="1038" y="133"/>
                  <a:pt x="1037" y="134"/>
                </a:cubicBezTo>
                <a:cubicBezTo>
                  <a:pt x="1036" y="135"/>
                  <a:pt x="1037" y="138"/>
                  <a:pt x="1038" y="140"/>
                </a:cubicBezTo>
                <a:cubicBezTo>
                  <a:pt x="1039" y="141"/>
                  <a:pt x="1034" y="144"/>
                  <a:pt x="1034" y="145"/>
                </a:cubicBezTo>
                <a:cubicBezTo>
                  <a:pt x="1035" y="146"/>
                  <a:pt x="1033" y="147"/>
                  <a:pt x="1031" y="148"/>
                </a:cubicBezTo>
                <a:cubicBezTo>
                  <a:pt x="1029" y="149"/>
                  <a:pt x="1027" y="149"/>
                  <a:pt x="1027" y="151"/>
                </a:cubicBezTo>
                <a:cubicBezTo>
                  <a:pt x="1027" y="153"/>
                  <a:pt x="1025" y="152"/>
                  <a:pt x="1024" y="151"/>
                </a:cubicBezTo>
                <a:cubicBezTo>
                  <a:pt x="1023" y="151"/>
                  <a:pt x="1022" y="151"/>
                  <a:pt x="1021" y="151"/>
                </a:cubicBezTo>
                <a:cubicBezTo>
                  <a:pt x="1020" y="151"/>
                  <a:pt x="1019" y="151"/>
                  <a:pt x="1019" y="151"/>
                </a:cubicBezTo>
                <a:cubicBezTo>
                  <a:pt x="1017" y="151"/>
                  <a:pt x="1017" y="150"/>
                  <a:pt x="1015" y="150"/>
                </a:cubicBezTo>
                <a:cubicBezTo>
                  <a:pt x="1014" y="151"/>
                  <a:pt x="1013" y="150"/>
                  <a:pt x="1013" y="149"/>
                </a:cubicBezTo>
                <a:cubicBezTo>
                  <a:pt x="1014" y="147"/>
                  <a:pt x="1015" y="148"/>
                  <a:pt x="1015" y="149"/>
                </a:cubicBezTo>
                <a:cubicBezTo>
                  <a:pt x="1016" y="150"/>
                  <a:pt x="1017" y="150"/>
                  <a:pt x="1018" y="149"/>
                </a:cubicBezTo>
                <a:cubicBezTo>
                  <a:pt x="1019" y="148"/>
                  <a:pt x="1019" y="150"/>
                  <a:pt x="1020" y="150"/>
                </a:cubicBezTo>
                <a:cubicBezTo>
                  <a:pt x="1021" y="150"/>
                  <a:pt x="1021" y="150"/>
                  <a:pt x="1022" y="149"/>
                </a:cubicBezTo>
                <a:cubicBezTo>
                  <a:pt x="1022" y="149"/>
                  <a:pt x="1022" y="149"/>
                  <a:pt x="1023" y="149"/>
                </a:cubicBezTo>
                <a:cubicBezTo>
                  <a:pt x="1024" y="149"/>
                  <a:pt x="1024" y="149"/>
                  <a:pt x="1024" y="148"/>
                </a:cubicBezTo>
                <a:cubicBezTo>
                  <a:pt x="1023" y="147"/>
                  <a:pt x="1025" y="147"/>
                  <a:pt x="1025" y="146"/>
                </a:cubicBezTo>
                <a:cubicBezTo>
                  <a:pt x="1026" y="146"/>
                  <a:pt x="1026" y="145"/>
                  <a:pt x="1027" y="144"/>
                </a:cubicBezTo>
                <a:cubicBezTo>
                  <a:pt x="1028" y="144"/>
                  <a:pt x="1027" y="143"/>
                  <a:pt x="1028" y="143"/>
                </a:cubicBezTo>
                <a:cubicBezTo>
                  <a:pt x="1029" y="143"/>
                  <a:pt x="1029" y="141"/>
                  <a:pt x="1030" y="141"/>
                </a:cubicBezTo>
                <a:cubicBezTo>
                  <a:pt x="1031" y="141"/>
                  <a:pt x="1031" y="140"/>
                  <a:pt x="1031" y="139"/>
                </a:cubicBezTo>
                <a:cubicBezTo>
                  <a:pt x="1030" y="139"/>
                  <a:pt x="1031" y="137"/>
                  <a:pt x="1032" y="137"/>
                </a:cubicBezTo>
                <a:cubicBezTo>
                  <a:pt x="1033" y="136"/>
                  <a:pt x="1033" y="136"/>
                  <a:pt x="1032" y="135"/>
                </a:cubicBezTo>
                <a:cubicBezTo>
                  <a:pt x="1031" y="134"/>
                  <a:pt x="1028" y="133"/>
                  <a:pt x="1029" y="131"/>
                </a:cubicBezTo>
                <a:cubicBezTo>
                  <a:pt x="1029" y="130"/>
                  <a:pt x="1028" y="128"/>
                  <a:pt x="1029" y="127"/>
                </a:cubicBezTo>
                <a:cubicBezTo>
                  <a:pt x="1029" y="126"/>
                  <a:pt x="1029" y="124"/>
                  <a:pt x="1028" y="123"/>
                </a:cubicBezTo>
                <a:cubicBezTo>
                  <a:pt x="1028" y="122"/>
                  <a:pt x="1029" y="121"/>
                  <a:pt x="1030" y="119"/>
                </a:cubicBezTo>
                <a:cubicBezTo>
                  <a:pt x="1030" y="117"/>
                  <a:pt x="1027" y="114"/>
                  <a:pt x="1026" y="114"/>
                </a:cubicBezTo>
                <a:cubicBezTo>
                  <a:pt x="1025" y="113"/>
                  <a:pt x="1026" y="112"/>
                  <a:pt x="1027" y="111"/>
                </a:cubicBezTo>
                <a:cubicBezTo>
                  <a:pt x="1029" y="109"/>
                  <a:pt x="1029" y="104"/>
                  <a:pt x="1029" y="103"/>
                </a:cubicBezTo>
                <a:cubicBezTo>
                  <a:pt x="1029" y="102"/>
                  <a:pt x="1025" y="101"/>
                  <a:pt x="1024" y="102"/>
                </a:cubicBezTo>
                <a:cubicBezTo>
                  <a:pt x="1023" y="102"/>
                  <a:pt x="1017" y="101"/>
                  <a:pt x="1016" y="101"/>
                </a:cubicBezTo>
                <a:cubicBezTo>
                  <a:pt x="1015" y="101"/>
                  <a:pt x="1014" y="102"/>
                  <a:pt x="1014" y="104"/>
                </a:cubicBezTo>
                <a:cubicBezTo>
                  <a:pt x="1013" y="105"/>
                  <a:pt x="1012" y="107"/>
                  <a:pt x="1011" y="110"/>
                </a:cubicBezTo>
                <a:cubicBezTo>
                  <a:pt x="1010" y="112"/>
                  <a:pt x="1007" y="113"/>
                  <a:pt x="1005" y="114"/>
                </a:cubicBezTo>
                <a:cubicBezTo>
                  <a:pt x="1004" y="115"/>
                  <a:pt x="1003" y="117"/>
                  <a:pt x="1003" y="118"/>
                </a:cubicBezTo>
                <a:cubicBezTo>
                  <a:pt x="1004" y="118"/>
                  <a:pt x="1004" y="118"/>
                  <a:pt x="1005" y="118"/>
                </a:cubicBezTo>
                <a:cubicBezTo>
                  <a:pt x="1005" y="118"/>
                  <a:pt x="1005" y="118"/>
                  <a:pt x="1006" y="118"/>
                </a:cubicBezTo>
                <a:cubicBezTo>
                  <a:pt x="1006" y="119"/>
                  <a:pt x="1006" y="121"/>
                  <a:pt x="1005" y="122"/>
                </a:cubicBezTo>
                <a:cubicBezTo>
                  <a:pt x="1005" y="122"/>
                  <a:pt x="1006" y="123"/>
                  <a:pt x="1005" y="124"/>
                </a:cubicBezTo>
                <a:cubicBezTo>
                  <a:pt x="1004" y="124"/>
                  <a:pt x="1003" y="126"/>
                  <a:pt x="1003" y="127"/>
                </a:cubicBezTo>
                <a:cubicBezTo>
                  <a:pt x="1004" y="127"/>
                  <a:pt x="1007" y="128"/>
                  <a:pt x="1009" y="128"/>
                </a:cubicBezTo>
                <a:cubicBezTo>
                  <a:pt x="1010" y="129"/>
                  <a:pt x="1009" y="131"/>
                  <a:pt x="1010" y="132"/>
                </a:cubicBezTo>
                <a:cubicBezTo>
                  <a:pt x="1011" y="133"/>
                  <a:pt x="1012" y="132"/>
                  <a:pt x="1013" y="133"/>
                </a:cubicBezTo>
                <a:cubicBezTo>
                  <a:pt x="1013" y="134"/>
                  <a:pt x="1011" y="137"/>
                  <a:pt x="1010" y="137"/>
                </a:cubicBezTo>
                <a:cubicBezTo>
                  <a:pt x="1009" y="138"/>
                  <a:pt x="1006" y="134"/>
                  <a:pt x="1005" y="133"/>
                </a:cubicBezTo>
                <a:cubicBezTo>
                  <a:pt x="1004" y="133"/>
                  <a:pt x="1000" y="131"/>
                  <a:pt x="998" y="130"/>
                </a:cubicBezTo>
                <a:cubicBezTo>
                  <a:pt x="996" y="129"/>
                  <a:pt x="995" y="129"/>
                  <a:pt x="993" y="128"/>
                </a:cubicBezTo>
                <a:cubicBezTo>
                  <a:pt x="990" y="127"/>
                  <a:pt x="989" y="126"/>
                  <a:pt x="985" y="126"/>
                </a:cubicBezTo>
                <a:cubicBezTo>
                  <a:pt x="983" y="126"/>
                  <a:pt x="981" y="126"/>
                  <a:pt x="980" y="126"/>
                </a:cubicBezTo>
                <a:cubicBezTo>
                  <a:pt x="979" y="125"/>
                  <a:pt x="978" y="125"/>
                  <a:pt x="977" y="125"/>
                </a:cubicBezTo>
                <a:cubicBezTo>
                  <a:pt x="976" y="125"/>
                  <a:pt x="976" y="124"/>
                  <a:pt x="974" y="123"/>
                </a:cubicBezTo>
                <a:cubicBezTo>
                  <a:pt x="972" y="122"/>
                  <a:pt x="970" y="121"/>
                  <a:pt x="969" y="121"/>
                </a:cubicBezTo>
                <a:cubicBezTo>
                  <a:pt x="967" y="122"/>
                  <a:pt x="968" y="124"/>
                  <a:pt x="970" y="125"/>
                </a:cubicBezTo>
                <a:cubicBezTo>
                  <a:pt x="972" y="125"/>
                  <a:pt x="971" y="126"/>
                  <a:pt x="973" y="126"/>
                </a:cubicBezTo>
                <a:cubicBezTo>
                  <a:pt x="975" y="126"/>
                  <a:pt x="976" y="127"/>
                  <a:pt x="976" y="128"/>
                </a:cubicBezTo>
                <a:cubicBezTo>
                  <a:pt x="976" y="129"/>
                  <a:pt x="977" y="131"/>
                  <a:pt x="978" y="131"/>
                </a:cubicBezTo>
                <a:cubicBezTo>
                  <a:pt x="979" y="132"/>
                  <a:pt x="978" y="134"/>
                  <a:pt x="976" y="134"/>
                </a:cubicBezTo>
                <a:cubicBezTo>
                  <a:pt x="975" y="134"/>
                  <a:pt x="973" y="134"/>
                  <a:pt x="974" y="135"/>
                </a:cubicBezTo>
                <a:cubicBezTo>
                  <a:pt x="974" y="136"/>
                  <a:pt x="973" y="137"/>
                  <a:pt x="971" y="136"/>
                </a:cubicBezTo>
                <a:cubicBezTo>
                  <a:pt x="970" y="136"/>
                  <a:pt x="971" y="134"/>
                  <a:pt x="971" y="134"/>
                </a:cubicBezTo>
                <a:cubicBezTo>
                  <a:pt x="972" y="133"/>
                  <a:pt x="970" y="132"/>
                  <a:pt x="969" y="132"/>
                </a:cubicBezTo>
                <a:cubicBezTo>
                  <a:pt x="968" y="131"/>
                  <a:pt x="963" y="134"/>
                  <a:pt x="962" y="135"/>
                </a:cubicBezTo>
                <a:cubicBezTo>
                  <a:pt x="962" y="135"/>
                  <a:pt x="961" y="135"/>
                  <a:pt x="960" y="135"/>
                </a:cubicBezTo>
                <a:cubicBezTo>
                  <a:pt x="958" y="135"/>
                  <a:pt x="957" y="135"/>
                  <a:pt x="955" y="135"/>
                </a:cubicBezTo>
                <a:cubicBezTo>
                  <a:pt x="952" y="136"/>
                  <a:pt x="952" y="138"/>
                  <a:pt x="951" y="138"/>
                </a:cubicBezTo>
                <a:cubicBezTo>
                  <a:pt x="951" y="138"/>
                  <a:pt x="950" y="138"/>
                  <a:pt x="949" y="138"/>
                </a:cubicBezTo>
                <a:cubicBezTo>
                  <a:pt x="948" y="138"/>
                  <a:pt x="946" y="138"/>
                  <a:pt x="945" y="137"/>
                </a:cubicBezTo>
                <a:cubicBezTo>
                  <a:pt x="944" y="137"/>
                  <a:pt x="945" y="136"/>
                  <a:pt x="946" y="136"/>
                </a:cubicBezTo>
                <a:cubicBezTo>
                  <a:pt x="948" y="136"/>
                  <a:pt x="948" y="136"/>
                  <a:pt x="947" y="135"/>
                </a:cubicBezTo>
                <a:cubicBezTo>
                  <a:pt x="947" y="134"/>
                  <a:pt x="948" y="133"/>
                  <a:pt x="948" y="132"/>
                </a:cubicBezTo>
                <a:cubicBezTo>
                  <a:pt x="948" y="131"/>
                  <a:pt x="943" y="133"/>
                  <a:pt x="943" y="134"/>
                </a:cubicBezTo>
                <a:cubicBezTo>
                  <a:pt x="942" y="134"/>
                  <a:pt x="943" y="136"/>
                  <a:pt x="942" y="136"/>
                </a:cubicBezTo>
                <a:cubicBezTo>
                  <a:pt x="941" y="137"/>
                  <a:pt x="941" y="135"/>
                  <a:pt x="940" y="135"/>
                </a:cubicBezTo>
                <a:cubicBezTo>
                  <a:pt x="939" y="135"/>
                  <a:pt x="932" y="136"/>
                  <a:pt x="930" y="138"/>
                </a:cubicBezTo>
                <a:cubicBezTo>
                  <a:pt x="929" y="140"/>
                  <a:pt x="926" y="140"/>
                  <a:pt x="926" y="140"/>
                </a:cubicBezTo>
                <a:cubicBezTo>
                  <a:pt x="926" y="141"/>
                  <a:pt x="923" y="141"/>
                  <a:pt x="921" y="142"/>
                </a:cubicBezTo>
                <a:cubicBezTo>
                  <a:pt x="920" y="143"/>
                  <a:pt x="921" y="145"/>
                  <a:pt x="921" y="146"/>
                </a:cubicBezTo>
                <a:cubicBezTo>
                  <a:pt x="920" y="147"/>
                  <a:pt x="917" y="147"/>
                  <a:pt x="915" y="147"/>
                </a:cubicBezTo>
                <a:cubicBezTo>
                  <a:pt x="914" y="147"/>
                  <a:pt x="914" y="147"/>
                  <a:pt x="913" y="147"/>
                </a:cubicBezTo>
                <a:cubicBezTo>
                  <a:pt x="912" y="147"/>
                  <a:pt x="911" y="144"/>
                  <a:pt x="910" y="144"/>
                </a:cubicBezTo>
                <a:cubicBezTo>
                  <a:pt x="909" y="144"/>
                  <a:pt x="909" y="142"/>
                  <a:pt x="910" y="141"/>
                </a:cubicBezTo>
                <a:cubicBezTo>
                  <a:pt x="910" y="141"/>
                  <a:pt x="911" y="141"/>
                  <a:pt x="913" y="140"/>
                </a:cubicBezTo>
                <a:cubicBezTo>
                  <a:pt x="914" y="140"/>
                  <a:pt x="914" y="140"/>
                  <a:pt x="915" y="140"/>
                </a:cubicBezTo>
                <a:cubicBezTo>
                  <a:pt x="916" y="140"/>
                  <a:pt x="916" y="140"/>
                  <a:pt x="917" y="140"/>
                </a:cubicBezTo>
                <a:cubicBezTo>
                  <a:pt x="917" y="139"/>
                  <a:pt x="914" y="138"/>
                  <a:pt x="914" y="136"/>
                </a:cubicBezTo>
                <a:cubicBezTo>
                  <a:pt x="914" y="134"/>
                  <a:pt x="910" y="134"/>
                  <a:pt x="909" y="134"/>
                </a:cubicBezTo>
                <a:cubicBezTo>
                  <a:pt x="907" y="135"/>
                  <a:pt x="905" y="135"/>
                  <a:pt x="903" y="134"/>
                </a:cubicBezTo>
                <a:cubicBezTo>
                  <a:pt x="902" y="133"/>
                  <a:pt x="902" y="135"/>
                  <a:pt x="904" y="136"/>
                </a:cubicBezTo>
                <a:cubicBezTo>
                  <a:pt x="906" y="136"/>
                  <a:pt x="905" y="138"/>
                  <a:pt x="905" y="139"/>
                </a:cubicBezTo>
                <a:cubicBezTo>
                  <a:pt x="906" y="139"/>
                  <a:pt x="905" y="142"/>
                  <a:pt x="904" y="143"/>
                </a:cubicBezTo>
                <a:cubicBezTo>
                  <a:pt x="903" y="145"/>
                  <a:pt x="903" y="145"/>
                  <a:pt x="905" y="145"/>
                </a:cubicBezTo>
                <a:cubicBezTo>
                  <a:pt x="907" y="145"/>
                  <a:pt x="907" y="147"/>
                  <a:pt x="907" y="148"/>
                </a:cubicBezTo>
                <a:cubicBezTo>
                  <a:pt x="907" y="150"/>
                  <a:pt x="905" y="151"/>
                  <a:pt x="905" y="152"/>
                </a:cubicBezTo>
                <a:cubicBezTo>
                  <a:pt x="905" y="152"/>
                  <a:pt x="905" y="152"/>
                  <a:pt x="904" y="152"/>
                </a:cubicBezTo>
                <a:cubicBezTo>
                  <a:pt x="904" y="152"/>
                  <a:pt x="904" y="151"/>
                  <a:pt x="903" y="152"/>
                </a:cubicBezTo>
                <a:cubicBezTo>
                  <a:pt x="903" y="152"/>
                  <a:pt x="902" y="151"/>
                  <a:pt x="902" y="150"/>
                </a:cubicBezTo>
                <a:cubicBezTo>
                  <a:pt x="902" y="149"/>
                  <a:pt x="899" y="150"/>
                  <a:pt x="898" y="150"/>
                </a:cubicBezTo>
                <a:cubicBezTo>
                  <a:pt x="897" y="149"/>
                  <a:pt x="896" y="150"/>
                  <a:pt x="895" y="151"/>
                </a:cubicBezTo>
                <a:cubicBezTo>
                  <a:pt x="895" y="152"/>
                  <a:pt x="893" y="152"/>
                  <a:pt x="891" y="153"/>
                </a:cubicBezTo>
                <a:cubicBezTo>
                  <a:pt x="890" y="153"/>
                  <a:pt x="889" y="155"/>
                  <a:pt x="887" y="156"/>
                </a:cubicBezTo>
                <a:cubicBezTo>
                  <a:pt x="886" y="156"/>
                  <a:pt x="886" y="158"/>
                  <a:pt x="888" y="159"/>
                </a:cubicBezTo>
                <a:cubicBezTo>
                  <a:pt x="889" y="161"/>
                  <a:pt x="890" y="162"/>
                  <a:pt x="889" y="163"/>
                </a:cubicBezTo>
                <a:cubicBezTo>
                  <a:pt x="889" y="163"/>
                  <a:pt x="885" y="163"/>
                  <a:pt x="884" y="162"/>
                </a:cubicBezTo>
                <a:cubicBezTo>
                  <a:pt x="884" y="161"/>
                  <a:pt x="881" y="161"/>
                  <a:pt x="880" y="161"/>
                </a:cubicBezTo>
                <a:cubicBezTo>
                  <a:pt x="879" y="161"/>
                  <a:pt x="876" y="158"/>
                  <a:pt x="875" y="158"/>
                </a:cubicBezTo>
                <a:cubicBezTo>
                  <a:pt x="874" y="158"/>
                  <a:pt x="873" y="160"/>
                  <a:pt x="873" y="161"/>
                </a:cubicBezTo>
                <a:cubicBezTo>
                  <a:pt x="872" y="162"/>
                  <a:pt x="873" y="162"/>
                  <a:pt x="874" y="163"/>
                </a:cubicBezTo>
                <a:cubicBezTo>
                  <a:pt x="874" y="165"/>
                  <a:pt x="877" y="165"/>
                  <a:pt x="878" y="165"/>
                </a:cubicBezTo>
                <a:cubicBezTo>
                  <a:pt x="879" y="165"/>
                  <a:pt x="879" y="166"/>
                  <a:pt x="878" y="167"/>
                </a:cubicBezTo>
                <a:cubicBezTo>
                  <a:pt x="878" y="168"/>
                  <a:pt x="876" y="169"/>
                  <a:pt x="875" y="168"/>
                </a:cubicBezTo>
                <a:cubicBezTo>
                  <a:pt x="874" y="167"/>
                  <a:pt x="872" y="168"/>
                  <a:pt x="872" y="167"/>
                </a:cubicBezTo>
                <a:cubicBezTo>
                  <a:pt x="872" y="166"/>
                  <a:pt x="870" y="164"/>
                  <a:pt x="868" y="165"/>
                </a:cubicBezTo>
                <a:cubicBezTo>
                  <a:pt x="866" y="165"/>
                  <a:pt x="866" y="164"/>
                  <a:pt x="866" y="162"/>
                </a:cubicBezTo>
                <a:cubicBezTo>
                  <a:pt x="866" y="161"/>
                  <a:pt x="865" y="160"/>
                  <a:pt x="865" y="159"/>
                </a:cubicBezTo>
                <a:cubicBezTo>
                  <a:pt x="865" y="158"/>
                  <a:pt x="864" y="157"/>
                  <a:pt x="865" y="156"/>
                </a:cubicBezTo>
                <a:cubicBezTo>
                  <a:pt x="866" y="156"/>
                  <a:pt x="865" y="154"/>
                  <a:pt x="865" y="154"/>
                </a:cubicBezTo>
                <a:cubicBezTo>
                  <a:pt x="865" y="153"/>
                  <a:pt x="863" y="151"/>
                  <a:pt x="862" y="151"/>
                </a:cubicBezTo>
                <a:cubicBezTo>
                  <a:pt x="860" y="151"/>
                  <a:pt x="861" y="150"/>
                  <a:pt x="859" y="149"/>
                </a:cubicBezTo>
                <a:cubicBezTo>
                  <a:pt x="858" y="149"/>
                  <a:pt x="855" y="147"/>
                  <a:pt x="855" y="146"/>
                </a:cubicBezTo>
                <a:cubicBezTo>
                  <a:pt x="855" y="145"/>
                  <a:pt x="853" y="145"/>
                  <a:pt x="854" y="144"/>
                </a:cubicBezTo>
                <a:cubicBezTo>
                  <a:pt x="854" y="144"/>
                  <a:pt x="856" y="145"/>
                  <a:pt x="857" y="146"/>
                </a:cubicBezTo>
                <a:cubicBezTo>
                  <a:pt x="858" y="147"/>
                  <a:pt x="860" y="148"/>
                  <a:pt x="863" y="148"/>
                </a:cubicBezTo>
                <a:cubicBezTo>
                  <a:pt x="866" y="149"/>
                  <a:pt x="867" y="150"/>
                  <a:pt x="870" y="151"/>
                </a:cubicBezTo>
                <a:cubicBezTo>
                  <a:pt x="874" y="151"/>
                  <a:pt x="876" y="151"/>
                  <a:pt x="880" y="152"/>
                </a:cubicBezTo>
                <a:cubicBezTo>
                  <a:pt x="885" y="153"/>
                  <a:pt x="891" y="148"/>
                  <a:pt x="893" y="147"/>
                </a:cubicBezTo>
                <a:cubicBezTo>
                  <a:pt x="894" y="145"/>
                  <a:pt x="892" y="143"/>
                  <a:pt x="892" y="142"/>
                </a:cubicBezTo>
                <a:cubicBezTo>
                  <a:pt x="892" y="141"/>
                  <a:pt x="890" y="141"/>
                  <a:pt x="890" y="140"/>
                </a:cubicBezTo>
                <a:cubicBezTo>
                  <a:pt x="889" y="139"/>
                  <a:pt x="888" y="138"/>
                  <a:pt x="886" y="138"/>
                </a:cubicBezTo>
                <a:cubicBezTo>
                  <a:pt x="884" y="138"/>
                  <a:pt x="884" y="136"/>
                  <a:pt x="883" y="136"/>
                </a:cubicBezTo>
                <a:cubicBezTo>
                  <a:pt x="881" y="136"/>
                  <a:pt x="880" y="135"/>
                  <a:pt x="876" y="133"/>
                </a:cubicBezTo>
                <a:cubicBezTo>
                  <a:pt x="873" y="130"/>
                  <a:pt x="868" y="128"/>
                  <a:pt x="867" y="129"/>
                </a:cubicBezTo>
                <a:cubicBezTo>
                  <a:pt x="866" y="129"/>
                  <a:pt x="865" y="129"/>
                  <a:pt x="864" y="128"/>
                </a:cubicBezTo>
                <a:cubicBezTo>
                  <a:pt x="864" y="128"/>
                  <a:pt x="862" y="128"/>
                  <a:pt x="861" y="128"/>
                </a:cubicBezTo>
                <a:cubicBezTo>
                  <a:pt x="861" y="129"/>
                  <a:pt x="860" y="129"/>
                  <a:pt x="860" y="128"/>
                </a:cubicBezTo>
                <a:cubicBezTo>
                  <a:pt x="859" y="128"/>
                  <a:pt x="858" y="128"/>
                  <a:pt x="857" y="128"/>
                </a:cubicBezTo>
                <a:cubicBezTo>
                  <a:pt x="856" y="129"/>
                  <a:pt x="855" y="127"/>
                  <a:pt x="855" y="127"/>
                </a:cubicBezTo>
                <a:cubicBezTo>
                  <a:pt x="856" y="126"/>
                  <a:pt x="858" y="127"/>
                  <a:pt x="858" y="126"/>
                </a:cubicBezTo>
                <a:cubicBezTo>
                  <a:pt x="858" y="125"/>
                  <a:pt x="857" y="126"/>
                  <a:pt x="855" y="125"/>
                </a:cubicBezTo>
                <a:cubicBezTo>
                  <a:pt x="854" y="124"/>
                  <a:pt x="853" y="124"/>
                  <a:pt x="852" y="125"/>
                </a:cubicBezTo>
                <a:cubicBezTo>
                  <a:pt x="852" y="126"/>
                  <a:pt x="851" y="126"/>
                  <a:pt x="850" y="125"/>
                </a:cubicBezTo>
                <a:cubicBezTo>
                  <a:pt x="849" y="124"/>
                  <a:pt x="847" y="124"/>
                  <a:pt x="846" y="125"/>
                </a:cubicBezTo>
                <a:cubicBezTo>
                  <a:pt x="846" y="126"/>
                  <a:pt x="844" y="126"/>
                  <a:pt x="844" y="125"/>
                </a:cubicBezTo>
                <a:cubicBezTo>
                  <a:pt x="844" y="124"/>
                  <a:pt x="842" y="123"/>
                  <a:pt x="842" y="123"/>
                </a:cubicBezTo>
                <a:cubicBezTo>
                  <a:pt x="842" y="122"/>
                  <a:pt x="843" y="122"/>
                  <a:pt x="844" y="123"/>
                </a:cubicBezTo>
                <a:cubicBezTo>
                  <a:pt x="845" y="123"/>
                  <a:pt x="845" y="123"/>
                  <a:pt x="847" y="122"/>
                </a:cubicBezTo>
                <a:cubicBezTo>
                  <a:pt x="848" y="121"/>
                  <a:pt x="849" y="122"/>
                  <a:pt x="849" y="121"/>
                </a:cubicBezTo>
                <a:cubicBezTo>
                  <a:pt x="850" y="120"/>
                  <a:pt x="848" y="119"/>
                  <a:pt x="847" y="119"/>
                </a:cubicBezTo>
                <a:cubicBezTo>
                  <a:pt x="847" y="118"/>
                  <a:pt x="845" y="117"/>
                  <a:pt x="844" y="118"/>
                </a:cubicBezTo>
                <a:cubicBezTo>
                  <a:pt x="843" y="118"/>
                  <a:pt x="843" y="117"/>
                  <a:pt x="842" y="117"/>
                </a:cubicBezTo>
                <a:cubicBezTo>
                  <a:pt x="841" y="116"/>
                  <a:pt x="839" y="117"/>
                  <a:pt x="839" y="119"/>
                </a:cubicBezTo>
                <a:cubicBezTo>
                  <a:pt x="839" y="121"/>
                  <a:pt x="837" y="120"/>
                  <a:pt x="837" y="119"/>
                </a:cubicBezTo>
                <a:cubicBezTo>
                  <a:pt x="838" y="118"/>
                  <a:pt x="837" y="117"/>
                  <a:pt x="838" y="117"/>
                </a:cubicBezTo>
                <a:cubicBezTo>
                  <a:pt x="839" y="117"/>
                  <a:pt x="839" y="115"/>
                  <a:pt x="836" y="114"/>
                </a:cubicBezTo>
                <a:cubicBezTo>
                  <a:pt x="834" y="114"/>
                  <a:pt x="833" y="116"/>
                  <a:pt x="834" y="117"/>
                </a:cubicBezTo>
                <a:cubicBezTo>
                  <a:pt x="834" y="117"/>
                  <a:pt x="832" y="120"/>
                  <a:pt x="831" y="120"/>
                </a:cubicBezTo>
                <a:cubicBezTo>
                  <a:pt x="830" y="120"/>
                  <a:pt x="831" y="118"/>
                  <a:pt x="831" y="117"/>
                </a:cubicBezTo>
                <a:cubicBezTo>
                  <a:pt x="831" y="115"/>
                  <a:pt x="830" y="116"/>
                  <a:pt x="828" y="118"/>
                </a:cubicBezTo>
                <a:cubicBezTo>
                  <a:pt x="827" y="120"/>
                  <a:pt x="825" y="122"/>
                  <a:pt x="824" y="122"/>
                </a:cubicBezTo>
                <a:cubicBezTo>
                  <a:pt x="823" y="122"/>
                  <a:pt x="823" y="120"/>
                  <a:pt x="825" y="119"/>
                </a:cubicBezTo>
                <a:cubicBezTo>
                  <a:pt x="827" y="118"/>
                  <a:pt x="827" y="116"/>
                  <a:pt x="828" y="116"/>
                </a:cubicBezTo>
                <a:cubicBezTo>
                  <a:pt x="829" y="116"/>
                  <a:pt x="829" y="115"/>
                  <a:pt x="827" y="114"/>
                </a:cubicBezTo>
                <a:cubicBezTo>
                  <a:pt x="826" y="114"/>
                  <a:pt x="826" y="116"/>
                  <a:pt x="825" y="116"/>
                </a:cubicBezTo>
                <a:cubicBezTo>
                  <a:pt x="825" y="117"/>
                  <a:pt x="824" y="116"/>
                  <a:pt x="823" y="116"/>
                </a:cubicBezTo>
                <a:cubicBezTo>
                  <a:pt x="823" y="116"/>
                  <a:pt x="822" y="116"/>
                  <a:pt x="822" y="116"/>
                </a:cubicBezTo>
                <a:cubicBezTo>
                  <a:pt x="822" y="116"/>
                  <a:pt x="821" y="117"/>
                  <a:pt x="821" y="118"/>
                </a:cubicBezTo>
                <a:cubicBezTo>
                  <a:pt x="822" y="119"/>
                  <a:pt x="821" y="119"/>
                  <a:pt x="820" y="118"/>
                </a:cubicBezTo>
                <a:cubicBezTo>
                  <a:pt x="820" y="117"/>
                  <a:pt x="818" y="118"/>
                  <a:pt x="817" y="119"/>
                </a:cubicBezTo>
                <a:cubicBezTo>
                  <a:pt x="817" y="120"/>
                  <a:pt x="816" y="120"/>
                  <a:pt x="816" y="121"/>
                </a:cubicBezTo>
                <a:cubicBezTo>
                  <a:pt x="817" y="121"/>
                  <a:pt x="817" y="123"/>
                  <a:pt x="816" y="123"/>
                </a:cubicBezTo>
                <a:cubicBezTo>
                  <a:pt x="815" y="123"/>
                  <a:pt x="815" y="123"/>
                  <a:pt x="815" y="122"/>
                </a:cubicBezTo>
                <a:cubicBezTo>
                  <a:pt x="815" y="121"/>
                  <a:pt x="815" y="120"/>
                  <a:pt x="814" y="121"/>
                </a:cubicBezTo>
                <a:cubicBezTo>
                  <a:pt x="814" y="121"/>
                  <a:pt x="814" y="119"/>
                  <a:pt x="815" y="119"/>
                </a:cubicBezTo>
                <a:cubicBezTo>
                  <a:pt x="816" y="119"/>
                  <a:pt x="818" y="117"/>
                  <a:pt x="818" y="117"/>
                </a:cubicBezTo>
                <a:cubicBezTo>
                  <a:pt x="817" y="116"/>
                  <a:pt x="816" y="116"/>
                  <a:pt x="816" y="117"/>
                </a:cubicBezTo>
                <a:cubicBezTo>
                  <a:pt x="816" y="118"/>
                  <a:pt x="814" y="118"/>
                  <a:pt x="813" y="118"/>
                </a:cubicBezTo>
                <a:cubicBezTo>
                  <a:pt x="811" y="118"/>
                  <a:pt x="811" y="120"/>
                  <a:pt x="813" y="121"/>
                </a:cubicBezTo>
                <a:cubicBezTo>
                  <a:pt x="815" y="122"/>
                  <a:pt x="813" y="122"/>
                  <a:pt x="812" y="122"/>
                </a:cubicBezTo>
                <a:cubicBezTo>
                  <a:pt x="811" y="121"/>
                  <a:pt x="809" y="121"/>
                  <a:pt x="808" y="122"/>
                </a:cubicBezTo>
                <a:cubicBezTo>
                  <a:pt x="807" y="122"/>
                  <a:pt x="811" y="123"/>
                  <a:pt x="811" y="124"/>
                </a:cubicBezTo>
                <a:cubicBezTo>
                  <a:pt x="811" y="124"/>
                  <a:pt x="810" y="124"/>
                  <a:pt x="810" y="124"/>
                </a:cubicBezTo>
                <a:cubicBezTo>
                  <a:pt x="809" y="123"/>
                  <a:pt x="809" y="123"/>
                  <a:pt x="809" y="123"/>
                </a:cubicBezTo>
                <a:cubicBezTo>
                  <a:pt x="808" y="124"/>
                  <a:pt x="807" y="123"/>
                  <a:pt x="807" y="122"/>
                </a:cubicBezTo>
                <a:cubicBezTo>
                  <a:pt x="806" y="121"/>
                  <a:pt x="804" y="123"/>
                  <a:pt x="805" y="123"/>
                </a:cubicBezTo>
                <a:cubicBezTo>
                  <a:pt x="807" y="123"/>
                  <a:pt x="806" y="124"/>
                  <a:pt x="806" y="126"/>
                </a:cubicBezTo>
                <a:cubicBezTo>
                  <a:pt x="806" y="127"/>
                  <a:pt x="804" y="126"/>
                  <a:pt x="805" y="125"/>
                </a:cubicBezTo>
                <a:cubicBezTo>
                  <a:pt x="805" y="124"/>
                  <a:pt x="804" y="124"/>
                  <a:pt x="802" y="125"/>
                </a:cubicBezTo>
                <a:cubicBezTo>
                  <a:pt x="801" y="125"/>
                  <a:pt x="803" y="123"/>
                  <a:pt x="802" y="122"/>
                </a:cubicBezTo>
                <a:cubicBezTo>
                  <a:pt x="802" y="121"/>
                  <a:pt x="800" y="122"/>
                  <a:pt x="799" y="122"/>
                </a:cubicBezTo>
                <a:cubicBezTo>
                  <a:pt x="798" y="123"/>
                  <a:pt x="797" y="123"/>
                  <a:pt x="798" y="124"/>
                </a:cubicBezTo>
                <a:cubicBezTo>
                  <a:pt x="799" y="124"/>
                  <a:pt x="799" y="126"/>
                  <a:pt x="798" y="126"/>
                </a:cubicBezTo>
                <a:cubicBezTo>
                  <a:pt x="796" y="125"/>
                  <a:pt x="796" y="126"/>
                  <a:pt x="796" y="127"/>
                </a:cubicBezTo>
                <a:cubicBezTo>
                  <a:pt x="796" y="128"/>
                  <a:pt x="795" y="128"/>
                  <a:pt x="795" y="127"/>
                </a:cubicBezTo>
                <a:cubicBezTo>
                  <a:pt x="794" y="126"/>
                  <a:pt x="792" y="126"/>
                  <a:pt x="792" y="127"/>
                </a:cubicBezTo>
                <a:cubicBezTo>
                  <a:pt x="791" y="128"/>
                  <a:pt x="789" y="129"/>
                  <a:pt x="790" y="130"/>
                </a:cubicBezTo>
                <a:cubicBezTo>
                  <a:pt x="790" y="131"/>
                  <a:pt x="790" y="130"/>
                  <a:pt x="791" y="130"/>
                </a:cubicBezTo>
                <a:cubicBezTo>
                  <a:pt x="791" y="130"/>
                  <a:pt x="792" y="130"/>
                  <a:pt x="792" y="130"/>
                </a:cubicBezTo>
                <a:cubicBezTo>
                  <a:pt x="793" y="130"/>
                  <a:pt x="792" y="131"/>
                  <a:pt x="793" y="131"/>
                </a:cubicBezTo>
                <a:cubicBezTo>
                  <a:pt x="793" y="132"/>
                  <a:pt x="793" y="133"/>
                  <a:pt x="792" y="132"/>
                </a:cubicBezTo>
                <a:cubicBezTo>
                  <a:pt x="792" y="132"/>
                  <a:pt x="790" y="131"/>
                  <a:pt x="790" y="133"/>
                </a:cubicBezTo>
                <a:cubicBezTo>
                  <a:pt x="790" y="134"/>
                  <a:pt x="789" y="132"/>
                  <a:pt x="788" y="132"/>
                </a:cubicBezTo>
                <a:cubicBezTo>
                  <a:pt x="788" y="131"/>
                  <a:pt x="788" y="132"/>
                  <a:pt x="787" y="132"/>
                </a:cubicBezTo>
                <a:cubicBezTo>
                  <a:pt x="787" y="133"/>
                  <a:pt x="786" y="133"/>
                  <a:pt x="786" y="133"/>
                </a:cubicBezTo>
                <a:cubicBezTo>
                  <a:pt x="785" y="132"/>
                  <a:pt x="788" y="130"/>
                  <a:pt x="787" y="129"/>
                </a:cubicBezTo>
                <a:cubicBezTo>
                  <a:pt x="786" y="128"/>
                  <a:pt x="786" y="130"/>
                  <a:pt x="785" y="131"/>
                </a:cubicBezTo>
                <a:cubicBezTo>
                  <a:pt x="783" y="133"/>
                  <a:pt x="781" y="133"/>
                  <a:pt x="782" y="133"/>
                </a:cubicBezTo>
                <a:cubicBezTo>
                  <a:pt x="783" y="134"/>
                  <a:pt x="780" y="134"/>
                  <a:pt x="780" y="136"/>
                </a:cubicBezTo>
                <a:cubicBezTo>
                  <a:pt x="780" y="137"/>
                  <a:pt x="777" y="137"/>
                  <a:pt x="775" y="138"/>
                </a:cubicBezTo>
                <a:cubicBezTo>
                  <a:pt x="773" y="140"/>
                  <a:pt x="775" y="140"/>
                  <a:pt x="776" y="139"/>
                </a:cubicBezTo>
                <a:cubicBezTo>
                  <a:pt x="777" y="137"/>
                  <a:pt x="778" y="138"/>
                  <a:pt x="779" y="137"/>
                </a:cubicBezTo>
                <a:cubicBezTo>
                  <a:pt x="781" y="136"/>
                  <a:pt x="783" y="135"/>
                  <a:pt x="784" y="135"/>
                </a:cubicBezTo>
                <a:cubicBezTo>
                  <a:pt x="784" y="136"/>
                  <a:pt x="785" y="136"/>
                  <a:pt x="786" y="135"/>
                </a:cubicBezTo>
                <a:cubicBezTo>
                  <a:pt x="787" y="134"/>
                  <a:pt x="788" y="134"/>
                  <a:pt x="789" y="135"/>
                </a:cubicBezTo>
                <a:cubicBezTo>
                  <a:pt x="789" y="136"/>
                  <a:pt x="787" y="136"/>
                  <a:pt x="788" y="137"/>
                </a:cubicBezTo>
                <a:cubicBezTo>
                  <a:pt x="789" y="138"/>
                  <a:pt x="787" y="139"/>
                  <a:pt x="787" y="138"/>
                </a:cubicBezTo>
                <a:cubicBezTo>
                  <a:pt x="787" y="137"/>
                  <a:pt x="786" y="136"/>
                  <a:pt x="785" y="137"/>
                </a:cubicBezTo>
                <a:cubicBezTo>
                  <a:pt x="785" y="138"/>
                  <a:pt x="784" y="139"/>
                  <a:pt x="783" y="139"/>
                </a:cubicBezTo>
                <a:cubicBezTo>
                  <a:pt x="783" y="139"/>
                  <a:pt x="782" y="140"/>
                  <a:pt x="782" y="142"/>
                </a:cubicBezTo>
                <a:cubicBezTo>
                  <a:pt x="782" y="143"/>
                  <a:pt x="781" y="143"/>
                  <a:pt x="781" y="143"/>
                </a:cubicBezTo>
                <a:cubicBezTo>
                  <a:pt x="781" y="143"/>
                  <a:pt x="780" y="143"/>
                  <a:pt x="780" y="143"/>
                </a:cubicBezTo>
                <a:cubicBezTo>
                  <a:pt x="780" y="144"/>
                  <a:pt x="778" y="147"/>
                  <a:pt x="776" y="148"/>
                </a:cubicBezTo>
                <a:cubicBezTo>
                  <a:pt x="774" y="150"/>
                  <a:pt x="776" y="151"/>
                  <a:pt x="776" y="152"/>
                </a:cubicBezTo>
                <a:cubicBezTo>
                  <a:pt x="775" y="152"/>
                  <a:pt x="774" y="152"/>
                  <a:pt x="774" y="152"/>
                </a:cubicBezTo>
                <a:cubicBezTo>
                  <a:pt x="773" y="152"/>
                  <a:pt x="772" y="152"/>
                  <a:pt x="772" y="152"/>
                </a:cubicBezTo>
                <a:cubicBezTo>
                  <a:pt x="772" y="153"/>
                  <a:pt x="773" y="155"/>
                  <a:pt x="772" y="156"/>
                </a:cubicBezTo>
                <a:cubicBezTo>
                  <a:pt x="771" y="157"/>
                  <a:pt x="772" y="158"/>
                  <a:pt x="772" y="159"/>
                </a:cubicBezTo>
                <a:cubicBezTo>
                  <a:pt x="772" y="159"/>
                  <a:pt x="771" y="159"/>
                  <a:pt x="770" y="159"/>
                </a:cubicBezTo>
                <a:cubicBezTo>
                  <a:pt x="770" y="159"/>
                  <a:pt x="769" y="159"/>
                  <a:pt x="769" y="159"/>
                </a:cubicBezTo>
                <a:cubicBezTo>
                  <a:pt x="769" y="160"/>
                  <a:pt x="767" y="160"/>
                  <a:pt x="766" y="160"/>
                </a:cubicBezTo>
                <a:cubicBezTo>
                  <a:pt x="765" y="161"/>
                  <a:pt x="767" y="162"/>
                  <a:pt x="768" y="163"/>
                </a:cubicBezTo>
                <a:cubicBezTo>
                  <a:pt x="770" y="164"/>
                  <a:pt x="767" y="165"/>
                  <a:pt x="767" y="164"/>
                </a:cubicBezTo>
                <a:cubicBezTo>
                  <a:pt x="767" y="162"/>
                  <a:pt x="765" y="164"/>
                  <a:pt x="763" y="165"/>
                </a:cubicBezTo>
                <a:cubicBezTo>
                  <a:pt x="761" y="166"/>
                  <a:pt x="762" y="168"/>
                  <a:pt x="761" y="168"/>
                </a:cubicBezTo>
                <a:cubicBezTo>
                  <a:pt x="759" y="168"/>
                  <a:pt x="760" y="170"/>
                  <a:pt x="759" y="171"/>
                </a:cubicBezTo>
                <a:cubicBezTo>
                  <a:pt x="758" y="172"/>
                  <a:pt x="758" y="169"/>
                  <a:pt x="756" y="169"/>
                </a:cubicBezTo>
                <a:cubicBezTo>
                  <a:pt x="755" y="169"/>
                  <a:pt x="755" y="170"/>
                  <a:pt x="756" y="171"/>
                </a:cubicBezTo>
                <a:cubicBezTo>
                  <a:pt x="757" y="173"/>
                  <a:pt x="754" y="172"/>
                  <a:pt x="754" y="173"/>
                </a:cubicBezTo>
                <a:cubicBezTo>
                  <a:pt x="753" y="174"/>
                  <a:pt x="750" y="173"/>
                  <a:pt x="749" y="174"/>
                </a:cubicBezTo>
                <a:cubicBezTo>
                  <a:pt x="749" y="175"/>
                  <a:pt x="751" y="175"/>
                  <a:pt x="752" y="176"/>
                </a:cubicBezTo>
                <a:cubicBezTo>
                  <a:pt x="752" y="177"/>
                  <a:pt x="749" y="176"/>
                  <a:pt x="748" y="176"/>
                </a:cubicBezTo>
                <a:cubicBezTo>
                  <a:pt x="747" y="176"/>
                  <a:pt x="747" y="176"/>
                  <a:pt x="747" y="177"/>
                </a:cubicBezTo>
                <a:cubicBezTo>
                  <a:pt x="747" y="177"/>
                  <a:pt x="746" y="178"/>
                  <a:pt x="746" y="178"/>
                </a:cubicBezTo>
                <a:cubicBezTo>
                  <a:pt x="745" y="177"/>
                  <a:pt x="743" y="179"/>
                  <a:pt x="744" y="180"/>
                </a:cubicBezTo>
                <a:cubicBezTo>
                  <a:pt x="745" y="181"/>
                  <a:pt x="743" y="181"/>
                  <a:pt x="742" y="180"/>
                </a:cubicBezTo>
                <a:cubicBezTo>
                  <a:pt x="741" y="180"/>
                  <a:pt x="741" y="181"/>
                  <a:pt x="740" y="182"/>
                </a:cubicBezTo>
                <a:cubicBezTo>
                  <a:pt x="740" y="183"/>
                  <a:pt x="742" y="184"/>
                  <a:pt x="742" y="184"/>
                </a:cubicBezTo>
                <a:cubicBezTo>
                  <a:pt x="742" y="185"/>
                  <a:pt x="740" y="185"/>
                  <a:pt x="741" y="186"/>
                </a:cubicBezTo>
                <a:cubicBezTo>
                  <a:pt x="743" y="186"/>
                  <a:pt x="742" y="187"/>
                  <a:pt x="741" y="187"/>
                </a:cubicBezTo>
                <a:cubicBezTo>
                  <a:pt x="740" y="188"/>
                  <a:pt x="740" y="188"/>
                  <a:pt x="741" y="189"/>
                </a:cubicBezTo>
                <a:cubicBezTo>
                  <a:pt x="742" y="190"/>
                  <a:pt x="740" y="190"/>
                  <a:pt x="741" y="192"/>
                </a:cubicBezTo>
                <a:cubicBezTo>
                  <a:pt x="741" y="193"/>
                  <a:pt x="742" y="192"/>
                  <a:pt x="742" y="192"/>
                </a:cubicBezTo>
                <a:cubicBezTo>
                  <a:pt x="742" y="192"/>
                  <a:pt x="743" y="192"/>
                  <a:pt x="743" y="193"/>
                </a:cubicBezTo>
                <a:cubicBezTo>
                  <a:pt x="743" y="194"/>
                  <a:pt x="745" y="193"/>
                  <a:pt x="746" y="191"/>
                </a:cubicBezTo>
                <a:cubicBezTo>
                  <a:pt x="747" y="191"/>
                  <a:pt x="747" y="191"/>
                  <a:pt x="747" y="192"/>
                </a:cubicBezTo>
                <a:cubicBezTo>
                  <a:pt x="747" y="192"/>
                  <a:pt x="747" y="193"/>
                  <a:pt x="747" y="193"/>
                </a:cubicBezTo>
                <a:cubicBezTo>
                  <a:pt x="746" y="193"/>
                  <a:pt x="744" y="193"/>
                  <a:pt x="744" y="194"/>
                </a:cubicBezTo>
                <a:cubicBezTo>
                  <a:pt x="745" y="196"/>
                  <a:pt x="743" y="195"/>
                  <a:pt x="743" y="194"/>
                </a:cubicBezTo>
                <a:cubicBezTo>
                  <a:pt x="743" y="193"/>
                  <a:pt x="740" y="194"/>
                  <a:pt x="741" y="195"/>
                </a:cubicBezTo>
                <a:cubicBezTo>
                  <a:pt x="742" y="196"/>
                  <a:pt x="741" y="197"/>
                  <a:pt x="741" y="198"/>
                </a:cubicBezTo>
                <a:cubicBezTo>
                  <a:pt x="741" y="199"/>
                  <a:pt x="743" y="199"/>
                  <a:pt x="743" y="197"/>
                </a:cubicBezTo>
                <a:cubicBezTo>
                  <a:pt x="744" y="196"/>
                  <a:pt x="745" y="197"/>
                  <a:pt x="746" y="198"/>
                </a:cubicBezTo>
                <a:cubicBezTo>
                  <a:pt x="746" y="199"/>
                  <a:pt x="745" y="198"/>
                  <a:pt x="745" y="199"/>
                </a:cubicBezTo>
                <a:cubicBezTo>
                  <a:pt x="745" y="201"/>
                  <a:pt x="744" y="200"/>
                  <a:pt x="743" y="201"/>
                </a:cubicBezTo>
                <a:cubicBezTo>
                  <a:pt x="742" y="202"/>
                  <a:pt x="746" y="204"/>
                  <a:pt x="747" y="204"/>
                </a:cubicBezTo>
                <a:cubicBezTo>
                  <a:pt x="749" y="205"/>
                  <a:pt x="750" y="206"/>
                  <a:pt x="752" y="206"/>
                </a:cubicBezTo>
                <a:cubicBezTo>
                  <a:pt x="755" y="205"/>
                  <a:pt x="760" y="201"/>
                  <a:pt x="760" y="200"/>
                </a:cubicBezTo>
                <a:cubicBezTo>
                  <a:pt x="760" y="199"/>
                  <a:pt x="761" y="199"/>
                  <a:pt x="762" y="199"/>
                </a:cubicBezTo>
                <a:cubicBezTo>
                  <a:pt x="762" y="199"/>
                  <a:pt x="763" y="199"/>
                  <a:pt x="763" y="199"/>
                </a:cubicBezTo>
                <a:cubicBezTo>
                  <a:pt x="764" y="198"/>
                  <a:pt x="763" y="196"/>
                  <a:pt x="764" y="196"/>
                </a:cubicBezTo>
                <a:cubicBezTo>
                  <a:pt x="765" y="196"/>
                  <a:pt x="765" y="198"/>
                  <a:pt x="766" y="198"/>
                </a:cubicBezTo>
                <a:cubicBezTo>
                  <a:pt x="766" y="199"/>
                  <a:pt x="767" y="199"/>
                  <a:pt x="767" y="201"/>
                </a:cubicBezTo>
                <a:cubicBezTo>
                  <a:pt x="767" y="202"/>
                  <a:pt x="767" y="204"/>
                  <a:pt x="769" y="205"/>
                </a:cubicBezTo>
                <a:cubicBezTo>
                  <a:pt x="770" y="206"/>
                  <a:pt x="769" y="208"/>
                  <a:pt x="770" y="209"/>
                </a:cubicBezTo>
                <a:cubicBezTo>
                  <a:pt x="771" y="211"/>
                  <a:pt x="771" y="212"/>
                  <a:pt x="772" y="213"/>
                </a:cubicBezTo>
                <a:cubicBezTo>
                  <a:pt x="774" y="214"/>
                  <a:pt x="774" y="215"/>
                  <a:pt x="773" y="216"/>
                </a:cubicBezTo>
                <a:cubicBezTo>
                  <a:pt x="773" y="218"/>
                  <a:pt x="774" y="217"/>
                  <a:pt x="774" y="218"/>
                </a:cubicBezTo>
                <a:cubicBezTo>
                  <a:pt x="775" y="219"/>
                  <a:pt x="774" y="221"/>
                  <a:pt x="775" y="222"/>
                </a:cubicBezTo>
                <a:cubicBezTo>
                  <a:pt x="775" y="223"/>
                  <a:pt x="776" y="222"/>
                  <a:pt x="778" y="222"/>
                </a:cubicBezTo>
                <a:cubicBezTo>
                  <a:pt x="780" y="222"/>
                  <a:pt x="779" y="221"/>
                  <a:pt x="779" y="219"/>
                </a:cubicBezTo>
                <a:cubicBezTo>
                  <a:pt x="779" y="218"/>
                  <a:pt x="780" y="219"/>
                  <a:pt x="781" y="218"/>
                </a:cubicBezTo>
                <a:cubicBezTo>
                  <a:pt x="781" y="217"/>
                  <a:pt x="783" y="217"/>
                  <a:pt x="784" y="218"/>
                </a:cubicBezTo>
                <a:cubicBezTo>
                  <a:pt x="786" y="218"/>
                  <a:pt x="786" y="217"/>
                  <a:pt x="787" y="216"/>
                </a:cubicBezTo>
                <a:cubicBezTo>
                  <a:pt x="787" y="214"/>
                  <a:pt x="788" y="216"/>
                  <a:pt x="788" y="216"/>
                </a:cubicBezTo>
                <a:cubicBezTo>
                  <a:pt x="789" y="217"/>
                  <a:pt x="790" y="214"/>
                  <a:pt x="791" y="212"/>
                </a:cubicBezTo>
                <a:cubicBezTo>
                  <a:pt x="791" y="211"/>
                  <a:pt x="791" y="211"/>
                  <a:pt x="789" y="213"/>
                </a:cubicBezTo>
                <a:cubicBezTo>
                  <a:pt x="788" y="214"/>
                  <a:pt x="788" y="211"/>
                  <a:pt x="789" y="210"/>
                </a:cubicBezTo>
                <a:cubicBezTo>
                  <a:pt x="790" y="208"/>
                  <a:pt x="790" y="204"/>
                  <a:pt x="790" y="204"/>
                </a:cubicBezTo>
                <a:cubicBezTo>
                  <a:pt x="790" y="203"/>
                  <a:pt x="790" y="201"/>
                  <a:pt x="792" y="201"/>
                </a:cubicBezTo>
                <a:cubicBezTo>
                  <a:pt x="794" y="201"/>
                  <a:pt x="796" y="198"/>
                  <a:pt x="796" y="197"/>
                </a:cubicBezTo>
                <a:cubicBezTo>
                  <a:pt x="796" y="196"/>
                  <a:pt x="798" y="195"/>
                  <a:pt x="798" y="194"/>
                </a:cubicBezTo>
                <a:cubicBezTo>
                  <a:pt x="798" y="193"/>
                  <a:pt x="795" y="190"/>
                  <a:pt x="794" y="189"/>
                </a:cubicBezTo>
                <a:cubicBezTo>
                  <a:pt x="793" y="189"/>
                  <a:pt x="791" y="189"/>
                  <a:pt x="791" y="189"/>
                </a:cubicBezTo>
                <a:cubicBezTo>
                  <a:pt x="792" y="188"/>
                  <a:pt x="791" y="185"/>
                  <a:pt x="791" y="184"/>
                </a:cubicBezTo>
                <a:cubicBezTo>
                  <a:pt x="791" y="183"/>
                  <a:pt x="792" y="181"/>
                  <a:pt x="792" y="180"/>
                </a:cubicBezTo>
                <a:cubicBezTo>
                  <a:pt x="792" y="178"/>
                  <a:pt x="792" y="177"/>
                  <a:pt x="794" y="176"/>
                </a:cubicBezTo>
                <a:cubicBezTo>
                  <a:pt x="795" y="176"/>
                  <a:pt x="794" y="175"/>
                  <a:pt x="796" y="175"/>
                </a:cubicBezTo>
                <a:cubicBezTo>
                  <a:pt x="797" y="174"/>
                  <a:pt x="797" y="172"/>
                  <a:pt x="799" y="171"/>
                </a:cubicBezTo>
                <a:cubicBezTo>
                  <a:pt x="800" y="171"/>
                  <a:pt x="800" y="170"/>
                  <a:pt x="803" y="169"/>
                </a:cubicBezTo>
                <a:cubicBezTo>
                  <a:pt x="805" y="168"/>
                  <a:pt x="808" y="165"/>
                  <a:pt x="809" y="164"/>
                </a:cubicBezTo>
                <a:cubicBezTo>
                  <a:pt x="810" y="163"/>
                  <a:pt x="807" y="161"/>
                  <a:pt x="809" y="160"/>
                </a:cubicBezTo>
                <a:cubicBezTo>
                  <a:pt x="811" y="159"/>
                  <a:pt x="809" y="157"/>
                  <a:pt x="810" y="156"/>
                </a:cubicBezTo>
                <a:cubicBezTo>
                  <a:pt x="812" y="156"/>
                  <a:pt x="812" y="155"/>
                  <a:pt x="813" y="154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6" y="154"/>
                  <a:pt x="817" y="154"/>
                  <a:pt x="818" y="154"/>
                </a:cubicBezTo>
                <a:cubicBezTo>
                  <a:pt x="820" y="153"/>
                  <a:pt x="822" y="155"/>
                  <a:pt x="823" y="155"/>
                </a:cubicBezTo>
                <a:cubicBezTo>
                  <a:pt x="825" y="156"/>
                  <a:pt x="825" y="157"/>
                  <a:pt x="825" y="159"/>
                </a:cubicBezTo>
                <a:cubicBezTo>
                  <a:pt x="825" y="160"/>
                  <a:pt x="825" y="161"/>
                  <a:pt x="824" y="160"/>
                </a:cubicBezTo>
                <a:cubicBezTo>
                  <a:pt x="823" y="160"/>
                  <a:pt x="822" y="160"/>
                  <a:pt x="822" y="162"/>
                </a:cubicBezTo>
                <a:cubicBezTo>
                  <a:pt x="821" y="164"/>
                  <a:pt x="819" y="166"/>
                  <a:pt x="817" y="166"/>
                </a:cubicBezTo>
                <a:cubicBezTo>
                  <a:pt x="816" y="166"/>
                  <a:pt x="816" y="168"/>
                  <a:pt x="815" y="168"/>
                </a:cubicBezTo>
                <a:cubicBezTo>
                  <a:pt x="814" y="169"/>
                  <a:pt x="813" y="169"/>
                  <a:pt x="813" y="171"/>
                </a:cubicBezTo>
                <a:cubicBezTo>
                  <a:pt x="813" y="172"/>
                  <a:pt x="811" y="172"/>
                  <a:pt x="810" y="172"/>
                </a:cubicBezTo>
                <a:cubicBezTo>
                  <a:pt x="808" y="172"/>
                  <a:pt x="809" y="174"/>
                  <a:pt x="808" y="175"/>
                </a:cubicBezTo>
                <a:cubicBezTo>
                  <a:pt x="807" y="175"/>
                  <a:pt x="807" y="176"/>
                  <a:pt x="808" y="177"/>
                </a:cubicBezTo>
                <a:cubicBezTo>
                  <a:pt x="809" y="178"/>
                  <a:pt x="808" y="179"/>
                  <a:pt x="808" y="180"/>
                </a:cubicBezTo>
                <a:cubicBezTo>
                  <a:pt x="809" y="181"/>
                  <a:pt x="810" y="183"/>
                  <a:pt x="809" y="185"/>
                </a:cubicBezTo>
                <a:cubicBezTo>
                  <a:pt x="808" y="187"/>
                  <a:pt x="807" y="189"/>
                  <a:pt x="808" y="189"/>
                </a:cubicBezTo>
                <a:cubicBezTo>
                  <a:pt x="808" y="189"/>
                  <a:pt x="809" y="190"/>
                  <a:pt x="810" y="190"/>
                </a:cubicBezTo>
                <a:cubicBezTo>
                  <a:pt x="811" y="190"/>
                  <a:pt x="811" y="191"/>
                  <a:pt x="812" y="191"/>
                </a:cubicBezTo>
                <a:cubicBezTo>
                  <a:pt x="812" y="191"/>
                  <a:pt x="813" y="191"/>
                  <a:pt x="813" y="192"/>
                </a:cubicBezTo>
                <a:cubicBezTo>
                  <a:pt x="813" y="192"/>
                  <a:pt x="814" y="192"/>
                  <a:pt x="814" y="192"/>
                </a:cubicBezTo>
                <a:cubicBezTo>
                  <a:pt x="815" y="192"/>
                  <a:pt x="815" y="192"/>
                  <a:pt x="816" y="193"/>
                </a:cubicBezTo>
                <a:cubicBezTo>
                  <a:pt x="817" y="193"/>
                  <a:pt x="818" y="193"/>
                  <a:pt x="819" y="193"/>
                </a:cubicBezTo>
                <a:cubicBezTo>
                  <a:pt x="823" y="193"/>
                  <a:pt x="830" y="190"/>
                  <a:pt x="832" y="190"/>
                </a:cubicBezTo>
                <a:cubicBezTo>
                  <a:pt x="835" y="190"/>
                  <a:pt x="837" y="190"/>
                  <a:pt x="838" y="189"/>
                </a:cubicBezTo>
                <a:cubicBezTo>
                  <a:pt x="839" y="189"/>
                  <a:pt x="840" y="191"/>
                  <a:pt x="841" y="192"/>
                </a:cubicBezTo>
                <a:cubicBezTo>
                  <a:pt x="842" y="193"/>
                  <a:pt x="844" y="192"/>
                  <a:pt x="844" y="193"/>
                </a:cubicBezTo>
                <a:cubicBezTo>
                  <a:pt x="845" y="193"/>
                  <a:pt x="844" y="194"/>
                  <a:pt x="842" y="193"/>
                </a:cubicBezTo>
                <a:cubicBezTo>
                  <a:pt x="841" y="193"/>
                  <a:pt x="840" y="194"/>
                  <a:pt x="838" y="195"/>
                </a:cubicBezTo>
                <a:cubicBezTo>
                  <a:pt x="836" y="195"/>
                  <a:pt x="837" y="196"/>
                  <a:pt x="835" y="197"/>
                </a:cubicBezTo>
                <a:cubicBezTo>
                  <a:pt x="834" y="197"/>
                  <a:pt x="833" y="197"/>
                  <a:pt x="831" y="196"/>
                </a:cubicBezTo>
                <a:cubicBezTo>
                  <a:pt x="830" y="196"/>
                  <a:pt x="828" y="196"/>
                  <a:pt x="827" y="196"/>
                </a:cubicBezTo>
                <a:cubicBezTo>
                  <a:pt x="825" y="196"/>
                  <a:pt x="820" y="196"/>
                  <a:pt x="819" y="197"/>
                </a:cubicBezTo>
                <a:cubicBezTo>
                  <a:pt x="818" y="199"/>
                  <a:pt x="815" y="199"/>
                  <a:pt x="817" y="200"/>
                </a:cubicBezTo>
                <a:cubicBezTo>
                  <a:pt x="818" y="201"/>
                  <a:pt x="817" y="201"/>
                  <a:pt x="818" y="203"/>
                </a:cubicBezTo>
                <a:cubicBezTo>
                  <a:pt x="818" y="204"/>
                  <a:pt x="819" y="204"/>
                  <a:pt x="820" y="204"/>
                </a:cubicBezTo>
                <a:cubicBezTo>
                  <a:pt x="821" y="204"/>
                  <a:pt x="822" y="204"/>
                  <a:pt x="821" y="206"/>
                </a:cubicBezTo>
                <a:cubicBezTo>
                  <a:pt x="820" y="207"/>
                  <a:pt x="821" y="208"/>
                  <a:pt x="820" y="210"/>
                </a:cubicBezTo>
                <a:cubicBezTo>
                  <a:pt x="820" y="212"/>
                  <a:pt x="818" y="212"/>
                  <a:pt x="817" y="212"/>
                </a:cubicBezTo>
                <a:cubicBezTo>
                  <a:pt x="816" y="212"/>
                  <a:pt x="814" y="208"/>
                  <a:pt x="813" y="207"/>
                </a:cubicBezTo>
                <a:cubicBezTo>
                  <a:pt x="813" y="206"/>
                  <a:pt x="811" y="208"/>
                  <a:pt x="809" y="209"/>
                </a:cubicBezTo>
                <a:cubicBezTo>
                  <a:pt x="808" y="210"/>
                  <a:pt x="808" y="212"/>
                  <a:pt x="807" y="213"/>
                </a:cubicBezTo>
                <a:cubicBezTo>
                  <a:pt x="806" y="213"/>
                  <a:pt x="806" y="215"/>
                  <a:pt x="807" y="217"/>
                </a:cubicBezTo>
                <a:cubicBezTo>
                  <a:pt x="808" y="218"/>
                  <a:pt x="808" y="220"/>
                  <a:pt x="807" y="221"/>
                </a:cubicBezTo>
                <a:cubicBezTo>
                  <a:pt x="806" y="223"/>
                  <a:pt x="807" y="222"/>
                  <a:pt x="807" y="223"/>
                </a:cubicBezTo>
                <a:cubicBezTo>
                  <a:pt x="808" y="224"/>
                  <a:pt x="805" y="224"/>
                  <a:pt x="806" y="226"/>
                </a:cubicBezTo>
                <a:cubicBezTo>
                  <a:pt x="807" y="227"/>
                  <a:pt x="804" y="227"/>
                  <a:pt x="804" y="226"/>
                </a:cubicBezTo>
                <a:cubicBezTo>
                  <a:pt x="804" y="224"/>
                  <a:pt x="801" y="225"/>
                  <a:pt x="801" y="226"/>
                </a:cubicBezTo>
                <a:cubicBezTo>
                  <a:pt x="801" y="227"/>
                  <a:pt x="800" y="228"/>
                  <a:pt x="799" y="228"/>
                </a:cubicBezTo>
                <a:cubicBezTo>
                  <a:pt x="797" y="228"/>
                  <a:pt x="797" y="226"/>
                  <a:pt x="797" y="225"/>
                </a:cubicBezTo>
                <a:cubicBezTo>
                  <a:pt x="797" y="224"/>
                  <a:pt x="789" y="226"/>
                  <a:pt x="787" y="228"/>
                </a:cubicBezTo>
                <a:cubicBezTo>
                  <a:pt x="785" y="230"/>
                  <a:pt x="781" y="229"/>
                  <a:pt x="781" y="230"/>
                </a:cubicBezTo>
                <a:cubicBezTo>
                  <a:pt x="781" y="231"/>
                  <a:pt x="779" y="232"/>
                  <a:pt x="779" y="231"/>
                </a:cubicBezTo>
                <a:cubicBezTo>
                  <a:pt x="779" y="230"/>
                  <a:pt x="778" y="229"/>
                  <a:pt x="777" y="229"/>
                </a:cubicBezTo>
                <a:cubicBezTo>
                  <a:pt x="775" y="229"/>
                  <a:pt x="778" y="228"/>
                  <a:pt x="777" y="227"/>
                </a:cubicBezTo>
                <a:cubicBezTo>
                  <a:pt x="777" y="226"/>
                  <a:pt x="776" y="227"/>
                  <a:pt x="775" y="227"/>
                </a:cubicBezTo>
                <a:cubicBezTo>
                  <a:pt x="775" y="228"/>
                  <a:pt x="774" y="228"/>
                  <a:pt x="773" y="228"/>
                </a:cubicBezTo>
                <a:cubicBezTo>
                  <a:pt x="772" y="227"/>
                  <a:pt x="770" y="230"/>
                  <a:pt x="768" y="231"/>
                </a:cubicBezTo>
                <a:cubicBezTo>
                  <a:pt x="767" y="232"/>
                  <a:pt x="765" y="230"/>
                  <a:pt x="766" y="229"/>
                </a:cubicBezTo>
                <a:cubicBezTo>
                  <a:pt x="767" y="227"/>
                  <a:pt x="766" y="228"/>
                  <a:pt x="765" y="228"/>
                </a:cubicBezTo>
                <a:cubicBezTo>
                  <a:pt x="763" y="229"/>
                  <a:pt x="761" y="228"/>
                  <a:pt x="762" y="227"/>
                </a:cubicBezTo>
                <a:cubicBezTo>
                  <a:pt x="762" y="225"/>
                  <a:pt x="760" y="224"/>
                  <a:pt x="760" y="223"/>
                </a:cubicBezTo>
                <a:cubicBezTo>
                  <a:pt x="760" y="223"/>
                  <a:pt x="761" y="223"/>
                  <a:pt x="762" y="224"/>
                </a:cubicBezTo>
                <a:cubicBezTo>
                  <a:pt x="763" y="225"/>
                  <a:pt x="765" y="225"/>
                  <a:pt x="765" y="224"/>
                </a:cubicBezTo>
                <a:cubicBezTo>
                  <a:pt x="765" y="223"/>
                  <a:pt x="765" y="221"/>
                  <a:pt x="763" y="221"/>
                </a:cubicBezTo>
                <a:cubicBezTo>
                  <a:pt x="762" y="222"/>
                  <a:pt x="762" y="222"/>
                  <a:pt x="761" y="221"/>
                </a:cubicBezTo>
                <a:cubicBezTo>
                  <a:pt x="761" y="220"/>
                  <a:pt x="762" y="219"/>
                  <a:pt x="763" y="218"/>
                </a:cubicBezTo>
                <a:cubicBezTo>
                  <a:pt x="763" y="217"/>
                  <a:pt x="765" y="218"/>
                  <a:pt x="765" y="217"/>
                </a:cubicBezTo>
                <a:cubicBezTo>
                  <a:pt x="766" y="216"/>
                  <a:pt x="764" y="215"/>
                  <a:pt x="763" y="215"/>
                </a:cubicBezTo>
                <a:cubicBezTo>
                  <a:pt x="763" y="214"/>
                  <a:pt x="762" y="212"/>
                  <a:pt x="763" y="212"/>
                </a:cubicBezTo>
                <a:cubicBezTo>
                  <a:pt x="764" y="211"/>
                  <a:pt x="764" y="209"/>
                  <a:pt x="764" y="208"/>
                </a:cubicBezTo>
                <a:cubicBezTo>
                  <a:pt x="763" y="208"/>
                  <a:pt x="761" y="208"/>
                  <a:pt x="761" y="210"/>
                </a:cubicBezTo>
                <a:cubicBezTo>
                  <a:pt x="760" y="212"/>
                  <a:pt x="759" y="211"/>
                  <a:pt x="758" y="211"/>
                </a:cubicBezTo>
                <a:cubicBezTo>
                  <a:pt x="758" y="212"/>
                  <a:pt x="759" y="212"/>
                  <a:pt x="758" y="213"/>
                </a:cubicBezTo>
                <a:cubicBezTo>
                  <a:pt x="757" y="214"/>
                  <a:pt x="757" y="212"/>
                  <a:pt x="756" y="212"/>
                </a:cubicBezTo>
                <a:cubicBezTo>
                  <a:pt x="754" y="212"/>
                  <a:pt x="754" y="214"/>
                  <a:pt x="754" y="215"/>
                </a:cubicBezTo>
                <a:cubicBezTo>
                  <a:pt x="753" y="216"/>
                  <a:pt x="753" y="218"/>
                  <a:pt x="754" y="220"/>
                </a:cubicBezTo>
                <a:cubicBezTo>
                  <a:pt x="754" y="221"/>
                  <a:pt x="756" y="222"/>
                  <a:pt x="755" y="223"/>
                </a:cubicBezTo>
                <a:cubicBezTo>
                  <a:pt x="755" y="225"/>
                  <a:pt x="757" y="226"/>
                  <a:pt x="757" y="227"/>
                </a:cubicBezTo>
                <a:cubicBezTo>
                  <a:pt x="756" y="228"/>
                  <a:pt x="757" y="229"/>
                  <a:pt x="758" y="231"/>
                </a:cubicBezTo>
                <a:cubicBezTo>
                  <a:pt x="759" y="233"/>
                  <a:pt x="756" y="232"/>
                  <a:pt x="756" y="233"/>
                </a:cubicBezTo>
                <a:cubicBezTo>
                  <a:pt x="756" y="234"/>
                  <a:pt x="754" y="233"/>
                  <a:pt x="753" y="232"/>
                </a:cubicBezTo>
                <a:cubicBezTo>
                  <a:pt x="752" y="232"/>
                  <a:pt x="750" y="232"/>
                  <a:pt x="750" y="233"/>
                </a:cubicBezTo>
                <a:cubicBezTo>
                  <a:pt x="750" y="233"/>
                  <a:pt x="749" y="235"/>
                  <a:pt x="748" y="234"/>
                </a:cubicBezTo>
                <a:cubicBezTo>
                  <a:pt x="747" y="234"/>
                  <a:pt x="746" y="234"/>
                  <a:pt x="744" y="234"/>
                </a:cubicBezTo>
                <a:cubicBezTo>
                  <a:pt x="742" y="235"/>
                  <a:pt x="742" y="236"/>
                  <a:pt x="742" y="237"/>
                </a:cubicBezTo>
                <a:cubicBezTo>
                  <a:pt x="743" y="238"/>
                  <a:pt x="741" y="238"/>
                  <a:pt x="740" y="237"/>
                </a:cubicBezTo>
                <a:cubicBezTo>
                  <a:pt x="740" y="236"/>
                  <a:pt x="738" y="237"/>
                  <a:pt x="738" y="238"/>
                </a:cubicBezTo>
                <a:cubicBezTo>
                  <a:pt x="739" y="240"/>
                  <a:pt x="736" y="240"/>
                  <a:pt x="736" y="242"/>
                </a:cubicBezTo>
                <a:cubicBezTo>
                  <a:pt x="737" y="243"/>
                  <a:pt x="734" y="245"/>
                  <a:pt x="733" y="246"/>
                </a:cubicBezTo>
                <a:cubicBezTo>
                  <a:pt x="732" y="246"/>
                  <a:pt x="730" y="247"/>
                  <a:pt x="729" y="247"/>
                </a:cubicBezTo>
                <a:cubicBezTo>
                  <a:pt x="727" y="247"/>
                  <a:pt x="726" y="249"/>
                  <a:pt x="726" y="251"/>
                </a:cubicBezTo>
                <a:cubicBezTo>
                  <a:pt x="726" y="254"/>
                  <a:pt x="724" y="254"/>
                  <a:pt x="722" y="254"/>
                </a:cubicBezTo>
                <a:cubicBezTo>
                  <a:pt x="719" y="254"/>
                  <a:pt x="720" y="256"/>
                  <a:pt x="719" y="257"/>
                </a:cubicBezTo>
                <a:cubicBezTo>
                  <a:pt x="718" y="258"/>
                  <a:pt x="714" y="257"/>
                  <a:pt x="714" y="255"/>
                </a:cubicBezTo>
                <a:cubicBezTo>
                  <a:pt x="713" y="254"/>
                  <a:pt x="710" y="255"/>
                  <a:pt x="711" y="257"/>
                </a:cubicBezTo>
                <a:cubicBezTo>
                  <a:pt x="713" y="258"/>
                  <a:pt x="713" y="261"/>
                  <a:pt x="712" y="261"/>
                </a:cubicBezTo>
                <a:cubicBezTo>
                  <a:pt x="711" y="262"/>
                  <a:pt x="711" y="261"/>
                  <a:pt x="710" y="261"/>
                </a:cubicBezTo>
                <a:cubicBezTo>
                  <a:pt x="709" y="261"/>
                  <a:pt x="709" y="261"/>
                  <a:pt x="708" y="261"/>
                </a:cubicBezTo>
                <a:cubicBezTo>
                  <a:pt x="707" y="262"/>
                  <a:pt x="707" y="260"/>
                  <a:pt x="705" y="260"/>
                </a:cubicBezTo>
                <a:cubicBezTo>
                  <a:pt x="705" y="260"/>
                  <a:pt x="704" y="260"/>
                  <a:pt x="703" y="260"/>
                </a:cubicBezTo>
                <a:cubicBezTo>
                  <a:pt x="703" y="260"/>
                  <a:pt x="702" y="260"/>
                  <a:pt x="701" y="260"/>
                </a:cubicBezTo>
                <a:cubicBezTo>
                  <a:pt x="699" y="260"/>
                  <a:pt x="698" y="261"/>
                  <a:pt x="699" y="262"/>
                </a:cubicBezTo>
                <a:cubicBezTo>
                  <a:pt x="699" y="263"/>
                  <a:pt x="699" y="264"/>
                  <a:pt x="699" y="265"/>
                </a:cubicBezTo>
                <a:cubicBezTo>
                  <a:pt x="700" y="266"/>
                  <a:pt x="703" y="266"/>
                  <a:pt x="705" y="267"/>
                </a:cubicBezTo>
                <a:cubicBezTo>
                  <a:pt x="707" y="268"/>
                  <a:pt x="707" y="267"/>
                  <a:pt x="708" y="268"/>
                </a:cubicBezTo>
                <a:cubicBezTo>
                  <a:pt x="710" y="269"/>
                  <a:pt x="710" y="268"/>
                  <a:pt x="710" y="270"/>
                </a:cubicBezTo>
                <a:cubicBezTo>
                  <a:pt x="710" y="271"/>
                  <a:pt x="711" y="273"/>
                  <a:pt x="713" y="273"/>
                </a:cubicBezTo>
                <a:cubicBezTo>
                  <a:pt x="715" y="274"/>
                  <a:pt x="714" y="275"/>
                  <a:pt x="714" y="277"/>
                </a:cubicBezTo>
                <a:cubicBezTo>
                  <a:pt x="715" y="278"/>
                  <a:pt x="713" y="280"/>
                  <a:pt x="714" y="282"/>
                </a:cubicBezTo>
                <a:cubicBezTo>
                  <a:pt x="714" y="283"/>
                  <a:pt x="713" y="289"/>
                  <a:pt x="712" y="289"/>
                </a:cubicBezTo>
                <a:cubicBezTo>
                  <a:pt x="711" y="290"/>
                  <a:pt x="710" y="289"/>
                  <a:pt x="708" y="289"/>
                </a:cubicBezTo>
                <a:cubicBezTo>
                  <a:pt x="707" y="289"/>
                  <a:pt x="705" y="288"/>
                  <a:pt x="704" y="289"/>
                </a:cubicBezTo>
                <a:cubicBezTo>
                  <a:pt x="703" y="289"/>
                  <a:pt x="700" y="289"/>
                  <a:pt x="697" y="289"/>
                </a:cubicBezTo>
                <a:cubicBezTo>
                  <a:pt x="694" y="288"/>
                  <a:pt x="692" y="288"/>
                  <a:pt x="690" y="288"/>
                </a:cubicBezTo>
                <a:cubicBezTo>
                  <a:pt x="687" y="289"/>
                  <a:pt x="687" y="287"/>
                  <a:pt x="685" y="287"/>
                </a:cubicBezTo>
                <a:cubicBezTo>
                  <a:pt x="683" y="287"/>
                  <a:pt x="684" y="289"/>
                  <a:pt x="681" y="289"/>
                </a:cubicBezTo>
                <a:cubicBezTo>
                  <a:pt x="679" y="289"/>
                  <a:pt x="679" y="291"/>
                  <a:pt x="680" y="292"/>
                </a:cubicBezTo>
                <a:cubicBezTo>
                  <a:pt x="682" y="294"/>
                  <a:pt x="681" y="298"/>
                  <a:pt x="681" y="299"/>
                </a:cubicBezTo>
                <a:cubicBezTo>
                  <a:pt x="682" y="301"/>
                  <a:pt x="680" y="308"/>
                  <a:pt x="679" y="310"/>
                </a:cubicBezTo>
                <a:cubicBezTo>
                  <a:pt x="677" y="312"/>
                  <a:pt x="679" y="312"/>
                  <a:pt x="680" y="313"/>
                </a:cubicBezTo>
                <a:cubicBezTo>
                  <a:pt x="682" y="315"/>
                  <a:pt x="681" y="319"/>
                  <a:pt x="681" y="321"/>
                </a:cubicBezTo>
                <a:cubicBezTo>
                  <a:pt x="681" y="322"/>
                  <a:pt x="682" y="321"/>
                  <a:pt x="684" y="321"/>
                </a:cubicBezTo>
                <a:cubicBezTo>
                  <a:pt x="686" y="321"/>
                  <a:pt x="688" y="320"/>
                  <a:pt x="690" y="321"/>
                </a:cubicBezTo>
                <a:cubicBezTo>
                  <a:pt x="692" y="322"/>
                  <a:pt x="693" y="326"/>
                  <a:pt x="695" y="326"/>
                </a:cubicBezTo>
                <a:cubicBezTo>
                  <a:pt x="696" y="326"/>
                  <a:pt x="696" y="325"/>
                  <a:pt x="696" y="324"/>
                </a:cubicBezTo>
                <a:cubicBezTo>
                  <a:pt x="697" y="324"/>
                  <a:pt x="697" y="324"/>
                  <a:pt x="698" y="324"/>
                </a:cubicBezTo>
                <a:cubicBezTo>
                  <a:pt x="699" y="324"/>
                  <a:pt x="700" y="323"/>
                  <a:pt x="702" y="323"/>
                </a:cubicBezTo>
                <a:cubicBezTo>
                  <a:pt x="705" y="323"/>
                  <a:pt x="706" y="323"/>
                  <a:pt x="708" y="323"/>
                </a:cubicBezTo>
                <a:cubicBezTo>
                  <a:pt x="709" y="323"/>
                  <a:pt x="710" y="322"/>
                  <a:pt x="711" y="321"/>
                </a:cubicBezTo>
                <a:cubicBezTo>
                  <a:pt x="711" y="320"/>
                  <a:pt x="712" y="319"/>
                  <a:pt x="714" y="319"/>
                </a:cubicBezTo>
                <a:cubicBezTo>
                  <a:pt x="716" y="319"/>
                  <a:pt x="716" y="317"/>
                  <a:pt x="716" y="316"/>
                </a:cubicBezTo>
                <a:cubicBezTo>
                  <a:pt x="716" y="315"/>
                  <a:pt x="719" y="313"/>
                  <a:pt x="719" y="313"/>
                </a:cubicBezTo>
                <a:cubicBezTo>
                  <a:pt x="719" y="312"/>
                  <a:pt x="717" y="309"/>
                  <a:pt x="719" y="306"/>
                </a:cubicBezTo>
                <a:cubicBezTo>
                  <a:pt x="721" y="304"/>
                  <a:pt x="722" y="304"/>
                  <a:pt x="722" y="302"/>
                </a:cubicBezTo>
                <a:cubicBezTo>
                  <a:pt x="722" y="301"/>
                  <a:pt x="724" y="300"/>
                  <a:pt x="726" y="300"/>
                </a:cubicBezTo>
                <a:cubicBezTo>
                  <a:pt x="728" y="300"/>
                  <a:pt x="729" y="298"/>
                  <a:pt x="731" y="298"/>
                </a:cubicBezTo>
                <a:cubicBezTo>
                  <a:pt x="733" y="297"/>
                  <a:pt x="733" y="295"/>
                  <a:pt x="732" y="293"/>
                </a:cubicBezTo>
                <a:cubicBezTo>
                  <a:pt x="732" y="291"/>
                  <a:pt x="734" y="289"/>
                  <a:pt x="736" y="289"/>
                </a:cubicBezTo>
                <a:cubicBezTo>
                  <a:pt x="738" y="288"/>
                  <a:pt x="743" y="290"/>
                  <a:pt x="744" y="291"/>
                </a:cubicBezTo>
                <a:cubicBezTo>
                  <a:pt x="745" y="291"/>
                  <a:pt x="747" y="291"/>
                  <a:pt x="749" y="289"/>
                </a:cubicBezTo>
                <a:cubicBezTo>
                  <a:pt x="751" y="287"/>
                  <a:pt x="752" y="287"/>
                  <a:pt x="753" y="287"/>
                </a:cubicBezTo>
                <a:cubicBezTo>
                  <a:pt x="755" y="286"/>
                  <a:pt x="754" y="285"/>
                  <a:pt x="756" y="284"/>
                </a:cubicBezTo>
                <a:cubicBezTo>
                  <a:pt x="759" y="283"/>
                  <a:pt x="761" y="285"/>
                  <a:pt x="762" y="287"/>
                </a:cubicBezTo>
                <a:cubicBezTo>
                  <a:pt x="763" y="288"/>
                  <a:pt x="763" y="288"/>
                  <a:pt x="764" y="289"/>
                </a:cubicBezTo>
                <a:cubicBezTo>
                  <a:pt x="764" y="290"/>
                  <a:pt x="765" y="292"/>
                  <a:pt x="768" y="294"/>
                </a:cubicBezTo>
                <a:cubicBezTo>
                  <a:pt x="771" y="296"/>
                  <a:pt x="772" y="298"/>
                  <a:pt x="773" y="299"/>
                </a:cubicBezTo>
                <a:cubicBezTo>
                  <a:pt x="775" y="300"/>
                  <a:pt x="777" y="300"/>
                  <a:pt x="777" y="301"/>
                </a:cubicBezTo>
                <a:cubicBezTo>
                  <a:pt x="778" y="302"/>
                  <a:pt x="780" y="303"/>
                  <a:pt x="781" y="303"/>
                </a:cubicBezTo>
                <a:cubicBezTo>
                  <a:pt x="783" y="304"/>
                  <a:pt x="783" y="306"/>
                  <a:pt x="784" y="306"/>
                </a:cubicBezTo>
                <a:cubicBezTo>
                  <a:pt x="786" y="306"/>
                  <a:pt x="785" y="307"/>
                  <a:pt x="786" y="308"/>
                </a:cubicBezTo>
                <a:cubicBezTo>
                  <a:pt x="786" y="309"/>
                  <a:pt x="787" y="312"/>
                  <a:pt x="786" y="313"/>
                </a:cubicBezTo>
                <a:cubicBezTo>
                  <a:pt x="785" y="314"/>
                  <a:pt x="785" y="316"/>
                  <a:pt x="786" y="316"/>
                </a:cubicBezTo>
                <a:cubicBezTo>
                  <a:pt x="787" y="316"/>
                  <a:pt x="788" y="314"/>
                  <a:pt x="788" y="313"/>
                </a:cubicBezTo>
                <a:cubicBezTo>
                  <a:pt x="788" y="312"/>
                  <a:pt x="790" y="312"/>
                  <a:pt x="791" y="310"/>
                </a:cubicBezTo>
                <a:cubicBezTo>
                  <a:pt x="792" y="309"/>
                  <a:pt x="789" y="309"/>
                  <a:pt x="789" y="307"/>
                </a:cubicBezTo>
                <a:cubicBezTo>
                  <a:pt x="788" y="305"/>
                  <a:pt x="790" y="304"/>
                  <a:pt x="793" y="305"/>
                </a:cubicBezTo>
                <a:cubicBezTo>
                  <a:pt x="795" y="307"/>
                  <a:pt x="796" y="308"/>
                  <a:pt x="796" y="305"/>
                </a:cubicBezTo>
                <a:cubicBezTo>
                  <a:pt x="796" y="303"/>
                  <a:pt x="789" y="300"/>
                  <a:pt x="787" y="299"/>
                </a:cubicBezTo>
                <a:cubicBezTo>
                  <a:pt x="786" y="298"/>
                  <a:pt x="787" y="297"/>
                  <a:pt x="784" y="297"/>
                </a:cubicBezTo>
                <a:cubicBezTo>
                  <a:pt x="782" y="297"/>
                  <a:pt x="779" y="294"/>
                  <a:pt x="778" y="290"/>
                </a:cubicBezTo>
                <a:cubicBezTo>
                  <a:pt x="777" y="286"/>
                  <a:pt x="773" y="286"/>
                  <a:pt x="772" y="284"/>
                </a:cubicBezTo>
                <a:cubicBezTo>
                  <a:pt x="771" y="282"/>
                  <a:pt x="773" y="282"/>
                  <a:pt x="772" y="280"/>
                </a:cubicBezTo>
                <a:cubicBezTo>
                  <a:pt x="771" y="278"/>
                  <a:pt x="775" y="277"/>
                  <a:pt x="776" y="277"/>
                </a:cubicBezTo>
                <a:cubicBezTo>
                  <a:pt x="778" y="278"/>
                  <a:pt x="777" y="280"/>
                  <a:pt x="778" y="280"/>
                </a:cubicBezTo>
                <a:cubicBezTo>
                  <a:pt x="779" y="280"/>
                  <a:pt x="781" y="280"/>
                  <a:pt x="781" y="281"/>
                </a:cubicBezTo>
                <a:cubicBezTo>
                  <a:pt x="781" y="283"/>
                  <a:pt x="784" y="286"/>
                  <a:pt x="785" y="287"/>
                </a:cubicBezTo>
                <a:cubicBezTo>
                  <a:pt x="786" y="289"/>
                  <a:pt x="788" y="288"/>
                  <a:pt x="788" y="289"/>
                </a:cubicBezTo>
                <a:cubicBezTo>
                  <a:pt x="788" y="290"/>
                  <a:pt x="790" y="291"/>
                  <a:pt x="792" y="291"/>
                </a:cubicBezTo>
                <a:cubicBezTo>
                  <a:pt x="794" y="291"/>
                  <a:pt x="797" y="295"/>
                  <a:pt x="799" y="296"/>
                </a:cubicBezTo>
                <a:cubicBezTo>
                  <a:pt x="801" y="297"/>
                  <a:pt x="802" y="297"/>
                  <a:pt x="800" y="299"/>
                </a:cubicBezTo>
                <a:cubicBezTo>
                  <a:pt x="799" y="300"/>
                  <a:pt x="799" y="304"/>
                  <a:pt x="800" y="305"/>
                </a:cubicBezTo>
                <a:cubicBezTo>
                  <a:pt x="802" y="306"/>
                  <a:pt x="802" y="308"/>
                  <a:pt x="803" y="309"/>
                </a:cubicBezTo>
                <a:cubicBezTo>
                  <a:pt x="805" y="309"/>
                  <a:pt x="806" y="311"/>
                  <a:pt x="805" y="312"/>
                </a:cubicBezTo>
                <a:cubicBezTo>
                  <a:pt x="805" y="314"/>
                  <a:pt x="807" y="314"/>
                  <a:pt x="808" y="313"/>
                </a:cubicBezTo>
                <a:cubicBezTo>
                  <a:pt x="809" y="312"/>
                  <a:pt x="812" y="314"/>
                  <a:pt x="812" y="315"/>
                </a:cubicBezTo>
                <a:cubicBezTo>
                  <a:pt x="812" y="315"/>
                  <a:pt x="812" y="315"/>
                  <a:pt x="811" y="315"/>
                </a:cubicBezTo>
                <a:cubicBezTo>
                  <a:pt x="810" y="314"/>
                  <a:pt x="809" y="314"/>
                  <a:pt x="808" y="315"/>
                </a:cubicBezTo>
                <a:cubicBezTo>
                  <a:pt x="806" y="316"/>
                  <a:pt x="809" y="317"/>
                  <a:pt x="809" y="319"/>
                </a:cubicBezTo>
                <a:cubicBezTo>
                  <a:pt x="808" y="320"/>
                  <a:pt x="809" y="322"/>
                  <a:pt x="811" y="321"/>
                </a:cubicBezTo>
                <a:cubicBezTo>
                  <a:pt x="812" y="321"/>
                  <a:pt x="812" y="322"/>
                  <a:pt x="813" y="322"/>
                </a:cubicBezTo>
                <a:cubicBezTo>
                  <a:pt x="814" y="323"/>
                  <a:pt x="814" y="324"/>
                  <a:pt x="815" y="323"/>
                </a:cubicBezTo>
                <a:cubicBezTo>
                  <a:pt x="816" y="323"/>
                  <a:pt x="814" y="320"/>
                  <a:pt x="814" y="319"/>
                </a:cubicBezTo>
                <a:cubicBezTo>
                  <a:pt x="814" y="319"/>
                  <a:pt x="815" y="319"/>
                  <a:pt x="815" y="319"/>
                </a:cubicBezTo>
                <a:cubicBezTo>
                  <a:pt x="816" y="319"/>
                  <a:pt x="817" y="319"/>
                  <a:pt x="817" y="319"/>
                </a:cubicBezTo>
                <a:cubicBezTo>
                  <a:pt x="818" y="318"/>
                  <a:pt x="816" y="317"/>
                  <a:pt x="815" y="317"/>
                </a:cubicBezTo>
                <a:cubicBezTo>
                  <a:pt x="815" y="317"/>
                  <a:pt x="814" y="317"/>
                  <a:pt x="815" y="317"/>
                </a:cubicBezTo>
                <a:cubicBezTo>
                  <a:pt x="815" y="316"/>
                  <a:pt x="816" y="316"/>
                  <a:pt x="817" y="316"/>
                </a:cubicBezTo>
                <a:cubicBezTo>
                  <a:pt x="818" y="317"/>
                  <a:pt x="819" y="316"/>
                  <a:pt x="820" y="316"/>
                </a:cubicBezTo>
                <a:cubicBezTo>
                  <a:pt x="820" y="316"/>
                  <a:pt x="821" y="313"/>
                  <a:pt x="818" y="313"/>
                </a:cubicBezTo>
                <a:cubicBezTo>
                  <a:pt x="817" y="312"/>
                  <a:pt x="817" y="313"/>
                  <a:pt x="816" y="313"/>
                </a:cubicBezTo>
                <a:cubicBezTo>
                  <a:pt x="816" y="313"/>
                  <a:pt x="816" y="314"/>
                  <a:pt x="815" y="313"/>
                </a:cubicBezTo>
                <a:cubicBezTo>
                  <a:pt x="813" y="311"/>
                  <a:pt x="816" y="312"/>
                  <a:pt x="816" y="310"/>
                </a:cubicBezTo>
                <a:cubicBezTo>
                  <a:pt x="816" y="309"/>
                  <a:pt x="814" y="307"/>
                  <a:pt x="813" y="306"/>
                </a:cubicBezTo>
                <a:cubicBezTo>
                  <a:pt x="812" y="304"/>
                  <a:pt x="814" y="303"/>
                  <a:pt x="815" y="305"/>
                </a:cubicBezTo>
                <a:cubicBezTo>
                  <a:pt x="816" y="306"/>
                  <a:pt x="817" y="305"/>
                  <a:pt x="818" y="305"/>
                </a:cubicBezTo>
                <a:cubicBezTo>
                  <a:pt x="819" y="305"/>
                  <a:pt x="817" y="303"/>
                  <a:pt x="819" y="302"/>
                </a:cubicBezTo>
                <a:cubicBezTo>
                  <a:pt x="821" y="301"/>
                  <a:pt x="821" y="302"/>
                  <a:pt x="822" y="303"/>
                </a:cubicBezTo>
                <a:cubicBezTo>
                  <a:pt x="822" y="303"/>
                  <a:pt x="823" y="301"/>
                  <a:pt x="825" y="301"/>
                </a:cubicBezTo>
                <a:cubicBezTo>
                  <a:pt x="827" y="301"/>
                  <a:pt x="828" y="304"/>
                  <a:pt x="830" y="304"/>
                </a:cubicBezTo>
                <a:cubicBezTo>
                  <a:pt x="832" y="304"/>
                  <a:pt x="833" y="302"/>
                  <a:pt x="834" y="301"/>
                </a:cubicBezTo>
                <a:cubicBezTo>
                  <a:pt x="835" y="301"/>
                  <a:pt x="836" y="301"/>
                  <a:pt x="837" y="301"/>
                </a:cubicBezTo>
                <a:cubicBezTo>
                  <a:pt x="838" y="301"/>
                  <a:pt x="839" y="301"/>
                  <a:pt x="840" y="301"/>
                </a:cubicBezTo>
                <a:cubicBezTo>
                  <a:pt x="841" y="300"/>
                  <a:pt x="838" y="299"/>
                  <a:pt x="837" y="298"/>
                </a:cubicBezTo>
                <a:cubicBezTo>
                  <a:pt x="836" y="297"/>
                  <a:pt x="836" y="295"/>
                  <a:pt x="835" y="295"/>
                </a:cubicBezTo>
                <a:cubicBezTo>
                  <a:pt x="834" y="295"/>
                  <a:pt x="833" y="292"/>
                  <a:pt x="834" y="292"/>
                </a:cubicBezTo>
                <a:cubicBezTo>
                  <a:pt x="835" y="291"/>
                  <a:pt x="836" y="288"/>
                  <a:pt x="838" y="288"/>
                </a:cubicBezTo>
                <a:cubicBezTo>
                  <a:pt x="839" y="288"/>
                  <a:pt x="838" y="286"/>
                  <a:pt x="838" y="285"/>
                </a:cubicBezTo>
                <a:cubicBezTo>
                  <a:pt x="839" y="284"/>
                  <a:pt x="839" y="282"/>
                  <a:pt x="841" y="281"/>
                </a:cubicBezTo>
                <a:cubicBezTo>
                  <a:pt x="842" y="281"/>
                  <a:pt x="843" y="281"/>
                  <a:pt x="843" y="279"/>
                </a:cubicBezTo>
                <a:cubicBezTo>
                  <a:pt x="843" y="277"/>
                  <a:pt x="843" y="277"/>
                  <a:pt x="845" y="276"/>
                </a:cubicBezTo>
                <a:cubicBezTo>
                  <a:pt x="847" y="274"/>
                  <a:pt x="847" y="272"/>
                  <a:pt x="848" y="271"/>
                </a:cubicBezTo>
                <a:cubicBezTo>
                  <a:pt x="850" y="271"/>
                  <a:pt x="851" y="270"/>
                  <a:pt x="853" y="271"/>
                </a:cubicBezTo>
                <a:cubicBezTo>
                  <a:pt x="856" y="271"/>
                  <a:pt x="852" y="273"/>
                  <a:pt x="854" y="273"/>
                </a:cubicBezTo>
                <a:cubicBezTo>
                  <a:pt x="854" y="274"/>
                  <a:pt x="856" y="274"/>
                  <a:pt x="857" y="274"/>
                </a:cubicBezTo>
                <a:cubicBezTo>
                  <a:pt x="859" y="274"/>
                  <a:pt x="860" y="274"/>
                  <a:pt x="860" y="274"/>
                </a:cubicBezTo>
                <a:cubicBezTo>
                  <a:pt x="861" y="276"/>
                  <a:pt x="855" y="277"/>
                  <a:pt x="855" y="278"/>
                </a:cubicBezTo>
                <a:cubicBezTo>
                  <a:pt x="855" y="278"/>
                  <a:pt x="858" y="279"/>
                  <a:pt x="859" y="280"/>
                </a:cubicBezTo>
                <a:cubicBezTo>
                  <a:pt x="860" y="280"/>
                  <a:pt x="859" y="282"/>
                  <a:pt x="859" y="283"/>
                </a:cubicBezTo>
                <a:cubicBezTo>
                  <a:pt x="860" y="283"/>
                  <a:pt x="861" y="283"/>
                  <a:pt x="863" y="282"/>
                </a:cubicBezTo>
                <a:cubicBezTo>
                  <a:pt x="864" y="281"/>
                  <a:pt x="865" y="281"/>
                  <a:pt x="867" y="280"/>
                </a:cubicBezTo>
                <a:cubicBezTo>
                  <a:pt x="868" y="280"/>
                  <a:pt x="869" y="280"/>
                  <a:pt x="870" y="280"/>
                </a:cubicBezTo>
                <a:cubicBezTo>
                  <a:pt x="871" y="280"/>
                  <a:pt x="872" y="280"/>
                  <a:pt x="872" y="279"/>
                </a:cubicBezTo>
                <a:cubicBezTo>
                  <a:pt x="873" y="279"/>
                  <a:pt x="871" y="278"/>
                  <a:pt x="868" y="278"/>
                </a:cubicBezTo>
                <a:cubicBezTo>
                  <a:pt x="865" y="279"/>
                  <a:pt x="865" y="275"/>
                  <a:pt x="865" y="275"/>
                </a:cubicBezTo>
                <a:cubicBezTo>
                  <a:pt x="865" y="274"/>
                  <a:pt x="868" y="272"/>
                  <a:pt x="870" y="271"/>
                </a:cubicBezTo>
                <a:cubicBezTo>
                  <a:pt x="872" y="271"/>
                  <a:pt x="874" y="271"/>
                  <a:pt x="875" y="270"/>
                </a:cubicBezTo>
                <a:cubicBezTo>
                  <a:pt x="877" y="269"/>
                  <a:pt x="883" y="268"/>
                  <a:pt x="883" y="269"/>
                </a:cubicBezTo>
                <a:cubicBezTo>
                  <a:pt x="884" y="270"/>
                  <a:pt x="879" y="272"/>
                  <a:pt x="878" y="272"/>
                </a:cubicBezTo>
                <a:cubicBezTo>
                  <a:pt x="877" y="272"/>
                  <a:pt x="880" y="273"/>
                  <a:pt x="880" y="274"/>
                </a:cubicBezTo>
                <a:cubicBezTo>
                  <a:pt x="880" y="275"/>
                  <a:pt x="877" y="275"/>
                  <a:pt x="877" y="277"/>
                </a:cubicBezTo>
                <a:cubicBezTo>
                  <a:pt x="877" y="278"/>
                  <a:pt x="876" y="279"/>
                  <a:pt x="875" y="279"/>
                </a:cubicBezTo>
                <a:cubicBezTo>
                  <a:pt x="873" y="279"/>
                  <a:pt x="873" y="279"/>
                  <a:pt x="874" y="280"/>
                </a:cubicBezTo>
                <a:cubicBezTo>
                  <a:pt x="874" y="280"/>
                  <a:pt x="874" y="282"/>
                  <a:pt x="877" y="282"/>
                </a:cubicBezTo>
                <a:cubicBezTo>
                  <a:pt x="880" y="283"/>
                  <a:pt x="883" y="285"/>
                  <a:pt x="885" y="288"/>
                </a:cubicBezTo>
                <a:cubicBezTo>
                  <a:pt x="887" y="290"/>
                  <a:pt x="892" y="289"/>
                  <a:pt x="893" y="292"/>
                </a:cubicBezTo>
                <a:cubicBezTo>
                  <a:pt x="893" y="295"/>
                  <a:pt x="895" y="294"/>
                  <a:pt x="894" y="297"/>
                </a:cubicBezTo>
                <a:cubicBezTo>
                  <a:pt x="894" y="299"/>
                  <a:pt x="887" y="302"/>
                  <a:pt x="885" y="301"/>
                </a:cubicBezTo>
                <a:cubicBezTo>
                  <a:pt x="884" y="300"/>
                  <a:pt x="880" y="301"/>
                  <a:pt x="878" y="301"/>
                </a:cubicBezTo>
                <a:cubicBezTo>
                  <a:pt x="875" y="301"/>
                  <a:pt x="875" y="299"/>
                  <a:pt x="873" y="299"/>
                </a:cubicBezTo>
                <a:cubicBezTo>
                  <a:pt x="871" y="300"/>
                  <a:pt x="871" y="298"/>
                  <a:pt x="869" y="298"/>
                </a:cubicBezTo>
                <a:cubicBezTo>
                  <a:pt x="867" y="298"/>
                  <a:pt x="869" y="297"/>
                  <a:pt x="863" y="296"/>
                </a:cubicBezTo>
                <a:cubicBezTo>
                  <a:pt x="857" y="295"/>
                  <a:pt x="852" y="298"/>
                  <a:pt x="850" y="300"/>
                </a:cubicBezTo>
                <a:cubicBezTo>
                  <a:pt x="849" y="301"/>
                  <a:pt x="846" y="301"/>
                  <a:pt x="843" y="301"/>
                </a:cubicBezTo>
                <a:cubicBezTo>
                  <a:pt x="842" y="301"/>
                  <a:pt x="841" y="300"/>
                  <a:pt x="841" y="301"/>
                </a:cubicBezTo>
                <a:cubicBezTo>
                  <a:pt x="840" y="301"/>
                  <a:pt x="841" y="303"/>
                  <a:pt x="839" y="304"/>
                </a:cubicBezTo>
                <a:cubicBezTo>
                  <a:pt x="837" y="304"/>
                  <a:pt x="835" y="304"/>
                  <a:pt x="834" y="304"/>
                </a:cubicBezTo>
                <a:cubicBezTo>
                  <a:pt x="832" y="304"/>
                  <a:pt x="830" y="304"/>
                  <a:pt x="830" y="305"/>
                </a:cubicBezTo>
                <a:cubicBezTo>
                  <a:pt x="828" y="305"/>
                  <a:pt x="827" y="308"/>
                  <a:pt x="829" y="308"/>
                </a:cubicBezTo>
                <a:cubicBezTo>
                  <a:pt x="830" y="308"/>
                  <a:pt x="831" y="308"/>
                  <a:pt x="830" y="309"/>
                </a:cubicBezTo>
                <a:cubicBezTo>
                  <a:pt x="830" y="310"/>
                  <a:pt x="832" y="311"/>
                  <a:pt x="831" y="312"/>
                </a:cubicBezTo>
                <a:cubicBezTo>
                  <a:pt x="830" y="313"/>
                  <a:pt x="830" y="314"/>
                  <a:pt x="831" y="315"/>
                </a:cubicBezTo>
                <a:cubicBezTo>
                  <a:pt x="832" y="316"/>
                  <a:pt x="832" y="317"/>
                  <a:pt x="831" y="317"/>
                </a:cubicBezTo>
                <a:cubicBezTo>
                  <a:pt x="830" y="317"/>
                  <a:pt x="833" y="319"/>
                  <a:pt x="833" y="320"/>
                </a:cubicBezTo>
                <a:cubicBezTo>
                  <a:pt x="833" y="320"/>
                  <a:pt x="836" y="320"/>
                  <a:pt x="836" y="321"/>
                </a:cubicBezTo>
                <a:cubicBezTo>
                  <a:pt x="836" y="322"/>
                  <a:pt x="837" y="322"/>
                  <a:pt x="838" y="322"/>
                </a:cubicBezTo>
                <a:cubicBezTo>
                  <a:pt x="839" y="321"/>
                  <a:pt x="840" y="323"/>
                  <a:pt x="841" y="325"/>
                </a:cubicBezTo>
                <a:cubicBezTo>
                  <a:pt x="841" y="326"/>
                  <a:pt x="846" y="325"/>
                  <a:pt x="846" y="324"/>
                </a:cubicBezTo>
                <a:cubicBezTo>
                  <a:pt x="846" y="322"/>
                  <a:pt x="847" y="322"/>
                  <a:pt x="850" y="322"/>
                </a:cubicBezTo>
                <a:cubicBezTo>
                  <a:pt x="852" y="322"/>
                  <a:pt x="854" y="325"/>
                  <a:pt x="855" y="325"/>
                </a:cubicBezTo>
                <a:cubicBezTo>
                  <a:pt x="856" y="326"/>
                  <a:pt x="858" y="325"/>
                  <a:pt x="860" y="325"/>
                </a:cubicBezTo>
                <a:cubicBezTo>
                  <a:pt x="861" y="325"/>
                  <a:pt x="863" y="323"/>
                  <a:pt x="864" y="322"/>
                </a:cubicBezTo>
                <a:cubicBezTo>
                  <a:pt x="864" y="322"/>
                  <a:pt x="865" y="322"/>
                  <a:pt x="865" y="323"/>
                </a:cubicBezTo>
                <a:cubicBezTo>
                  <a:pt x="866" y="323"/>
                  <a:pt x="866" y="323"/>
                  <a:pt x="867" y="323"/>
                </a:cubicBezTo>
                <a:cubicBezTo>
                  <a:pt x="868" y="322"/>
                  <a:pt x="869" y="322"/>
                  <a:pt x="870" y="322"/>
                </a:cubicBezTo>
                <a:cubicBezTo>
                  <a:pt x="871" y="322"/>
                  <a:pt x="868" y="324"/>
                  <a:pt x="869" y="325"/>
                </a:cubicBezTo>
                <a:cubicBezTo>
                  <a:pt x="870" y="326"/>
                  <a:pt x="868" y="328"/>
                  <a:pt x="869" y="329"/>
                </a:cubicBezTo>
                <a:cubicBezTo>
                  <a:pt x="870" y="330"/>
                  <a:pt x="869" y="331"/>
                  <a:pt x="869" y="333"/>
                </a:cubicBezTo>
                <a:cubicBezTo>
                  <a:pt x="869" y="334"/>
                  <a:pt x="865" y="338"/>
                  <a:pt x="865" y="341"/>
                </a:cubicBezTo>
                <a:cubicBezTo>
                  <a:pt x="864" y="344"/>
                  <a:pt x="862" y="349"/>
                  <a:pt x="861" y="349"/>
                </a:cubicBezTo>
                <a:cubicBezTo>
                  <a:pt x="861" y="350"/>
                  <a:pt x="860" y="349"/>
                  <a:pt x="859" y="349"/>
                </a:cubicBezTo>
                <a:cubicBezTo>
                  <a:pt x="859" y="349"/>
                  <a:pt x="858" y="349"/>
                  <a:pt x="857" y="349"/>
                </a:cubicBezTo>
                <a:cubicBezTo>
                  <a:pt x="855" y="350"/>
                  <a:pt x="853" y="349"/>
                  <a:pt x="851" y="348"/>
                </a:cubicBezTo>
                <a:cubicBezTo>
                  <a:pt x="849" y="347"/>
                  <a:pt x="843" y="348"/>
                  <a:pt x="842" y="349"/>
                </a:cubicBezTo>
                <a:cubicBezTo>
                  <a:pt x="842" y="351"/>
                  <a:pt x="840" y="351"/>
                  <a:pt x="838" y="350"/>
                </a:cubicBezTo>
                <a:cubicBezTo>
                  <a:pt x="836" y="349"/>
                  <a:pt x="833" y="348"/>
                  <a:pt x="830" y="348"/>
                </a:cubicBezTo>
                <a:cubicBezTo>
                  <a:pt x="826" y="347"/>
                  <a:pt x="824" y="347"/>
                  <a:pt x="823" y="346"/>
                </a:cubicBezTo>
                <a:cubicBezTo>
                  <a:pt x="823" y="345"/>
                  <a:pt x="821" y="345"/>
                  <a:pt x="818" y="344"/>
                </a:cubicBezTo>
                <a:cubicBezTo>
                  <a:pt x="814" y="344"/>
                  <a:pt x="815" y="341"/>
                  <a:pt x="811" y="341"/>
                </a:cubicBezTo>
                <a:cubicBezTo>
                  <a:pt x="807" y="341"/>
                  <a:pt x="802" y="344"/>
                  <a:pt x="802" y="346"/>
                </a:cubicBezTo>
                <a:cubicBezTo>
                  <a:pt x="802" y="348"/>
                  <a:pt x="804" y="350"/>
                  <a:pt x="802" y="351"/>
                </a:cubicBezTo>
                <a:cubicBezTo>
                  <a:pt x="801" y="353"/>
                  <a:pt x="798" y="353"/>
                  <a:pt x="796" y="351"/>
                </a:cubicBezTo>
                <a:cubicBezTo>
                  <a:pt x="794" y="350"/>
                  <a:pt x="790" y="349"/>
                  <a:pt x="788" y="349"/>
                </a:cubicBezTo>
                <a:cubicBezTo>
                  <a:pt x="785" y="349"/>
                  <a:pt x="783" y="347"/>
                  <a:pt x="784" y="346"/>
                </a:cubicBezTo>
                <a:cubicBezTo>
                  <a:pt x="784" y="344"/>
                  <a:pt x="783" y="344"/>
                  <a:pt x="781" y="343"/>
                </a:cubicBezTo>
                <a:cubicBezTo>
                  <a:pt x="779" y="343"/>
                  <a:pt x="777" y="341"/>
                  <a:pt x="773" y="342"/>
                </a:cubicBezTo>
                <a:cubicBezTo>
                  <a:pt x="769" y="342"/>
                  <a:pt x="767" y="340"/>
                  <a:pt x="767" y="339"/>
                </a:cubicBezTo>
                <a:cubicBezTo>
                  <a:pt x="767" y="338"/>
                  <a:pt x="765" y="337"/>
                  <a:pt x="765" y="337"/>
                </a:cubicBezTo>
                <a:cubicBezTo>
                  <a:pt x="764" y="338"/>
                  <a:pt x="762" y="337"/>
                  <a:pt x="762" y="336"/>
                </a:cubicBezTo>
                <a:cubicBezTo>
                  <a:pt x="761" y="334"/>
                  <a:pt x="763" y="334"/>
                  <a:pt x="765" y="333"/>
                </a:cubicBezTo>
                <a:cubicBezTo>
                  <a:pt x="767" y="331"/>
                  <a:pt x="767" y="329"/>
                  <a:pt x="765" y="327"/>
                </a:cubicBezTo>
                <a:cubicBezTo>
                  <a:pt x="763" y="326"/>
                  <a:pt x="764" y="325"/>
                  <a:pt x="766" y="324"/>
                </a:cubicBezTo>
                <a:cubicBezTo>
                  <a:pt x="767" y="322"/>
                  <a:pt x="766" y="321"/>
                  <a:pt x="765" y="322"/>
                </a:cubicBezTo>
                <a:cubicBezTo>
                  <a:pt x="764" y="323"/>
                  <a:pt x="763" y="323"/>
                  <a:pt x="763" y="321"/>
                </a:cubicBezTo>
                <a:cubicBezTo>
                  <a:pt x="763" y="320"/>
                  <a:pt x="759" y="320"/>
                  <a:pt x="757" y="321"/>
                </a:cubicBezTo>
                <a:cubicBezTo>
                  <a:pt x="756" y="322"/>
                  <a:pt x="752" y="321"/>
                  <a:pt x="751" y="321"/>
                </a:cubicBezTo>
                <a:cubicBezTo>
                  <a:pt x="750" y="321"/>
                  <a:pt x="748" y="321"/>
                  <a:pt x="747" y="321"/>
                </a:cubicBezTo>
                <a:cubicBezTo>
                  <a:pt x="745" y="321"/>
                  <a:pt x="742" y="324"/>
                  <a:pt x="741" y="323"/>
                </a:cubicBezTo>
                <a:cubicBezTo>
                  <a:pt x="740" y="321"/>
                  <a:pt x="728" y="323"/>
                  <a:pt x="725" y="323"/>
                </a:cubicBezTo>
                <a:cubicBezTo>
                  <a:pt x="722" y="324"/>
                  <a:pt x="720" y="327"/>
                  <a:pt x="718" y="327"/>
                </a:cubicBezTo>
                <a:cubicBezTo>
                  <a:pt x="716" y="327"/>
                  <a:pt x="713" y="329"/>
                  <a:pt x="712" y="330"/>
                </a:cubicBezTo>
                <a:cubicBezTo>
                  <a:pt x="710" y="332"/>
                  <a:pt x="707" y="330"/>
                  <a:pt x="705" y="330"/>
                </a:cubicBezTo>
                <a:cubicBezTo>
                  <a:pt x="704" y="330"/>
                  <a:pt x="704" y="330"/>
                  <a:pt x="703" y="330"/>
                </a:cubicBezTo>
                <a:cubicBezTo>
                  <a:pt x="701" y="330"/>
                  <a:pt x="699" y="331"/>
                  <a:pt x="698" y="329"/>
                </a:cubicBezTo>
                <a:cubicBezTo>
                  <a:pt x="696" y="327"/>
                  <a:pt x="695" y="327"/>
                  <a:pt x="694" y="327"/>
                </a:cubicBezTo>
                <a:cubicBezTo>
                  <a:pt x="693" y="328"/>
                  <a:pt x="691" y="334"/>
                  <a:pt x="689" y="336"/>
                </a:cubicBezTo>
                <a:cubicBezTo>
                  <a:pt x="688" y="338"/>
                  <a:pt x="685" y="339"/>
                  <a:pt x="683" y="339"/>
                </a:cubicBezTo>
                <a:cubicBezTo>
                  <a:pt x="681" y="339"/>
                  <a:pt x="681" y="342"/>
                  <a:pt x="680" y="343"/>
                </a:cubicBezTo>
                <a:cubicBezTo>
                  <a:pt x="678" y="344"/>
                  <a:pt x="679" y="346"/>
                  <a:pt x="677" y="347"/>
                </a:cubicBezTo>
                <a:cubicBezTo>
                  <a:pt x="676" y="348"/>
                  <a:pt x="676" y="352"/>
                  <a:pt x="677" y="353"/>
                </a:cubicBezTo>
                <a:cubicBezTo>
                  <a:pt x="678" y="355"/>
                  <a:pt x="674" y="359"/>
                  <a:pt x="672" y="360"/>
                </a:cubicBezTo>
                <a:cubicBezTo>
                  <a:pt x="670" y="362"/>
                  <a:pt x="669" y="364"/>
                  <a:pt x="666" y="364"/>
                </a:cubicBezTo>
                <a:cubicBezTo>
                  <a:pt x="663" y="365"/>
                  <a:pt x="661" y="368"/>
                  <a:pt x="661" y="370"/>
                </a:cubicBezTo>
                <a:cubicBezTo>
                  <a:pt x="660" y="372"/>
                  <a:pt x="655" y="375"/>
                  <a:pt x="655" y="378"/>
                </a:cubicBezTo>
                <a:cubicBezTo>
                  <a:pt x="655" y="380"/>
                  <a:pt x="650" y="385"/>
                  <a:pt x="647" y="391"/>
                </a:cubicBezTo>
                <a:cubicBezTo>
                  <a:pt x="645" y="397"/>
                  <a:pt x="647" y="398"/>
                  <a:pt x="649" y="400"/>
                </a:cubicBezTo>
                <a:cubicBezTo>
                  <a:pt x="650" y="401"/>
                  <a:pt x="648" y="404"/>
                  <a:pt x="650" y="407"/>
                </a:cubicBezTo>
                <a:cubicBezTo>
                  <a:pt x="651" y="409"/>
                  <a:pt x="649" y="413"/>
                  <a:pt x="648" y="415"/>
                </a:cubicBezTo>
                <a:cubicBezTo>
                  <a:pt x="647" y="416"/>
                  <a:pt x="648" y="420"/>
                  <a:pt x="646" y="422"/>
                </a:cubicBezTo>
                <a:cubicBezTo>
                  <a:pt x="645" y="424"/>
                  <a:pt x="647" y="427"/>
                  <a:pt x="648" y="428"/>
                </a:cubicBezTo>
                <a:cubicBezTo>
                  <a:pt x="649" y="429"/>
                  <a:pt x="647" y="432"/>
                  <a:pt x="648" y="433"/>
                </a:cubicBezTo>
                <a:cubicBezTo>
                  <a:pt x="650" y="435"/>
                  <a:pt x="650" y="436"/>
                  <a:pt x="652" y="436"/>
                </a:cubicBezTo>
                <a:cubicBezTo>
                  <a:pt x="655" y="437"/>
                  <a:pt x="652" y="438"/>
                  <a:pt x="654" y="440"/>
                </a:cubicBezTo>
                <a:cubicBezTo>
                  <a:pt x="656" y="441"/>
                  <a:pt x="656" y="442"/>
                  <a:pt x="657" y="444"/>
                </a:cubicBezTo>
                <a:cubicBezTo>
                  <a:pt x="659" y="445"/>
                  <a:pt x="662" y="447"/>
                  <a:pt x="663" y="451"/>
                </a:cubicBezTo>
                <a:cubicBezTo>
                  <a:pt x="664" y="454"/>
                  <a:pt x="665" y="455"/>
                  <a:pt x="666" y="456"/>
                </a:cubicBezTo>
                <a:cubicBezTo>
                  <a:pt x="668" y="457"/>
                  <a:pt x="672" y="459"/>
                  <a:pt x="675" y="462"/>
                </a:cubicBezTo>
                <a:cubicBezTo>
                  <a:pt x="678" y="464"/>
                  <a:pt x="683" y="467"/>
                  <a:pt x="685" y="468"/>
                </a:cubicBezTo>
                <a:cubicBezTo>
                  <a:pt x="687" y="469"/>
                  <a:pt x="692" y="467"/>
                  <a:pt x="699" y="465"/>
                </a:cubicBezTo>
                <a:cubicBezTo>
                  <a:pt x="705" y="464"/>
                  <a:pt x="709" y="467"/>
                  <a:pt x="710" y="467"/>
                </a:cubicBezTo>
                <a:cubicBezTo>
                  <a:pt x="711" y="467"/>
                  <a:pt x="716" y="465"/>
                  <a:pt x="718" y="464"/>
                </a:cubicBezTo>
                <a:cubicBezTo>
                  <a:pt x="720" y="463"/>
                  <a:pt x="723" y="462"/>
                  <a:pt x="724" y="461"/>
                </a:cubicBezTo>
                <a:cubicBezTo>
                  <a:pt x="725" y="460"/>
                  <a:pt x="728" y="460"/>
                  <a:pt x="729" y="460"/>
                </a:cubicBezTo>
                <a:cubicBezTo>
                  <a:pt x="731" y="460"/>
                  <a:pt x="731" y="458"/>
                  <a:pt x="732" y="459"/>
                </a:cubicBezTo>
                <a:cubicBezTo>
                  <a:pt x="733" y="460"/>
                  <a:pt x="736" y="460"/>
                  <a:pt x="739" y="461"/>
                </a:cubicBezTo>
                <a:cubicBezTo>
                  <a:pt x="741" y="461"/>
                  <a:pt x="743" y="464"/>
                  <a:pt x="743" y="465"/>
                </a:cubicBezTo>
                <a:cubicBezTo>
                  <a:pt x="742" y="466"/>
                  <a:pt x="744" y="468"/>
                  <a:pt x="745" y="469"/>
                </a:cubicBezTo>
                <a:cubicBezTo>
                  <a:pt x="746" y="469"/>
                  <a:pt x="748" y="468"/>
                  <a:pt x="749" y="468"/>
                </a:cubicBezTo>
                <a:cubicBezTo>
                  <a:pt x="750" y="468"/>
                  <a:pt x="754" y="468"/>
                  <a:pt x="755" y="467"/>
                </a:cubicBezTo>
                <a:cubicBezTo>
                  <a:pt x="756" y="466"/>
                  <a:pt x="756" y="468"/>
                  <a:pt x="757" y="469"/>
                </a:cubicBezTo>
                <a:cubicBezTo>
                  <a:pt x="758" y="470"/>
                  <a:pt x="759" y="470"/>
                  <a:pt x="759" y="470"/>
                </a:cubicBezTo>
                <a:cubicBezTo>
                  <a:pt x="760" y="470"/>
                  <a:pt x="760" y="470"/>
                  <a:pt x="760" y="470"/>
                </a:cubicBezTo>
                <a:cubicBezTo>
                  <a:pt x="761" y="470"/>
                  <a:pt x="762" y="473"/>
                  <a:pt x="762" y="474"/>
                </a:cubicBezTo>
                <a:cubicBezTo>
                  <a:pt x="761" y="475"/>
                  <a:pt x="760" y="477"/>
                  <a:pt x="761" y="478"/>
                </a:cubicBezTo>
                <a:cubicBezTo>
                  <a:pt x="762" y="479"/>
                  <a:pt x="761" y="480"/>
                  <a:pt x="760" y="481"/>
                </a:cubicBezTo>
                <a:cubicBezTo>
                  <a:pt x="759" y="481"/>
                  <a:pt x="759" y="483"/>
                  <a:pt x="760" y="483"/>
                </a:cubicBezTo>
                <a:cubicBezTo>
                  <a:pt x="761" y="483"/>
                  <a:pt x="760" y="484"/>
                  <a:pt x="759" y="485"/>
                </a:cubicBezTo>
                <a:cubicBezTo>
                  <a:pt x="759" y="485"/>
                  <a:pt x="760" y="486"/>
                  <a:pt x="761" y="487"/>
                </a:cubicBezTo>
                <a:cubicBezTo>
                  <a:pt x="761" y="488"/>
                  <a:pt x="758" y="487"/>
                  <a:pt x="758" y="489"/>
                </a:cubicBezTo>
                <a:cubicBezTo>
                  <a:pt x="759" y="490"/>
                  <a:pt x="758" y="491"/>
                  <a:pt x="757" y="491"/>
                </a:cubicBezTo>
                <a:cubicBezTo>
                  <a:pt x="756" y="492"/>
                  <a:pt x="759" y="494"/>
                  <a:pt x="759" y="495"/>
                </a:cubicBezTo>
                <a:cubicBezTo>
                  <a:pt x="759" y="496"/>
                  <a:pt x="760" y="497"/>
                  <a:pt x="762" y="499"/>
                </a:cubicBezTo>
                <a:cubicBezTo>
                  <a:pt x="764" y="501"/>
                  <a:pt x="763" y="502"/>
                  <a:pt x="767" y="504"/>
                </a:cubicBezTo>
                <a:cubicBezTo>
                  <a:pt x="770" y="507"/>
                  <a:pt x="771" y="511"/>
                  <a:pt x="772" y="514"/>
                </a:cubicBezTo>
                <a:cubicBezTo>
                  <a:pt x="772" y="516"/>
                  <a:pt x="775" y="522"/>
                  <a:pt x="776" y="523"/>
                </a:cubicBezTo>
                <a:cubicBezTo>
                  <a:pt x="776" y="524"/>
                  <a:pt x="775" y="525"/>
                  <a:pt x="775" y="527"/>
                </a:cubicBezTo>
                <a:cubicBezTo>
                  <a:pt x="775" y="530"/>
                  <a:pt x="777" y="534"/>
                  <a:pt x="777" y="536"/>
                </a:cubicBezTo>
                <a:cubicBezTo>
                  <a:pt x="778" y="539"/>
                  <a:pt x="776" y="541"/>
                  <a:pt x="774" y="542"/>
                </a:cubicBezTo>
                <a:cubicBezTo>
                  <a:pt x="773" y="544"/>
                  <a:pt x="771" y="548"/>
                  <a:pt x="771" y="551"/>
                </a:cubicBezTo>
                <a:cubicBezTo>
                  <a:pt x="771" y="553"/>
                  <a:pt x="769" y="555"/>
                  <a:pt x="769" y="557"/>
                </a:cubicBezTo>
                <a:cubicBezTo>
                  <a:pt x="769" y="558"/>
                  <a:pt x="769" y="561"/>
                  <a:pt x="769" y="562"/>
                </a:cubicBezTo>
                <a:cubicBezTo>
                  <a:pt x="768" y="564"/>
                  <a:pt x="770" y="566"/>
                  <a:pt x="771" y="568"/>
                </a:cubicBezTo>
                <a:cubicBezTo>
                  <a:pt x="772" y="570"/>
                  <a:pt x="774" y="574"/>
                  <a:pt x="775" y="577"/>
                </a:cubicBezTo>
                <a:cubicBezTo>
                  <a:pt x="776" y="580"/>
                  <a:pt x="779" y="583"/>
                  <a:pt x="779" y="585"/>
                </a:cubicBezTo>
                <a:cubicBezTo>
                  <a:pt x="780" y="588"/>
                  <a:pt x="779" y="591"/>
                  <a:pt x="780" y="593"/>
                </a:cubicBezTo>
                <a:cubicBezTo>
                  <a:pt x="780" y="594"/>
                  <a:pt x="781" y="597"/>
                  <a:pt x="781" y="599"/>
                </a:cubicBezTo>
                <a:cubicBezTo>
                  <a:pt x="782" y="602"/>
                  <a:pt x="782" y="607"/>
                  <a:pt x="784" y="610"/>
                </a:cubicBezTo>
                <a:cubicBezTo>
                  <a:pt x="786" y="612"/>
                  <a:pt x="789" y="616"/>
                  <a:pt x="790" y="620"/>
                </a:cubicBezTo>
                <a:cubicBezTo>
                  <a:pt x="791" y="623"/>
                  <a:pt x="793" y="626"/>
                  <a:pt x="794" y="628"/>
                </a:cubicBezTo>
                <a:cubicBezTo>
                  <a:pt x="795" y="630"/>
                  <a:pt x="795" y="632"/>
                  <a:pt x="794" y="632"/>
                </a:cubicBezTo>
                <a:cubicBezTo>
                  <a:pt x="793" y="632"/>
                  <a:pt x="793" y="633"/>
                  <a:pt x="794" y="636"/>
                </a:cubicBezTo>
                <a:cubicBezTo>
                  <a:pt x="795" y="638"/>
                  <a:pt x="794" y="639"/>
                  <a:pt x="795" y="639"/>
                </a:cubicBezTo>
                <a:cubicBezTo>
                  <a:pt x="797" y="639"/>
                  <a:pt x="796" y="640"/>
                  <a:pt x="797" y="640"/>
                </a:cubicBezTo>
                <a:cubicBezTo>
                  <a:pt x="798" y="640"/>
                  <a:pt x="799" y="641"/>
                  <a:pt x="799" y="642"/>
                </a:cubicBezTo>
                <a:cubicBezTo>
                  <a:pt x="800" y="643"/>
                  <a:pt x="802" y="643"/>
                  <a:pt x="802" y="642"/>
                </a:cubicBezTo>
                <a:cubicBezTo>
                  <a:pt x="803" y="641"/>
                  <a:pt x="805" y="641"/>
                  <a:pt x="807" y="641"/>
                </a:cubicBezTo>
                <a:cubicBezTo>
                  <a:pt x="809" y="641"/>
                  <a:pt x="809" y="640"/>
                  <a:pt x="811" y="639"/>
                </a:cubicBezTo>
                <a:cubicBezTo>
                  <a:pt x="813" y="638"/>
                  <a:pt x="816" y="638"/>
                  <a:pt x="818" y="639"/>
                </a:cubicBezTo>
                <a:cubicBezTo>
                  <a:pt x="819" y="640"/>
                  <a:pt x="821" y="639"/>
                  <a:pt x="822" y="638"/>
                </a:cubicBezTo>
                <a:cubicBezTo>
                  <a:pt x="822" y="638"/>
                  <a:pt x="823" y="638"/>
                  <a:pt x="823" y="638"/>
                </a:cubicBezTo>
                <a:cubicBezTo>
                  <a:pt x="824" y="639"/>
                  <a:pt x="824" y="639"/>
                  <a:pt x="824" y="638"/>
                </a:cubicBezTo>
                <a:cubicBezTo>
                  <a:pt x="825" y="636"/>
                  <a:pt x="826" y="637"/>
                  <a:pt x="828" y="637"/>
                </a:cubicBezTo>
                <a:cubicBezTo>
                  <a:pt x="830" y="637"/>
                  <a:pt x="834" y="634"/>
                  <a:pt x="837" y="631"/>
                </a:cubicBezTo>
                <a:cubicBezTo>
                  <a:pt x="840" y="628"/>
                  <a:pt x="845" y="622"/>
                  <a:pt x="847" y="619"/>
                </a:cubicBezTo>
                <a:cubicBezTo>
                  <a:pt x="849" y="616"/>
                  <a:pt x="851" y="613"/>
                  <a:pt x="853" y="612"/>
                </a:cubicBezTo>
                <a:cubicBezTo>
                  <a:pt x="854" y="611"/>
                  <a:pt x="855" y="605"/>
                  <a:pt x="855" y="603"/>
                </a:cubicBezTo>
                <a:cubicBezTo>
                  <a:pt x="855" y="602"/>
                  <a:pt x="855" y="602"/>
                  <a:pt x="854" y="602"/>
                </a:cubicBezTo>
                <a:cubicBezTo>
                  <a:pt x="854" y="602"/>
                  <a:pt x="854" y="602"/>
                  <a:pt x="853" y="601"/>
                </a:cubicBezTo>
                <a:cubicBezTo>
                  <a:pt x="853" y="600"/>
                  <a:pt x="856" y="598"/>
                  <a:pt x="860" y="596"/>
                </a:cubicBezTo>
                <a:cubicBezTo>
                  <a:pt x="864" y="595"/>
                  <a:pt x="865" y="594"/>
                  <a:pt x="865" y="593"/>
                </a:cubicBezTo>
                <a:cubicBezTo>
                  <a:pt x="866" y="592"/>
                  <a:pt x="865" y="588"/>
                  <a:pt x="866" y="587"/>
                </a:cubicBezTo>
                <a:cubicBezTo>
                  <a:pt x="866" y="586"/>
                  <a:pt x="866" y="585"/>
                  <a:pt x="865" y="582"/>
                </a:cubicBezTo>
                <a:cubicBezTo>
                  <a:pt x="865" y="578"/>
                  <a:pt x="863" y="578"/>
                  <a:pt x="863" y="576"/>
                </a:cubicBezTo>
                <a:cubicBezTo>
                  <a:pt x="862" y="574"/>
                  <a:pt x="863" y="573"/>
                  <a:pt x="864" y="573"/>
                </a:cubicBezTo>
                <a:cubicBezTo>
                  <a:pt x="865" y="573"/>
                  <a:pt x="865" y="572"/>
                  <a:pt x="866" y="571"/>
                </a:cubicBezTo>
                <a:cubicBezTo>
                  <a:pt x="867" y="569"/>
                  <a:pt x="868" y="570"/>
                  <a:pt x="869" y="568"/>
                </a:cubicBezTo>
                <a:cubicBezTo>
                  <a:pt x="871" y="567"/>
                  <a:pt x="871" y="566"/>
                  <a:pt x="874" y="564"/>
                </a:cubicBezTo>
                <a:cubicBezTo>
                  <a:pt x="876" y="562"/>
                  <a:pt x="879" y="562"/>
                  <a:pt x="882" y="560"/>
                </a:cubicBezTo>
                <a:cubicBezTo>
                  <a:pt x="885" y="558"/>
                  <a:pt x="889" y="552"/>
                  <a:pt x="889" y="551"/>
                </a:cubicBezTo>
                <a:cubicBezTo>
                  <a:pt x="888" y="550"/>
                  <a:pt x="887" y="545"/>
                  <a:pt x="888" y="543"/>
                </a:cubicBezTo>
                <a:cubicBezTo>
                  <a:pt x="888" y="541"/>
                  <a:pt x="887" y="535"/>
                  <a:pt x="887" y="533"/>
                </a:cubicBezTo>
                <a:cubicBezTo>
                  <a:pt x="887" y="530"/>
                  <a:pt x="884" y="531"/>
                  <a:pt x="884" y="529"/>
                </a:cubicBezTo>
                <a:cubicBezTo>
                  <a:pt x="884" y="526"/>
                  <a:pt x="883" y="526"/>
                  <a:pt x="883" y="524"/>
                </a:cubicBezTo>
                <a:cubicBezTo>
                  <a:pt x="883" y="523"/>
                  <a:pt x="883" y="521"/>
                  <a:pt x="882" y="521"/>
                </a:cubicBezTo>
                <a:cubicBezTo>
                  <a:pt x="882" y="521"/>
                  <a:pt x="882" y="519"/>
                  <a:pt x="883" y="518"/>
                </a:cubicBezTo>
                <a:cubicBezTo>
                  <a:pt x="884" y="516"/>
                  <a:pt x="881" y="516"/>
                  <a:pt x="881" y="514"/>
                </a:cubicBezTo>
                <a:cubicBezTo>
                  <a:pt x="880" y="512"/>
                  <a:pt x="886" y="500"/>
                  <a:pt x="887" y="498"/>
                </a:cubicBezTo>
                <a:cubicBezTo>
                  <a:pt x="888" y="497"/>
                  <a:pt x="889" y="497"/>
                  <a:pt x="889" y="496"/>
                </a:cubicBezTo>
                <a:cubicBezTo>
                  <a:pt x="890" y="496"/>
                  <a:pt x="890" y="496"/>
                  <a:pt x="890" y="496"/>
                </a:cubicBezTo>
                <a:cubicBezTo>
                  <a:pt x="891" y="496"/>
                  <a:pt x="891" y="496"/>
                  <a:pt x="892" y="495"/>
                </a:cubicBezTo>
                <a:cubicBezTo>
                  <a:pt x="893" y="493"/>
                  <a:pt x="898" y="488"/>
                  <a:pt x="902" y="484"/>
                </a:cubicBezTo>
                <a:cubicBezTo>
                  <a:pt x="905" y="480"/>
                  <a:pt x="907" y="480"/>
                  <a:pt x="909" y="479"/>
                </a:cubicBezTo>
                <a:cubicBezTo>
                  <a:pt x="911" y="478"/>
                  <a:pt x="916" y="473"/>
                  <a:pt x="919" y="468"/>
                </a:cubicBezTo>
                <a:cubicBezTo>
                  <a:pt x="922" y="465"/>
                  <a:pt x="924" y="462"/>
                  <a:pt x="924" y="460"/>
                </a:cubicBezTo>
                <a:cubicBezTo>
                  <a:pt x="925" y="458"/>
                  <a:pt x="927" y="456"/>
                  <a:pt x="928" y="454"/>
                </a:cubicBezTo>
                <a:cubicBezTo>
                  <a:pt x="930" y="452"/>
                  <a:pt x="932" y="447"/>
                  <a:pt x="932" y="445"/>
                </a:cubicBezTo>
                <a:cubicBezTo>
                  <a:pt x="932" y="444"/>
                  <a:pt x="933" y="441"/>
                  <a:pt x="934" y="438"/>
                </a:cubicBezTo>
                <a:cubicBezTo>
                  <a:pt x="934" y="435"/>
                  <a:pt x="932" y="435"/>
                  <a:pt x="931" y="436"/>
                </a:cubicBezTo>
                <a:cubicBezTo>
                  <a:pt x="930" y="438"/>
                  <a:pt x="925" y="439"/>
                  <a:pt x="921" y="439"/>
                </a:cubicBezTo>
                <a:cubicBezTo>
                  <a:pt x="918" y="439"/>
                  <a:pt x="916" y="439"/>
                  <a:pt x="915" y="441"/>
                </a:cubicBezTo>
                <a:cubicBezTo>
                  <a:pt x="914" y="441"/>
                  <a:pt x="913" y="441"/>
                  <a:pt x="912" y="441"/>
                </a:cubicBezTo>
                <a:cubicBezTo>
                  <a:pt x="911" y="441"/>
                  <a:pt x="910" y="441"/>
                  <a:pt x="909" y="442"/>
                </a:cubicBezTo>
                <a:cubicBezTo>
                  <a:pt x="908" y="443"/>
                  <a:pt x="903" y="444"/>
                  <a:pt x="902" y="441"/>
                </a:cubicBezTo>
                <a:cubicBezTo>
                  <a:pt x="901" y="438"/>
                  <a:pt x="898" y="438"/>
                  <a:pt x="898" y="438"/>
                </a:cubicBezTo>
                <a:cubicBezTo>
                  <a:pt x="897" y="437"/>
                  <a:pt x="899" y="436"/>
                  <a:pt x="900" y="436"/>
                </a:cubicBezTo>
                <a:cubicBezTo>
                  <a:pt x="901" y="435"/>
                  <a:pt x="901" y="434"/>
                  <a:pt x="900" y="433"/>
                </a:cubicBezTo>
                <a:cubicBezTo>
                  <a:pt x="899" y="432"/>
                  <a:pt x="897" y="431"/>
                  <a:pt x="895" y="428"/>
                </a:cubicBezTo>
                <a:cubicBezTo>
                  <a:pt x="892" y="425"/>
                  <a:pt x="889" y="423"/>
                  <a:pt x="888" y="423"/>
                </a:cubicBezTo>
                <a:cubicBezTo>
                  <a:pt x="886" y="423"/>
                  <a:pt x="886" y="420"/>
                  <a:pt x="885" y="420"/>
                </a:cubicBezTo>
                <a:cubicBezTo>
                  <a:pt x="884" y="420"/>
                  <a:pt x="882" y="416"/>
                  <a:pt x="882" y="414"/>
                </a:cubicBezTo>
                <a:cubicBezTo>
                  <a:pt x="882" y="412"/>
                  <a:pt x="878" y="408"/>
                  <a:pt x="877" y="407"/>
                </a:cubicBezTo>
                <a:cubicBezTo>
                  <a:pt x="875" y="406"/>
                  <a:pt x="874" y="404"/>
                  <a:pt x="874" y="400"/>
                </a:cubicBezTo>
                <a:cubicBezTo>
                  <a:pt x="874" y="397"/>
                  <a:pt x="874" y="394"/>
                  <a:pt x="873" y="393"/>
                </a:cubicBezTo>
                <a:cubicBezTo>
                  <a:pt x="873" y="392"/>
                  <a:pt x="872" y="390"/>
                  <a:pt x="870" y="389"/>
                </a:cubicBezTo>
                <a:cubicBezTo>
                  <a:pt x="868" y="388"/>
                  <a:pt x="867" y="386"/>
                  <a:pt x="867" y="384"/>
                </a:cubicBezTo>
                <a:cubicBezTo>
                  <a:pt x="868" y="382"/>
                  <a:pt x="866" y="382"/>
                  <a:pt x="865" y="379"/>
                </a:cubicBezTo>
                <a:cubicBezTo>
                  <a:pt x="865" y="376"/>
                  <a:pt x="861" y="372"/>
                  <a:pt x="861" y="371"/>
                </a:cubicBezTo>
                <a:cubicBezTo>
                  <a:pt x="861" y="369"/>
                  <a:pt x="859" y="368"/>
                  <a:pt x="859" y="366"/>
                </a:cubicBezTo>
                <a:cubicBezTo>
                  <a:pt x="859" y="364"/>
                  <a:pt x="858" y="364"/>
                  <a:pt x="856" y="362"/>
                </a:cubicBezTo>
                <a:cubicBezTo>
                  <a:pt x="854" y="359"/>
                  <a:pt x="854" y="354"/>
                  <a:pt x="854" y="354"/>
                </a:cubicBezTo>
                <a:cubicBezTo>
                  <a:pt x="855" y="354"/>
                  <a:pt x="856" y="358"/>
                  <a:pt x="857" y="359"/>
                </a:cubicBezTo>
                <a:cubicBezTo>
                  <a:pt x="858" y="361"/>
                  <a:pt x="860" y="365"/>
                  <a:pt x="861" y="365"/>
                </a:cubicBezTo>
                <a:cubicBezTo>
                  <a:pt x="863" y="365"/>
                  <a:pt x="863" y="358"/>
                  <a:pt x="864" y="359"/>
                </a:cubicBezTo>
                <a:cubicBezTo>
                  <a:pt x="864" y="359"/>
                  <a:pt x="864" y="363"/>
                  <a:pt x="865" y="364"/>
                </a:cubicBezTo>
                <a:cubicBezTo>
                  <a:pt x="866" y="364"/>
                  <a:pt x="866" y="366"/>
                  <a:pt x="868" y="368"/>
                </a:cubicBezTo>
                <a:cubicBezTo>
                  <a:pt x="870" y="370"/>
                  <a:pt x="874" y="376"/>
                  <a:pt x="874" y="378"/>
                </a:cubicBezTo>
                <a:cubicBezTo>
                  <a:pt x="874" y="379"/>
                  <a:pt x="875" y="381"/>
                  <a:pt x="877" y="382"/>
                </a:cubicBezTo>
                <a:cubicBezTo>
                  <a:pt x="880" y="384"/>
                  <a:pt x="880" y="386"/>
                  <a:pt x="881" y="387"/>
                </a:cubicBezTo>
                <a:cubicBezTo>
                  <a:pt x="883" y="388"/>
                  <a:pt x="882" y="389"/>
                  <a:pt x="882" y="392"/>
                </a:cubicBezTo>
                <a:cubicBezTo>
                  <a:pt x="882" y="394"/>
                  <a:pt x="884" y="397"/>
                  <a:pt x="886" y="399"/>
                </a:cubicBezTo>
                <a:cubicBezTo>
                  <a:pt x="888" y="400"/>
                  <a:pt x="890" y="402"/>
                  <a:pt x="891" y="404"/>
                </a:cubicBezTo>
                <a:cubicBezTo>
                  <a:pt x="892" y="407"/>
                  <a:pt x="893" y="409"/>
                  <a:pt x="895" y="411"/>
                </a:cubicBezTo>
                <a:cubicBezTo>
                  <a:pt x="896" y="412"/>
                  <a:pt x="895" y="413"/>
                  <a:pt x="896" y="414"/>
                </a:cubicBezTo>
                <a:cubicBezTo>
                  <a:pt x="897" y="415"/>
                  <a:pt x="898" y="418"/>
                  <a:pt x="898" y="419"/>
                </a:cubicBezTo>
                <a:cubicBezTo>
                  <a:pt x="897" y="421"/>
                  <a:pt x="898" y="424"/>
                  <a:pt x="899" y="426"/>
                </a:cubicBezTo>
                <a:cubicBezTo>
                  <a:pt x="900" y="428"/>
                  <a:pt x="900" y="432"/>
                  <a:pt x="900" y="432"/>
                </a:cubicBezTo>
                <a:cubicBezTo>
                  <a:pt x="901" y="433"/>
                  <a:pt x="906" y="433"/>
                  <a:pt x="908" y="431"/>
                </a:cubicBezTo>
                <a:cubicBezTo>
                  <a:pt x="910" y="430"/>
                  <a:pt x="912" y="430"/>
                  <a:pt x="914" y="430"/>
                </a:cubicBezTo>
                <a:cubicBezTo>
                  <a:pt x="915" y="430"/>
                  <a:pt x="918" y="428"/>
                  <a:pt x="918" y="427"/>
                </a:cubicBezTo>
                <a:cubicBezTo>
                  <a:pt x="919" y="427"/>
                  <a:pt x="921" y="427"/>
                  <a:pt x="923" y="427"/>
                </a:cubicBezTo>
                <a:cubicBezTo>
                  <a:pt x="924" y="427"/>
                  <a:pt x="925" y="426"/>
                  <a:pt x="926" y="424"/>
                </a:cubicBezTo>
                <a:cubicBezTo>
                  <a:pt x="927" y="423"/>
                  <a:pt x="931" y="423"/>
                  <a:pt x="935" y="422"/>
                </a:cubicBezTo>
                <a:cubicBezTo>
                  <a:pt x="939" y="420"/>
                  <a:pt x="938" y="418"/>
                  <a:pt x="939" y="417"/>
                </a:cubicBezTo>
                <a:cubicBezTo>
                  <a:pt x="940" y="416"/>
                  <a:pt x="941" y="417"/>
                  <a:pt x="944" y="415"/>
                </a:cubicBezTo>
                <a:cubicBezTo>
                  <a:pt x="946" y="414"/>
                  <a:pt x="949" y="415"/>
                  <a:pt x="951" y="414"/>
                </a:cubicBezTo>
                <a:cubicBezTo>
                  <a:pt x="952" y="414"/>
                  <a:pt x="951" y="412"/>
                  <a:pt x="952" y="411"/>
                </a:cubicBezTo>
                <a:cubicBezTo>
                  <a:pt x="953" y="410"/>
                  <a:pt x="954" y="410"/>
                  <a:pt x="955" y="410"/>
                </a:cubicBezTo>
                <a:cubicBezTo>
                  <a:pt x="956" y="410"/>
                  <a:pt x="956" y="410"/>
                  <a:pt x="957" y="410"/>
                </a:cubicBezTo>
                <a:cubicBezTo>
                  <a:pt x="958" y="410"/>
                  <a:pt x="958" y="407"/>
                  <a:pt x="960" y="406"/>
                </a:cubicBezTo>
                <a:cubicBezTo>
                  <a:pt x="961" y="406"/>
                  <a:pt x="962" y="406"/>
                  <a:pt x="962" y="405"/>
                </a:cubicBezTo>
                <a:cubicBezTo>
                  <a:pt x="962" y="404"/>
                  <a:pt x="962" y="399"/>
                  <a:pt x="964" y="399"/>
                </a:cubicBezTo>
                <a:cubicBezTo>
                  <a:pt x="965" y="399"/>
                  <a:pt x="967" y="397"/>
                  <a:pt x="967" y="397"/>
                </a:cubicBezTo>
                <a:cubicBezTo>
                  <a:pt x="967" y="396"/>
                  <a:pt x="970" y="393"/>
                  <a:pt x="971" y="392"/>
                </a:cubicBezTo>
                <a:cubicBezTo>
                  <a:pt x="971" y="390"/>
                  <a:pt x="972" y="390"/>
                  <a:pt x="970" y="389"/>
                </a:cubicBezTo>
                <a:cubicBezTo>
                  <a:pt x="969" y="389"/>
                  <a:pt x="967" y="386"/>
                  <a:pt x="967" y="385"/>
                </a:cubicBezTo>
                <a:cubicBezTo>
                  <a:pt x="966" y="384"/>
                  <a:pt x="963" y="385"/>
                  <a:pt x="960" y="382"/>
                </a:cubicBezTo>
                <a:cubicBezTo>
                  <a:pt x="957" y="380"/>
                  <a:pt x="957" y="373"/>
                  <a:pt x="956" y="373"/>
                </a:cubicBezTo>
                <a:cubicBezTo>
                  <a:pt x="955" y="372"/>
                  <a:pt x="952" y="376"/>
                  <a:pt x="951" y="378"/>
                </a:cubicBezTo>
                <a:cubicBezTo>
                  <a:pt x="950" y="381"/>
                  <a:pt x="946" y="383"/>
                  <a:pt x="943" y="382"/>
                </a:cubicBezTo>
                <a:cubicBezTo>
                  <a:pt x="940" y="381"/>
                  <a:pt x="939" y="383"/>
                  <a:pt x="938" y="383"/>
                </a:cubicBezTo>
                <a:cubicBezTo>
                  <a:pt x="937" y="384"/>
                  <a:pt x="935" y="381"/>
                  <a:pt x="935" y="379"/>
                </a:cubicBezTo>
                <a:cubicBezTo>
                  <a:pt x="936" y="378"/>
                  <a:pt x="937" y="374"/>
                  <a:pt x="935" y="374"/>
                </a:cubicBezTo>
                <a:cubicBezTo>
                  <a:pt x="933" y="373"/>
                  <a:pt x="932" y="377"/>
                  <a:pt x="932" y="378"/>
                </a:cubicBezTo>
                <a:cubicBezTo>
                  <a:pt x="932" y="379"/>
                  <a:pt x="929" y="374"/>
                  <a:pt x="930" y="373"/>
                </a:cubicBezTo>
                <a:cubicBezTo>
                  <a:pt x="931" y="372"/>
                  <a:pt x="929" y="370"/>
                  <a:pt x="928" y="369"/>
                </a:cubicBezTo>
                <a:cubicBezTo>
                  <a:pt x="926" y="368"/>
                  <a:pt x="924" y="365"/>
                  <a:pt x="923" y="364"/>
                </a:cubicBezTo>
                <a:cubicBezTo>
                  <a:pt x="923" y="362"/>
                  <a:pt x="921" y="358"/>
                  <a:pt x="921" y="357"/>
                </a:cubicBezTo>
                <a:cubicBezTo>
                  <a:pt x="921" y="356"/>
                  <a:pt x="923" y="355"/>
                  <a:pt x="924" y="355"/>
                </a:cubicBezTo>
                <a:cubicBezTo>
                  <a:pt x="925" y="355"/>
                  <a:pt x="925" y="353"/>
                  <a:pt x="926" y="354"/>
                </a:cubicBezTo>
                <a:cubicBezTo>
                  <a:pt x="927" y="355"/>
                  <a:pt x="928" y="354"/>
                  <a:pt x="929" y="354"/>
                </a:cubicBezTo>
                <a:cubicBezTo>
                  <a:pt x="930" y="354"/>
                  <a:pt x="932" y="359"/>
                  <a:pt x="933" y="361"/>
                </a:cubicBezTo>
                <a:cubicBezTo>
                  <a:pt x="934" y="363"/>
                  <a:pt x="934" y="364"/>
                  <a:pt x="936" y="365"/>
                </a:cubicBezTo>
                <a:cubicBezTo>
                  <a:pt x="937" y="366"/>
                  <a:pt x="939" y="365"/>
                  <a:pt x="941" y="367"/>
                </a:cubicBezTo>
                <a:cubicBezTo>
                  <a:pt x="943" y="369"/>
                  <a:pt x="948" y="371"/>
                  <a:pt x="951" y="371"/>
                </a:cubicBezTo>
                <a:cubicBezTo>
                  <a:pt x="952" y="371"/>
                  <a:pt x="953" y="370"/>
                  <a:pt x="954" y="370"/>
                </a:cubicBezTo>
                <a:cubicBezTo>
                  <a:pt x="955" y="369"/>
                  <a:pt x="956" y="369"/>
                  <a:pt x="957" y="369"/>
                </a:cubicBezTo>
                <a:cubicBezTo>
                  <a:pt x="960" y="370"/>
                  <a:pt x="960" y="373"/>
                  <a:pt x="961" y="375"/>
                </a:cubicBezTo>
                <a:cubicBezTo>
                  <a:pt x="962" y="376"/>
                  <a:pt x="973" y="377"/>
                  <a:pt x="975" y="377"/>
                </a:cubicBezTo>
                <a:cubicBezTo>
                  <a:pt x="977" y="378"/>
                  <a:pt x="987" y="378"/>
                  <a:pt x="988" y="377"/>
                </a:cubicBezTo>
                <a:cubicBezTo>
                  <a:pt x="989" y="376"/>
                  <a:pt x="990" y="376"/>
                  <a:pt x="991" y="377"/>
                </a:cubicBezTo>
                <a:cubicBezTo>
                  <a:pt x="992" y="377"/>
                  <a:pt x="996" y="378"/>
                  <a:pt x="998" y="377"/>
                </a:cubicBezTo>
                <a:cubicBezTo>
                  <a:pt x="1000" y="375"/>
                  <a:pt x="1001" y="377"/>
                  <a:pt x="1001" y="378"/>
                </a:cubicBezTo>
                <a:cubicBezTo>
                  <a:pt x="1001" y="379"/>
                  <a:pt x="1002" y="379"/>
                  <a:pt x="1003" y="380"/>
                </a:cubicBezTo>
                <a:cubicBezTo>
                  <a:pt x="1004" y="381"/>
                  <a:pt x="1004" y="382"/>
                  <a:pt x="1004" y="383"/>
                </a:cubicBezTo>
                <a:cubicBezTo>
                  <a:pt x="1005" y="384"/>
                  <a:pt x="1006" y="384"/>
                  <a:pt x="1008" y="384"/>
                </a:cubicBezTo>
                <a:cubicBezTo>
                  <a:pt x="1010" y="385"/>
                  <a:pt x="1010" y="388"/>
                  <a:pt x="1012" y="388"/>
                </a:cubicBezTo>
                <a:cubicBezTo>
                  <a:pt x="1014" y="389"/>
                  <a:pt x="1015" y="389"/>
                  <a:pt x="1015" y="388"/>
                </a:cubicBezTo>
                <a:cubicBezTo>
                  <a:pt x="1016" y="388"/>
                  <a:pt x="1017" y="388"/>
                  <a:pt x="1017" y="389"/>
                </a:cubicBezTo>
                <a:cubicBezTo>
                  <a:pt x="1017" y="391"/>
                  <a:pt x="1011" y="390"/>
                  <a:pt x="1011" y="391"/>
                </a:cubicBezTo>
                <a:cubicBezTo>
                  <a:pt x="1011" y="391"/>
                  <a:pt x="1017" y="399"/>
                  <a:pt x="1020" y="398"/>
                </a:cubicBezTo>
                <a:cubicBezTo>
                  <a:pt x="1023" y="398"/>
                  <a:pt x="1026" y="394"/>
                  <a:pt x="1025" y="394"/>
                </a:cubicBezTo>
                <a:cubicBezTo>
                  <a:pt x="1024" y="393"/>
                  <a:pt x="1025" y="391"/>
                  <a:pt x="1026" y="392"/>
                </a:cubicBezTo>
                <a:cubicBezTo>
                  <a:pt x="1027" y="392"/>
                  <a:pt x="1026" y="395"/>
                  <a:pt x="1027" y="396"/>
                </a:cubicBezTo>
                <a:cubicBezTo>
                  <a:pt x="1028" y="397"/>
                  <a:pt x="1028" y="398"/>
                  <a:pt x="1027" y="400"/>
                </a:cubicBezTo>
                <a:cubicBezTo>
                  <a:pt x="1026" y="402"/>
                  <a:pt x="1028" y="405"/>
                  <a:pt x="1028" y="407"/>
                </a:cubicBezTo>
                <a:cubicBezTo>
                  <a:pt x="1028" y="409"/>
                  <a:pt x="1029" y="412"/>
                  <a:pt x="1030" y="415"/>
                </a:cubicBezTo>
                <a:cubicBezTo>
                  <a:pt x="1030" y="417"/>
                  <a:pt x="1032" y="423"/>
                  <a:pt x="1034" y="426"/>
                </a:cubicBezTo>
                <a:cubicBezTo>
                  <a:pt x="1036" y="429"/>
                  <a:pt x="1037" y="435"/>
                  <a:pt x="1038" y="437"/>
                </a:cubicBezTo>
                <a:cubicBezTo>
                  <a:pt x="1039" y="438"/>
                  <a:pt x="1042" y="443"/>
                  <a:pt x="1042" y="446"/>
                </a:cubicBezTo>
                <a:cubicBezTo>
                  <a:pt x="1042" y="449"/>
                  <a:pt x="1045" y="453"/>
                  <a:pt x="1046" y="453"/>
                </a:cubicBezTo>
                <a:cubicBezTo>
                  <a:pt x="1047" y="454"/>
                  <a:pt x="1050" y="453"/>
                  <a:pt x="1050" y="451"/>
                </a:cubicBezTo>
                <a:cubicBezTo>
                  <a:pt x="1051" y="449"/>
                  <a:pt x="1054" y="448"/>
                  <a:pt x="1054" y="447"/>
                </a:cubicBezTo>
                <a:cubicBezTo>
                  <a:pt x="1054" y="445"/>
                  <a:pt x="1055" y="444"/>
                  <a:pt x="1056" y="444"/>
                </a:cubicBezTo>
                <a:cubicBezTo>
                  <a:pt x="1057" y="444"/>
                  <a:pt x="1057" y="443"/>
                  <a:pt x="1057" y="441"/>
                </a:cubicBezTo>
                <a:cubicBezTo>
                  <a:pt x="1057" y="439"/>
                  <a:pt x="1057" y="437"/>
                  <a:pt x="1058" y="436"/>
                </a:cubicBezTo>
                <a:cubicBezTo>
                  <a:pt x="1059" y="434"/>
                  <a:pt x="1059" y="430"/>
                  <a:pt x="1059" y="429"/>
                </a:cubicBezTo>
                <a:cubicBezTo>
                  <a:pt x="1058" y="427"/>
                  <a:pt x="1058" y="425"/>
                  <a:pt x="1059" y="423"/>
                </a:cubicBezTo>
                <a:cubicBezTo>
                  <a:pt x="1060" y="422"/>
                  <a:pt x="1059" y="420"/>
                  <a:pt x="1061" y="420"/>
                </a:cubicBezTo>
                <a:cubicBezTo>
                  <a:pt x="1062" y="420"/>
                  <a:pt x="1063" y="419"/>
                  <a:pt x="1065" y="417"/>
                </a:cubicBezTo>
                <a:cubicBezTo>
                  <a:pt x="1066" y="415"/>
                  <a:pt x="1070" y="413"/>
                  <a:pt x="1071" y="412"/>
                </a:cubicBezTo>
                <a:cubicBezTo>
                  <a:pt x="1073" y="411"/>
                  <a:pt x="1077" y="407"/>
                  <a:pt x="1078" y="405"/>
                </a:cubicBezTo>
                <a:cubicBezTo>
                  <a:pt x="1079" y="403"/>
                  <a:pt x="1083" y="402"/>
                  <a:pt x="1085" y="400"/>
                </a:cubicBezTo>
                <a:cubicBezTo>
                  <a:pt x="1086" y="399"/>
                  <a:pt x="1086" y="398"/>
                  <a:pt x="1086" y="396"/>
                </a:cubicBezTo>
                <a:cubicBezTo>
                  <a:pt x="1086" y="394"/>
                  <a:pt x="1091" y="393"/>
                  <a:pt x="1093" y="393"/>
                </a:cubicBezTo>
                <a:cubicBezTo>
                  <a:pt x="1095" y="393"/>
                  <a:pt x="1096" y="393"/>
                  <a:pt x="1097" y="393"/>
                </a:cubicBezTo>
                <a:cubicBezTo>
                  <a:pt x="1099" y="393"/>
                  <a:pt x="1101" y="392"/>
                  <a:pt x="1101" y="391"/>
                </a:cubicBezTo>
                <a:cubicBezTo>
                  <a:pt x="1101" y="389"/>
                  <a:pt x="1102" y="388"/>
                  <a:pt x="1103" y="389"/>
                </a:cubicBezTo>
                <a:cubicBezTo>
                  <a:pt x="1104" y="389"/>
                  <a:pt x="1105" y="393"/>
                  <a:pt x="1106" y="395"/>
                </a:cubicBezTo>
                <a:cubicBezTo>
                  <a:pt x="1106" y="396"/>
                  <a:pt x="1108" y="400"/>
                  <a:pt x="1110" y="401"/>
                </a:cubicBezTo>
                <a:cubicBezTo>
                  <a:pt x="1113" y="402"/>
                  <a:pt x="1114" y="407"/>
                  <a:pt x="1115" y="410"/>
                </a:cubicBezTo>
                <a:cubicBezTo>
                  <a:pt x="1116" y="412"/>
                  <a:pt x="1115" y="415"/>
                  <a:pt x="1114" y="416"/>
                </a:cubicBezTo>
                <a:cubicBezTo>
                  <a:pt x="1114" y="418"/>
                  <a:pt x="1115" y="418"/>
                  <a:pt x="1116" y="419"/>
                </a:cubicBezTo>
                <a:cubicBezTo>
                  <a:pt x="1118" y="419"/>
                  <a:pt x="1119" y="420"/>
                  <a:pt x="1120" y="418"/>
                </a:cubicBezTo>
                <a:cubicBezTo>
                  <a:pt x="1121" y="417"/>
                  <a:pt x="1124" y="416"/>
                  <a:pt x="1124" y="414"/>
                </a:cubicBezTo>
                <a:cubicBezTo>
                  <a:pt x="1124" y="412"/>
                  <a:pt x="1125" y="415"/>
                  <a:pt x="1126" y="416"/>
                </a:cubicBezTo>
                <a:cubicBezTo>
                  <a:pt x="1127" y="416"/>
                  <a:pt x="1128" y="418"/>
                  <a:pt x="1128" y="420"/>
                </a:cubicBezTo>
                <a:cubicBezTo>
                  <a:pt x="1128" y="422"/>
                  <a:pt x="1128" y="428"/>
                  <a:pt x="1130" y="429"/>
                </a:cubicBezTo>
                <a:cubicBezTo>
                  <a:pt x="1132" y="431"/>
                  <a:pt x="1132" y="435"/>
                  <a:pt x="1132" y="436"/>
                </a:cubicBezTo>
                <a:cubicBezTo>
                  <a:pt x="1131" y="438"/>
                  <a:pt x="1133" y="440"/>
                  <a:pt x="1132" y="441"/>
                </a:cubicBezTo>
                <a:cubicBezTo>
                  <a:pt x="1132" y="443"/>
                  <a:pt x="1131" y="447"/>
                  <a:pt x="1131" y="449"/>
                </a:cubicBezTo>
                <a:cubicBezTo>
                  <a:pt x="1130" y="451"/>
                  <a:pt x="1130" y="452"/>
                  <a:pt x="1131" y="452"/>
                </a:cubicBezTo>
                <a:cubicBezTo>
                  <a:pt x="1132" y="453"/>
                  <a:pt x="1134" y="455"/>
                  <a:pt x="1137" y="458"/>
                </a:cubicBezTo>
                <a:cubicBezTo>
                  <a:pt x="1139" y="461"/>
                  <a:pt x="1139" y="464"/>
                  <a:pt x="1139" y="466"/>
                </a:cubicBezTo>
                <a:cubicBezTo>
                  <a:pt x="1139" y="469"/>
                  <a:pt x="1143" y="473"/>
                  <a:pt x="1143" y="475"/>
                </a:cubicBezTo>
                <a:cubicBezTo>
                  <a:pt x="1144" y="476"/>
                  <a:pt x="1145" y="477"/>
                  <a:pt x="1147" y="479"/>
                </a:cubicBezTo>
                <a:cubicBezTo>
                  <a:pt x="1150" y="480"/>
                  <a:pt x="1155" y="483"/>
                  <a:pt x="1156" y="483"/>
                </a:cubicBezTo>
                <a:cubicBezTo>
                  <a:pt x="1157" y="482"/>
                  <a:pt x="1154" y="478"/>
                  <a:pt x="1153" y="477"/>
                </a:cubicBezTo>
                <a:cubicBezTo>
                  <a:pt x="1151" y="475"/>
                  <a:pt x="1153" y="471"/>
                  <a:pt x="1153" y="468"/>
                </a:cubicBezTo>
                <a:cubicBezTo>
                  <a:pt x="1153" y="466"/>
                  <a:pt x="1150" y="466"/>
                  <a:pt x="1149" y="464"/>
                </a:cubicBezTo>
                <a:cubicBezTo>
                  <a:pt x="1149" y="462"/>
                  <a:pt x="1148" y="463"/>
                  <a:pt x="1147" y="462"/>
                </a:cubicBezTo>
                <a:cubicBezTo>
                  <a:pt x="1147" y="461"/>
                  <a:pt x="1144" y="459"/>
                  <a:pt x="1142" y="458"/>
                </a:cubicBezTo>
                <a:cubicBezTo>
                  <a:pt x="1140" y="458"/>
                  <a:pt x="1139" y="455"/>
                  <a:pt x="1139" y="454"/>
                </a:cubicBezTo>
                <a:cubicBezTo>
                  <a:pt x="1139" y="452"/>
                  <a:pt x="1138" y="451"/>
                  <a:pt x="1138" y="450"/>
                </a:cubicBezTo>
                <a:cubicBezTo>
                  <a:pt x="1138" y="448"/>
                  <a:pt x="1136" y="448"/>
                  <a:pt x="1135" y="448"/>
                </a:cubicBezTo>
                <a:cubicBezTo>
                  <a:pt x="1133" y="447"/>
                  <a:pt x="1135" y="443"/>
                  <a:pt x="1135" y="441"/>
                </a:cubicBezTo>
                <a:cubicBezTo>
                  <a:pt x="1136" y="439"/>
                  <a:pt x="1139" y="434"/>
                  <a:pt x="1138" y="432"/>
                </a:cubicBezTo>
                <a:cubicBezTo>
                  <a:pt x="1137" y="431"/>
                  <a:pt x="1141" y="429"/>
                  <a:pt x="1141" y="431"/>
                </a:cubicBezTo>
                <a:cubicBezTo>
                  <a:pt x="1142" y="433"/>
                  <a:pt x="1142" y="434"/>
                  <a:pt x="1145" y="434"/>
                </a:cubicBezTo>
                <a:cubicBezTo>
                  <a:pt x="1147" y="434"/>
                  <a:pt x="1147" y="436"/>
                  <a:pt x="1149" y="436"/>
                </a:cubicBezTo>
                <a:cubicBezTo>
                  <a:pt x="1151" y="437"/>
                  <a:pt x="1150" y="439"/>
                  <a:pt x="1151" y="440"/>
                </a:cubicBezTo>
                <a:cubicBezTo>
                  <a:pt x="1151" y="441"/>
                  <a:pt x="1152" y="441"/>
                  <a:pt x="1153" y="441"/>
                </a:cubicBezTo>
                <a:cubicBezTo>
                  <a:pt x="1154" y="440"/>
                  <a:pt x="1153" y="442"/>
                  <a:pt x="1153" y="443"/>
                </a:cubicBezTo>
                <a:cubicBezTo>
                  <a:pt x="1154" y="443"/>
                  <a:pt x="1154" y="443"/>
                  <a:pt x="1155" y="443"/>
                </a:cubicBezTo>
                <a:cubicBezTo>
                  <a:pt x="1156" y="443"/>
                  <a:pt x="1156" y="443"/>
                  <a:pt x="1157" y="443"/>
                </a:cubicBezTo>
                <a:cubicBezTo>
                  <a:pt x="1157" y="444"/>
                  <a:pt x="1158" y="445"/>
                  <a:pt x="1159" y="445"/>
                </a:cubicBezTo>
                <a:cubicBezTo>
                  <a:pt x="1160" y="446"/>
                  <a:pt x="1158" y="447"/>
                  <a:pt x="1158" y="449"/>
                </a:cubicBezTo>
                <a:cubicBezTo>
                  <a:pt x="1158" y="451"/>
                  <a:pt x="1159" y="451"/>
                  <a:pt x="1160" y="451"/>
                </a:cubicBezTo>
                <a:cubicBezTo>
                  <a:pt x="1160" y="450"/>
                  <a:pt x="1163" y="448"/>
                  <a:pt x="1164" y="448"/>
                </a:cubicBezTo>
                <a:cubicBezTo>
                  <a:pt x="1165" y="447"/>
                  <a:pt x="1164" y="446"/>
                  <a:pt x="1165" y="446"/>
                </a:cubicBezTo>
                <a:cubicBezTo>
                  <a:pt x="1166" y="446"/>
                  <a:pt x="1165" y="445"/>
                  <a:pt x="1166" y="444"/>
                </a:cubicBezTo>
                <a:cubicBezTo>
                  <a:pt x="1166" y="443"/>
                  <a:pt x="1167" y="443"/>
                  <a:pt x="1169" y="443"/>
                </a:cubicBezTo>
                <a:cubicBezTo>
                  <a:pt x="1170" y="443"/>
                  <a:pt x="1172" y="442"/>
                  <a:pt x="1174" y="441"/>
                </a:cubicBezTo>
                <a:cubicBezTo>
                  <a:pt x="1176" y="439"/>
                  <a:pt x="1177" y="439"/>
                  <a:pt x="1178" y="435"/>
                </a:cubicBezTo>
                <a:cubicBezTo>
                  <a:pt x="1178" y="431"/>
                  <a:pt x="1177" y="426"/>
                  <a:pt x="1177" y="425"/>
                </a:cubicBezTo>
                <a:cubicBezTo>
                  <a:pt x="1177" y="424"/>
                  <a:pt x="1174" y="418"/>
                  <a:pt x="1173" y="418"/>
                </a:cubicBezTo>
                <a:cubicBezTo>
                  <a:pt x="1172" y="418"/>
                  <a:pt x="1167" y="413"/>
                  <a:pt x="1166" y="413"/>
                </a:cubicBezTo>
                <a:cubicBezTo>
                  <a:pt x="1165" y="412"/>
                  <a:pt x="1165" y="410"/>
                  <a:pt x="1164" y="409"/>
                </a:cubicBezTo>
                <a:cubicBezTo>
                  <a:pt x="1163" y="408"/>
                  <a:pt x="1162" y="406"/>
                  <a:pt x="1163" y="404"/>
                </a:cubicBezTo>
                <a:cubicBezTo>
                  <a:pt x="1163" y="402"/>
                  <a:pt x="1166" y="401"/>
                  <a:pt x="1166" y="400"/>
                </a:cubicBezTo>
                <a:cubicBezTo>
                  <a:pt x="1166" y="399"/>
                  <a:pt x="1166" y="397"/>
                  <a:pt x="1167" y="397"/>
                </a:cubicBezTo>
                <a:cubicBezTo>
                  <a:pt x="1169" y="397"/>
                  <a:pt x="1170" y="396"/>
                  <a:pt x="1171" y="395"/>
                </a:cubicBezTo>
                <a:cubicBezTo>
                  <a:pt x="1171" y="395"/>
                  <a:pt x="1172" y="395"/>
                  <a:pt x="1172" y="395"/>
                </a:cubicBezTo>
                <a:cubicBezTo>
                  <a:pt x="1173" y="395"/>
                  <a:pt x="1174" y="395"/>
                  <a:pt x="1174" y="394"/>
                </a:cubicBezTo>
                <a:cubicBezTo>
                  <a:pt x="1174" y="393"/>
                  <a:pt x="1175" y="393"/>
                  <a:pt x="1176" y="394"/>
                </a:cubicBezTo>
                <a:cubicBezTo>
                  <a:pt x="1177" y="395"/>
                  <a:pt x="1177" y="395"/>
                  <a:pt x="1179" y="394"/>
                </a:cubicBezTo>
                <a:cubicBezTo>
                  <a:pt x="1180" y="393"/>
                  <a:pt x="1180" y="395"/>
                  <a:pt x="1180" y="396"/>
                </a:cubicBezTo>
                <a:cubicBezTo>
                  <a:pt x="1179" y="397"/>
                  <a:pt x="1179" y="399"/>
                  <a:pt x="1181" y="400"/>
                </a:cubicBezTo>
                <a:cubicBezTo>
                  <a:pt x="1182" y="401"/>
                  <a:pt x="1182" y="399"/>
                  <a:pt x="1182" y="398"/>
                </a:cubicBezTo>
                <a:cubicBezTo>
                  <a:pt x="1181" y="397"/>
                  <a:pt x="1184" y="396"/>
                  <a:pt x="1188" y="394"/>
                </a:cubicBezTo>
                <a:cubicBezTo>
                  <a:pt x="1192" y="393"/>
                  <a:pt x="1196" y="390"/>
                  <a:pt x="1196" y="390"/>
                </a:cubicBezTo>
                <a:cubicBezTo>
                  <a:pt x="1196" y="389"/>
                  <a:pt x="1197" y="389"/>
                  <a:pt x="1197" y="390"/>
                </a:cubicBezTo>
                <a:cubicBezTo>
                  <a:pt x="1198" y="390"/>
                  <a:pt x="1199" y="390"/>
                  <a:pt x="1200" y="390"/>
                </a:cubicBezTo>
                <a:cubicBezTo>
                  <a:pt x="1201" y="389"/>
                  <a:pt x="1206" y="388"/>
                  <a:pt x="1207" y="388"/>
                </a:cubicBezTo>
                <a:cubicBezTo>
                  <a:pt x="1209" y="388"/>
                  <a:pt x="1209" y="387"/>
                  <a:pt x="1210" y="386"/>
                </a:cubicBezTo>
                <a:cubicBezTo>
                  <a:pt x="1211" y="385"/>
                  <a:pt x="1211" y="385"/>
                  <a:pt x="1212" y="384"/>
                </a:cubicBezTo>
                <a:cubicBezTo>
                  <a:pt x="1214" y="384"/>
                  <a:pt x="1215" y="382"/>
                  <a:pt x="1215" y="382"/>
                </a:cubicBezTo>
                <a:cubicBezTo>
                  <a:pt x="1215" y="381"/>
                  <a:pt x="1218" y="381"/>
                  <a:pt x="1218" y="380"/>
                </a:cubicBezTo>
                <a:cubicBezTo>
                  <a:pt x="1218" y="379"/>
                  <a:pt x="1220" y="379"/>
                  <a:pt x="1220" y="378"/>
                </a:cubicBezTo>
                <a:cubicBezTo>
                  <a:pt x="1220" y="377"/>
                  <a:pt x="1221" y="377"/>
                  <a:pt x="1222" y="376"/>
                </a:cubicBezTo>
                <a:cubicBezTo>
                  <a:pt x="1222" y="375"/>
                  <a:pt x="1221" y="373"/>
                  <a:pt x="1222" y="373"/>
                </a:cubicBezTo>
                <a:cubicBezTo>
                  <a:pt x="1223" y="373"/>
                  <a:pt x="1222" y="371"/>
                  <a:pt x="1222" y="371"/>
                </a:cubicBezTo>
                <a:cubicBezTo>
                  <a:pt x="1222" y="370"/>
                  <a:pt x="1224" y="370"/>
                  <a:pt x="1225" y="369"/>
                </a:cubicBezTo>
                <a:cubicBezTo>
                  <a:pt x="1226" y="369"/>
                  <a:pt x="1226" y="368"/>
                  <a:pt x="1227" y="367"/>
                </a:cubicBezTo>
                <a:cubicBezTo>
                  <a:pt x="1227" y="365"/>
                  <a:pt x="1229" y="364"/>
                  <a:pt x="1229" y="364"/>
                </a:cubicBezTo>
                <a:cubicBezTo>
                  <a:pt x="1230" y="364"/>
                  <a:pt x="1231" y="362"/>
                  <a:pt x="1230" y="360"/>
                </a:cubicBezTo>
                <a:cubicBezTo>
                  <a:pt x="1230" y="359"/>
                  <a:pt x="1232" y="359"/>
                  <a:pt x="1231" y="359"/>
                </a:cubicBezTo>
                <a:cubicBezTo>
                  <a:pt x="1230" y="358"/>
                  <a:pt x="1231" y="357"/>
                  <a:pt x="1233" y="356"/>
                </a:cubicBezTo>
                <a:cubicBezTo>
                  <a:pt x="1234" y="356"/>
                  <a:pt x="1232" y="355"/>
                  <a:pt x="1231" y="356"/>
                </a:cubicBezTo>
                <a:cubicBezTo>
                  <a:pt x="1231" y="356"/>
                  <a:pt x="1230" y="356"/>
                  <a:pt x="1230" y="355"/>
                </a:cubicBezTo>
                <a:cubicBezTo>
                  <a:pt x="1229" y="355"/>
                  <a:pt x="1229" y="354"/>
                  <a:pt x="1229" y="355"/>
                </a:cubicBezTo>
                <a:cubicBezTo>
                  <a:pt x="1228" y="356"/>
                  <a:pt x="1226" y="354"/>
                  <a:pt x="1227" y="354"/>
                </a:cubicBezTo>
                <a:cubicBezTo>
                  <a:pt x="1228" y="354"/>
                  <a:pt x="1231" y="352"/>
                  <a:pt x="1232" y="352"/>
                </a:cubicBezTo>
                <a:cubicBezTo>
                  <a:pt x="1232" y="352"/>
                  <a:pt x="1230" y="349"/>
                  <a:pt x="1229" y="350"/>
                </a:cubicBezTo>
                <a:cubicBezTo>
                  <a:pt x="1228" y="350"/>
                  <a:pt x="1226" y="347"/>
                  <a:pt x="1225" y="347"/>
                </a:cubicBezTo>
                <a:cubicBezTo>
                  <a:pt x="1224" y="347"/>
                  <a:pt x="1226" y="346"/>
                  <a:pt x="1228" y="347"/>
                </a:cubicBezTo>
                <a:cubicBezTo>
                  <a:pt x="1229" y="347"/>
                  <a:pt x="1231" y="348"/>
                  <a:pt x="1231" y="347"/>
                </a:cubicBezTo>
                <a:cubicBezTo>
                  <a:pt x="1232" y="347"/>
                  <a:pt x="1229" y="344"/>
                  <a:pt x="1228" y="343"/>
                </a:cubicBezTo>
                <a:cubicBezTo>
                  <a:pt x="1227" y="342"/>
                  <a:pt x="1228" y="341"/>
                  <a:pt x="1227" y="341"/>
                </a:cubicBezTo>
                <a:cubicBezTo>
                  <a:pt x="1226" y="340"/>
                  <a:pt x="1225" y="337"/>
                  <a:pt x="1224" y="336"/>
                </a:cubicBezTo>
                <a:cubicBezTo>
                  <a:pt x="1224" y="334"/>
                  <a:pt x="1221" y="334"/>
                  <a:pt x="1221" y="333"/>
                </a:cubicBezTo>
                <a:cubicBezTo>
                  <a:pt x="1220" y="332"/>
                  <a:pt x="1221" y="330"/>
                  <a:pt x="1223" y="329"/>
                </a:cubicBezTo>
                <a:cubicBezTo>
                  <a:pt x="1225" y="328"/>
                  <a:pt x="1224" y="327"/>
                  <a:pt x="1225" y="327"/>
                </a:cubicBezTo>
                <a:cubicBezTo>
                  <a:pt x="1225" y="327"/>
                  <a:pt x="1226" y="327"/>
                  <a:pt x="1227" y="325"/>
                </a:cubicBezTo>
                <a:cubicBezTo>
                  <a:pt x="1228" y="324"/>
                  <a:pt x="1229" y="325"/>
                  <a:pt x="1229" y="324"/>
                </a:cubicBezTo>
                <a:cubicBezTo>
                  <a:pt x="1230" y="323"/>
                  <a:pt x="1233" y="323"/>
                  <a:pt x="1234" y="322"/>
                </a:cubicBezTo>
                <a:cubicBezTo>
                  <a:pt x="1235" y="322"/>
                  <a:pt x="1233" y="319"/>
                  <a:pt x="1232" y="320"/>
                </a:cubicBezTo>
                <a:cubicBezTo>
                  <a:pt x="1230" y="320"/>
                  <a:pt x="1229" y="320"/>
                  <a:pt x="1228" y="318"/>
                </a:cubicBezTo>
                <a:cubicBezTo>
                  <a:pt x="1227" y="316"/>
                  <a:pt x="1224" y="321"/>
                  <a:pt x="1222" y="322"/>
                </a:cubicBezTo>
                <a:cubicBezTo>
                  <a:pt x="1220" y="323"/>
                  <a:pt x="1219" y="320"/>
                  <a:pt x="1219" y="318"/>
                </a:cubicBezTo>
                <a:cubicBezTo>
                  <a:pt x="1220" y="317"/>
                  <a:pt x="1218" y="317"/>
                  <a:pt x="1215" y="317"/>
                </a:cubicBezTo>
                <a:cubicBezTo>
                  <a:pt x="1212" y="317"/>
                  <a:pt x="1213" y="312"/>
                  <a:pt x="1215" y="312"/>
                </a:cubicBezTo>
                <a:cubicBezTo>
                  <a:pt x="1215" y="311"/>
                  <a:pt x="1216" y="312"/>
                  <a:pt x="1217" y="312"/>
                </a:cubicBezTo>
                <a:cubicBezTo>
                  <a:pt x="1218" y="312"/>
                  <a:pt x="1220" y="312"/>
                  <a:pt x="1220" y="310"/>
                </a:cubicBezTo>
                <a:cubicBezTo>
                  <a:pt x="1221" y="307"/>
                  <a:pt x="1223" y="309"/>
                  <a:pt x="1225" y="307"/>
                </a:cubicBezTo>
                <a:cubicBezTo>
                  <a:pt x="1228" y="304"/>
                  <a:pt x="1230" y="302"/>
                  <a:pt x="1232" y="304"/>
                </a:cubicBezTo>
                <a:cubicBezTo>
                  <a:pt x="1235" y="305"/>
                  <a:pt x="1230" y="308"/>
                  <a:pt x="1230" y="309"/>
                </a:cubicBezTo>
                <a:cubicBezTo>
                  <a:pt x="1229" y="311"/>
                  <a:pt x="1230" y="312"/>
                  <a:pt x="1229" y="313"/>
                </a:cubicBezTo>
                <a:cubicBezTo>
                  <a:pt x="1228" y="314"/>
                  <a:pt x="1229" y="314"/>
                  <a:pt x="1232" y="313"/>
                </a:cubicBezTo>
                <a:cubicBezTo>
                  <a:pt x="1234" y="311"/>
                  <a:pt x="1237" y="309"/>
                  <a:pt x="1240" y="308"/>
                </a:cubicBezTo>
                <a:cubicBezTo>
                  <a:pt x="1242" y="307"/>
                  <a:pt x="1245" y="309"/>
                  <a:pt x="1247" y="310"/>
                </a:cubicBezTo>
                <a:cubicBezTo>
                  <a:pt x="1248" y="312"/>
                  <a:pt x="1245" y="314"/>
                  <a:pt x="1244" y="315"/>
                </a:cubicBezTo>
                <a:cubicBezTo>
                  <a:pt x="1243" y="316"/>
                  <a:pt x="1245" y="316"/>
                  <a:pt x="1245" y="318"/>
                </a:cubicBezTo>
                <a:cubicBezTo>
                  <a:pt x="1245" y="319"/>
                  <a:pt x="1246" y="320"/>
                  <a:pt x="1247" y="319"/>
                </a:cubicBezTo>
                <a:cubicBezTo>
                  <a:pt x="1248" y="318"/>
                  <a:pt x="1249" y="318"/>
                  <a:pt x="1250" y="318"/>
                </a:cubicBezTo>
                <a:cubicBezTo>
                  <a:pt x="1252" y="318"/>
                  <a:pt x="1251" y="321"/>
                  <a:pt x="1253" y="321"/>
                </a:cubicBezTo>
                <a:cubicBezTo>
                  <a:pt x="1254" y="321"/>
                  <a:pt x="1254" y="323"/>
                  <a:pt x="1252" y="323"/>
                </a:cubicBezTo>
                <a:cubicBezTo>
                  <a:pt x="1251" y="322"/>
                  <a:pt x="1251" y="325"/>
                  <a:pt x="1252" y="327"/>
                </a:cubicBezTo>
                <a:cubicBezTo>
                  <a:pt x="1253" y="328"/>
                  <a:pt x="1250" y="331"/>
                  <a:pt x="1251" y="332"/>
                </a:cubicBezTo>
                <a:cubicBezTo>
                  <a:pt x="1252" y="333"/>
                  <a:pt x="1251" y="334"/>
                  <a:pt x="1251" y="335"/>
                </a:cubicBezTo>
                <a:cubicBezTo>
                  <a:pt x="1252" y="335"/>
                  <a:pt x="1257" y="334"/>
                  <a:pt x="1259" y="332"/>
                </a:cubicBezTo>
                <a:cubicBezTo>
                  <a:pt x="1262" y="329"/>
                  <a:pt x="1262" y="330"/>
                  <a:pt x="1264" y="330"/>
                </a:cubicBezTo>
                <a:cubicBezTo>
                  <a:pt x="1265" y="330"/>
                  <a:pt x="1266" y="329"/>
                  <a:pt x="1265" y="328"/>
                </a:cubicBezTo>
                <a:cubicBezTo>
                  <a:pt x="1265" y="327"/>
                  <a:pt x="1264" y="325"/>
                  <a:pt x="1264" y="322"/>
                </a:cubicBezTo>
                <a:cubicBezTo>
                  <a:pt x="1264" y="319"/>
                  <a:pt x="1258" y="312"/>
                  <a:pt x="1256" y="311"/>
                </a:cubicBezTo>
                <a:cubicBezTo>
                  <a:pt x="1255" y="311"/>
                  <a:pt x="1256" y="308"/>
                  <a:pt x="1257" y="308"/>
                </a:cubicBezTo>
                <a:cubicBezTo>
                  <a:pt x="1259" y="307"/>
                  <a:pt x="1263" y="304"/>
                  <a:pt x="1265" y="303"/>
                </a:cubicBezTo>
                <a:cubicBezTo>
                  <a:pt x="1266" y="302"/>
                  <a:pt x="1265" y="300"/>
                  <a:pt x="1266" y="298"/>
                </a:cubicBezTo>
                <a:cubicBezTo>
                  <a:pt x="1267" y="296"/>
                  <a:pt x="1274" y="291"/>
                  <a:pt x="1275" y="291"/>
                </a:cubicBezTo>
                <a:cubicBezTo>
                  <a:pt x="1277" y="291"/>
                  <a:pt x="1279" y="293"/>
                  <a:pt x="1280" y="294"/>
                </a:cubicBezTo>
                <a:cubicBezTo>
                  <a:pt x="1282" y="294"/>
                  <a:pt x="1290" y="288"/>
                  <a:pt x="1290" y="287"/>
                </a:cubicBezTo>
                <a:cubicBezTo>
                  <a:pt x="1290" y="286"/>
                  <a:pt x="1295" y="282"/>
                  <a:pt x="1297" y="280"/>
                </a:cubicBezTo>
                <a:cubicBezTo>
                  <a:pt x="1299" y="277"/>
                  <a:pt x="1302" y="274"/>
                  <a:pt x="1303" y="271"/>
                </a:cubicBezTo>
                <a:cubicBezTo>
                  <a:pt x="1304" y="270"/>
                  <a:pt x="1307" y="267"/>
                  <a:pt x="1308" y="265"/>
                </a:cubicBezTo>
                <a:cubicBezTo>
                  <a:pt x="1309" y="264"/>
                  <a:pt x="1309" y="264"/>
                  <a:pt x="1310" y="261"/>
                </a:cubicBezTo>
                <a:cubicBezTo>
                  <a:pt x="1312" y="258"/>
                  <a:pt x="1312" y="250"/>
                  <a:pt x="1312" y="250"/>
                </a:cubicBezTo>
                <a:cubicBezTo>
                  <a:pt x="1313" y="249"/>
                  <a:pt x="1312" y="248"/>
                  <a:pt x="1313" y="247"/>
                </a:cubicBezTo>
                <a:cubicBezTo>
                  <a:pt x="1314" y="246"/>
                  <a:pt x="1313" y="245"/>
                  <a:pt x="1315" y="244"/>
                </a:cubicBezTo>
                <a:cubicBezTo>
                  <a:pt x="1316" y="243"/>
                  <a:pt x="1316" y="242"/>
                  <a:pt x="1315" y="241"/>
                </a:cubicBezTo>
                <a:cubicBezTo>
                  <a:pt x="1315" y="241"/>
                  <a:pt x="1315" y="239"/>
                  <a:pt x="1315" y="238"/>
                </a:cubicBezTo>
                <a:cubicBezTo>
                  <a:pt x="1315" y="238"/>
                  <a:pt x="1315" y="237"/>
                  <a:pt x="1316" y="237"/>
                </a:cubicBezTo>
                <a:cubicBezTo>
                  <a:pt x="1316" y="236"/>
                  <a:pt x="1315" y="235"/>
                  <a:pt x="1314" y="235"/>
                </a:cubicBezTo>
                <a:cubicBezTo>
                  <a:pt x="1313" y="234"/>
                  <a:pt x="1312" y="234"/>
                  <a:pt x="1311" y="233"/>
                </a:cubicBezTo>
                <a:cubicBezTo>
                  <a:pt x="1311" y="231"/>
                  <a:pt x="1310" y="230"/>
                  <a:pt x="1308" y="230"/>
                </a:cubicBezTo>
                <a:cubicBezTo>
                  <a:pt x="1308" y="230"/>
                  <a:pt x="1307" y="230"/>
                  <a:pt x="1306" y="230"/>
                </a:cubicBezTo>
                <a:cubicBezTo>
                  <a:pt x="1305" y="230"/>
                  <a:pt x="1304" y="230"/>
                  <a:pt x="1305" y="230"/>
                </a:cubicBezTo>
                <a:cubicBezTo>
                  <a:pt x="1305" y="231"/>
                  <a:pt x="1304" y="232"/>
                  <a:pt x="1304" y="232"/>
                </a:cubicBezTo>
                <a:cubicBezTo>
                  <a:pt x="1303" y="232"/>
                  <a:pt x="1303" y="232"/>
                  <a:pt x="1302" y="233"/>
                </a:cubicBezTo>
                <a:cubicBezTo>
                  <a:pt x="1301" y="235"/>
                  <a:pt x="1298" y="235"/>
                  <a:pt x="1299" y="234"/>
                </a:cubicBezTo>
                <a:cubicBezTo>
                  <a:pt x="1301" y="232"/>
                  <a:pt x="1299" y="232"/>
                  <a:pt x="1299" y="231"/>
                </a:cubicBezTo>
                <a:cubicBezTo>
                  <a:pt x="1300" y="230"/>
                  <a:pt x="1301" y="229"/>
                  <a:pt x="1299" y="229"/>
                </a:cubicBezTo>
                <a:cubicBezTo>
                  <a:pt x="1298" y="230"/>
                  <a:pt x="1298" y="232"/>
                  <a:pt x="1297" y="232"/>
                </a:cubicBezTo>
                <a:cubicBezTo>
                  <a:pt x="1295" y="233"/>
                  <a:pt x="1296" y="229"/>
                  <a:pt x="1296" y="228"/>
                </a:cubicBezTo>
                <a:cubicBezTo>
                  <a:pt x="1296" y="227"/>
                  <a:pt x="1295" y="228"/>
                  <a:pt x="1294" y="228"/>
                </a:cubicBezTo>
                <a:cubicBezTo>
                  <a:pt x="1293" y="228"/>
                  <a:pt x="1292" y="228"/>
                  <a:pt x="1291" y="228"/>
                </a:cubicBezTo>
                <a:cubicBezTo>
                  <a:pt x="1289" y="228"/>
                  <a:pt x="1289" y="226"/>
                  <a:pt x="1291" y="225"/>
                </a:cubicBezTo>
                <a:cubicBezTo>
                  <a:pt x="1294" y="224"/>
                  <a:pt x="1293" y="223"/>
                  <a:pt x="1294" y="222"/>
                </a:cubicBezTo>
                <a:cubicBezTo>
                  <a:pt x="1295" y="222"/>
                  <a:pt x="1298" y="220"/>
                  <a:pt x="1300" y="219"/>
                </a:cubicBezTo>
                <a:cubicBezTo>
                  <a:pt x="1301" y="218"/>
                  <a:pt x="1302" y="217"/>
                  <a:pt x="1302" y="216"/>
                </a:cubicBezTo>
                <a:cubicBezTo>
                  <a:pt x="1302" y="215"/>
                  <a:pt x="1305" y="213"/>
                  <a:pt x="1308" y="211"/>
                </a:cubicBezTo>
                <a:cubicBezTo>
                  <a:pt x="1311" y="209"/>
                  <a:pt x="1312" y="208"/>
                  <a:pt x="1313" y="207"/>
                </a:cubicBezTo>
                <a:cubicBezTo>
                  <a:pt x="1313" y="205"/>
                  <a:pt x="1317" y="204"/>
                  <a:pt x="1317" y="203"/>
                </a:cubicBezTo>
                <a:cubicBezTo>
                  <a:pt x="1317" y="202"/>
                  <a:pt x="1322" y="199"/>
                  <a:pt x="1325" y="198"/>
                </a:cubicBezTo>
                <a:cubicBezTo>
                  <a:pt x="1329" y="198"/>
                  <a:pt x="1334" y="199"/>
                  <a:pt x="1335" y="200"/>
                </a:cubicBezTo>
                <a:cubicBezTo>
                  <a:pt x="1336" y="200"/>
                  <a:pt x="1336" y="200"/>
                  <a:pt x="1337" y="199"/>
                </a:cubicBezTo>
                <a:cubicBezTo>
                  <a:pt x="1337" y="199"/>
                  <a:pt x="1339" y="199"/>
                  <a:pt x="1341" y="199"/>
                </a:cubicBezTo>
                <a:cubicBezTo>
                  <a:pt x="1342" y="200"/>
                  <a:pt x="1342" y="199"/>
                  <a:pt x="1343" y="199"/>
                </a:cubicBezTo>
                <a:cubicBezTo>
                  <a:pt x="1344" y="199"/>
                  <a:pt x="1344" y="199"/>
                  <a:pt x="1345" y="199"/>
                </a:cubicBezTo>
                <a:cubicBezTo>
                  <a:pt x="1346" y="199"/>
                  <a:pt x="1348" y="200"/>
                  <a:pt x="1348" y="198"/>
                </a:cubicBezTo>
                <a:cubicBezTo>
                  <a:pt x="1349" y="196"/>
                  <a:pt x="1353" y="196"/>
                  <a:pt x="1354" y="197"/>
                </a:cubicBezTo>
                <a:cubicBezTo>
                  <a:pt x="1355" y="198"/>
                  <a:pt x="1356" y="199"/>
                  <a:pt x="1358" y="198"/>
                </a:cubicBezTo>
                <a:cubicBezTo>
                  <a:pt x="1359" y="197"/>
                  <a:pt x="1359" y="199"/>
                  <a:pt x="1360" y="199"/>
                </a:cubicBezTo>
                <a:cubicBezTo>
                  <a:pt x="1362" y="199"/>
                  <a:pt x="1361" y="201"/>
                  <a:pt x="1360" y="201"/>
                </a:cubicBezTo>
                <a:cubicBezTo>
                  <a:pt x="1358" y="200"/>
                  <a:pt x="1357" y="201"/>
                  <a:pt x="1358" y="202"/>
                </a:cubicBezTo>
                <a:cubicBezTo>
                  <a:pt x="1359" y="203"/>
                  <a:pt x="1360" y="202"/>
                  <a:pt x="1361" y="202"/>
                </a:cubicBezTo>
                <a:cubicBezTo>
                  <a:pt x="1362" y="202"/>
                  <a:pt x="1362" y="201"/>
                  <a:pt x="1363" y="201"/>
                </a:cubicBezTo>
                <a:cubicBezTo>
                  <a:pt x="1364" y="202"/>
                  <a:pt x="1366" y="202"/>
                  <a:pt x="1367" y="201"/>
                </a:cubicBezTo>
                <a:cubicBezTo>
                  <a:pt x="1368" y="200"/>
                  <a:pt x="1368" y="200"/>
                  <a:pt x="1369" y="201"/>
                </a:cubicBezTo>
                <a:cubicBezTo>
                  <a:pt x="1369" y="201"/>
                  <a:pt x="1370" y="201"/>
                  <a:pt x="1370" y="201"/>
                </a:cubicBezTo>
                <a:cubicBezTo>
                  <a:pt x="1371" y="200"/>
                  <a:pt x="1373" y="199"/>
                  <a:pt x="1374" y="200"/>
                </a:cubicBezTo>
                <a:cubicBezTo>
                  <a:pt x="1376" y="200"/>
                  <a:pt x="1375" y="198"/>
                  <a:pt x="1373" y="198"/>
                </a:cubicBezTo>
                <a:cubicBezTo>
                  <a:pt x="1371" y="198"/>
                  <a:pt x="1371" y="197"/>
                  <a:pt x="1372" y="195"/>
                </a:cubicBezTo>
                <a:cubicBezTo>
                  <a:pt x="1374" y="192"/>
                  <a:pt x="1377" y="191"/>
                  <a:pt x="1379" y="189"/>
                </a:cubicBezTo>
                <a:cubicBezTo>
                  <a:pt x="1381" y="188"/>
                  <a:pt x="1382" y="188"/>
                  <a:pt x="1382" y="187"/>
                </a:cubicBezTo>
                <a:cubicBezTo>
                  <a:pt x="1382" y="186"/>
                  <a:pt x="1383" y="183"/>
                  <a:pt x="1384" y="183"/>
                </a:cubicBezTo>
                <a:cubicBezTo>
                  <a:pt x="1384" y="183"/>
                  <a:pt x="1385" y="183"/>
                  <a:pt x="1386" y="183"/>
                </a:cubicBezTo>
                <a:cubicBezTo>
                  <a:pt x="1387" y="184"/>
                  <a:pt x="1390" y="184"/>
                  <a:pt x="1391" y="183"/>
                </a:cubicBezTo>
                <a:cubicBezTo>
                  <a:pt x="1393" y="182"/>
                  <a:pt x="1393" y="184"/>
                  <a:pt x="1394" y="184"/>
                </a:cubicBezTo>
                <a:cubicBezTo>
                  <a:pt x="1394" y="184"/>
                  <a:pt x="1395" y="184"/>
                  <a:pt x="1395" y="183"/>
                </a:cubicBezTo>
                <a:cubicBezTo>
                  <a:pt x="1396" y="183"/>
                  <a:pt x="1396" y="182"/>
                  <a:pt x="1397" y="183"/>
                </a:cubicBezTo>
                <a:cubicBezTo>
                  <a:pt x="1398" y="183"/>
                  <a:pt x="1395" y="185"/>
                  <a:pt x="1395" y="187"/>
                </a:cubicBezTo>
                <a:cubicBezTo>
                  <a:pt x="1394" y="189"/>
                  <a:pt x="1396" y="188"/>
                  <a:pt x="1397" y="188"/>
                </a:cubicBezTo>
                <a:cubicBezTo>
                  <a:pt x="1398" y="189"/>
                  <a:pt x="1396" y="190"/>
                  <a:pt x="1396" y="190"/>
                </a:cubicBezTo>
                <a:cubicBezTo>
                  <a:pt x="1396" y="191"/>
                  <a:pt x="1399" y="191"/>
                  <a:pt x="1401" y="188"/>
                </a:cubicBezTo>
                <a:cubicBezTo>
                  <a:pt x="1404" y="185"/>
                  <a:pt x="1407" y="184"/>
                  <a:pt x="1408" y="185"/>
                </a:cubicBezTo>
                <a:cubicBezTo>
                  <a:pt x="1410" y="185"/>
                  <a:pt x="1409" y="183"/>
                  <a:pt x="1409" y="180"/>
                </a:cubicBezTo>
                <a:cubicBezTo>
                  <a:pt x="1409" y="178"/>
                  <a:pt x="1415" y="177"/>
                  <a:pt x="1416" y="178"/>
                </a:cubicBezTo>
                <a:cubicBezTo>
                  <a:pt x="1418" y="179"/>
                  <a:pt x="1418" y="179"/>
                  <a:pt x="1416" y="179"/>
                </a:cubicBezTo>
                <a:cubicBezTo>
                  <a:pt x="1415" y="178"/>
                  <a:pt x="1413" y="180"/>
                  <a:pt x="1413" y="182"/>
                </a:cubicBezTo>
                <a:cubicBezTo>
                  <a:pt x="1413" y="184"/>
                  <a:pt x="1412" y="185"/>
                  <a:pt x="1413" y="186"/>
                </a:cubicBezTo>
                <a:cubicBezTo>
                  <a:pt x="1413" y="186"/>
                  <a:pt x="1411" y="187"/>
                  <a:pt x="1411" y="188"/>
                </a:cubicBezTo>
                <a:cubicBezTo>
                  <a:pt x="1411" y="188"/>
                  <a:pt x="1411" y="189"/>
                  <a:pt x="1410" y="189"/>
                </a:cubicBezTo>
                <a:cubicBezTo>
                  <a:pt x="1409" y="190"/>
                  <a:pt x="1405" y="190"/>
                  <a:pt x="1404" y="192"/>
                </a:cubicBezTo>
                <a:cubicBezTo>
                  <a:pt x="1404" y="194"/>
                  <a:pt x="1402" y="194"/>
                  <a:pt x="1401" y="196"/>
                </a:cubicBezTo>
                <a:cubicBezTo>
                  <a:pt x="1400" y="198"/>
                  <a:pt x="1396" y="199"/>
                  <a:pt x="1393" y="203"/>
                </a:cubicBezTo>
                <a:cubicBezTo>
                  <a:pt x="1390" y="207"/>
                  <a:pt x="1386" y="207"/>
                  <a:pt x="1386" y="208"/>
                </a:cubicBezTo>
                <a:cubicBezTo>
                  <a:pt x="1386" y="209"/>
                  <a:pt x="1383" y="208"/>
                  <a:pt x="1382" y="209"/>
                </a:cubicBezTo>
                <a:cubicBezTo>
                  <a:pt x="1381" y="209"/>
                  <a:pt x="1383" y="211"/>
                  <a:pt x="1381" y="214"/>
                </a:cubicBezTo>
                <a:cubicBezTo>
                  <a:pt x="1378" y="216"/>
                  <a:pt x="1377" y="220"/>
                  <a:pt x="1377" y="223"/>
                </a:cubicBezTo>
                <a:cubicBezTo>
                  <a:pt x="1377" y="227"/>
                  <a:pt x="1378" y="237"/>
                  <a:pt x="1379" y="239"/>
                </a:cubicBezTo>
                <a:cubicBezTo>
                  <a:pt x="1380" y="241"/>
                  <a:pt x="1380" y="245"/>
                  <a:pt x="1381" y="246"/>
                </a:cubicBezTo>
                <a:cubicBezTo>
                  <a:pt x="1381" y="247"/>
                  <a:pt x="1381" y="249"/>
                  <a:pt x="1382" y="249"/>
                </a:cubicBezTo>
                <a:cubicBezTo>
                  <a:pt x="1382" y="250"/>
                  <a:pt x="1385" y="247"/>
                  <a:pt x="1386" y="246"/>
                </a:cubicBezTo>
                <a:cubicBezTo>
                  <a:pt x="1388" y="244"/>
                  <a:pt x="1387" y="244"/>
                  <a:pt x="1388" y="243"/>
                </a:cubicBezTo>
                <a:cubicBezTo>
                  <a:pt x="1389" y="242"/>
                  <a:pt x="1389" y="240"/>
                  <a:pt x="1389" y="239"/>
                </a:cubicBezTo>
                <a:cubicBezTo>
                  <a:pt x="1390" y="238"/>
                  <a:pt x="1391" y="238"/>
                  <a:pt x="1392" y="237"/>
                </a:cubicBezTo>
                <a:cubicBezTo>
                  <a:pt x="1393" y="236"/>
                  <a:pt x="1394" y="237"/>
                  <a:pt x="1395" y="236"/>
                </a:cubicBezTo>
                <a:cubicBezTo>
                  <a:pt x="1396" y="236"/>
                  <a:pt x="1395" y="234"/>
                  <a:pt x="1395" y="233"/>
                </a:cubicBezTo>
                <a:cubicBezTo>
                  <a:pt x="1395" y="231"/>
                  <a:pt x="1397" y="230"/>
                  <a:pt x="1399" y="229"/>
                </a:cubicBezTo>
                <a:cubicBezTo>
                  <a:pt x="1400" y="228"/>
                  <a:pt x="1400" y="228"/>
                  <a:pt x="1401" y="229"/>
                </a:cubicBezTo>
                <a:cubicBezTo>
                  <a:pt x="1402" y="229"/>
                  <a:pt x="1403" y="229"/>
                  <a:pt x="1404" y="228"/>
                </a:cubicBezTo>
                <a:cubicBezTo>
                  <a:pt x="1406" y="226"/>
                  <a:pt x="1404" y="225"/>
                  <a:pt x="1403" y="224"/>
                </a:cubicBezTo>
                <a:cubicBezTo>
                  <a:pt x="1403" y="223"/>
                  <a:pt x="1405" y="219"/>
                  <a:pt x="1406" y="219"/>
                </a:cubicBezTo>
                <a:cubicBezTo>
                  <a:pt x="1407" y="218"/>
                  <a:pt x="1407" y="219"/>
                  <a:pt x="1408" y="219"/>
                </a:cubicBezTo>
                <a:cubicBezTo>
                  <a:pt x="1408" y="219"/>
                  <a:pt x="1409" y="219"/>
                  <a:pt x="1410" y="218"/>
                </a:cubicBezTo>
                <a:cubicBezTo>
                  <a:pt x="1411" y="217"/>
                  <a:pt x="1408" y="215"/>
                  <a:pt x="1408" y="216"/>
                </a:cubicBezTo>
                <a:cubicBezTo>
                  <a:pt x="1407" y="216"/>
                  <a:pt x="1406" y="212"/>
                  <a:pt x="1408" y="211"/>
                </a:cubicBezTo>
                <a:cubicBezTo>
                  <a:pt x="1410" y="209"/>
                  <a:pt x="1410" y="209"/>
                  <a:pt x="1408" y="209"/>
                </a:cubicBezTo>
                <a:cubicBezTo>
                  <a:pt x="1407" y="208"/>
                  <a:pt x="1407" y="209"/>
                  <a:pt x="1406" y="209"/>
                </a:cubicBezTo>
                <a:cubicBezTo>
                  <a:pt x="1405" y="209"/>
                  <a:pt x="1403" y="207"/>
                  <a:pt x="1405" y="204"/>
                </a:cubicBezTo>
                <a:cubicBezTo>
                  <a:pt x="1407" y="202"/>
                  <a:pt x="1408" y="202"/>
                  <a:pt x="1409" y="201"/>
                </a:cubicBezTo>
                <a:cubicBezTo>
                  <a:pt x="1409" y="199"/>
                  <a:pt x="1411" y="196"/>
                  <a:pt x="1412" y="195"/>
                </a:cubicBezTo>
                <a:cubicBezTo>
                  <a:pt x="1412" y="195"/>
                  <a:pt x="1413" y="195"/>
                  <a:pt x="1414" y="195"/>
                </a:cubicBezTo>
                <a:cubicBezTo>
                  <a:pt x="1415" y="195"/>
                  <a:pt x="1415" y="195"/>
                  <a:pt x="1416" y="195"/>
                </a:cubicBezTo>
                <a:cubicBezTo>
                  <a:pt x="1416" y="195"/>
                  <a:pt x="1416" y="195"/>
                  <a:pt x="1416" y="196"/>
                </a:cubicBezTo>
                <a:cubicBezTo>
                  <a:pt x="1416" y="196"/>
                  <a:pt x="1417" y="196"/>
                  <a:pt x="1417" y="196"/>
                </a:cubicBezTo>
                <a:cubicBezTo>
                  <a:pt x="1418" y="195"/>
                  <a:pt x="1420" y="192"/>
                  <a:pt x="1421" y="192"/>
                </a:cubicBezTo>
                <a:cubicBezTo>
                  <a:pt x="1423" y="192"/>
                  <a:pt x="1422" y="194"/>
                  <a:pt x="1422" y="195"/>
                </a:cubicBezTo>
                <a:cubicBezTo>
                  <a:pt x="1423" y="197"/>
                  <a:pt x="1424" y="195"/>
                  <a:pt x="1426" y="193"/>
                </a:cubicBezTo>
                <a:cubicBezTo>
                  <a:pt x="1429" y="191"/>
                  <a:pt x="1435" y="191"/>
                  <a:pt x="1437" y="192"/>
                </a:cubicBezTo>
                <a:cubicBezTo>
                  <a:pt x="1439" y="193"/>
                  <a:pt x="1439" y="195"/>
                  <a:pt x="1440" y="195"/>
                </a:cubicBezTo>
                <a:cubicBezTo>
                  <a:pt x="1442" y="195"/>
                  <a:pt x="1440" y="193"/>
                  <a:pt x="1442" y="193"/>
                </a:cubicBezTo>
                <a:cubicBezTo>
                  <a:pt x="1443" y="192"/>
                  <a:pt x="1446" y="190"/>
                  <a:pt x="1448" y="189"/>
                </a:cubicBezTo>
                <a:cubicBezTo>
                  <a:pt x="1450" y="188"/>
                  <a:pt x="1449" y="189"/>
                  <a:pt x="1450" y="187"/>
                </a:cubicBezTo>
                <a:cubicBezTo>
                  <a:pt x="1452" y="186"/>
                  <a:pt x="1453" y="187"/>
                  <a:pt x="1453" y="186"/>
                </a:cubicBezTo>
                <a:cubicBezTo>
                  <a:pt x="1453" y="185"/>
                  <a:pt x="1456" y="183"/>
                  <a:pt x="1460" y="183"/>
                </a:cubicBezTo>
                <a:cubicBezTo>
                  <a:pt x="1464" y="182"/>
                  <a:pt x="1469" y="179"/>
                  <a:pt x="1469" y="178"/>
                </a:cubicBezTo>
                <a:cubicBezTo>
                  <a:pt x="1469" y="177"/>
                  <a:pt x="1470" y="177"/>
                  <a:pt x="1471" y="178"/>
                </a:cubicBezTo>
                <a:cubicBezTo>
                  <a:pt x="1471" y="179"/>
                  <a:pt x="1472" y="178"/>
                  <a:pt x="1474" y="179"/>
                </a:cubicBezTo>
                <a:cubicBezTo>
                  <a:pt x="1476" y="179"/>
                  <a:pt x="1477" y="180"/>
                  <a:pt x="1479" y="178"/>
                </a:cubicBezTo>
                <a:cubicBezTo>
                  <a:pt x="1481" y="177"/>
                  <a:pt x="1479" y="176"/>
                  <a:pt x="1479" y="175"/>
                </a:cubicBezTo>
                <a:cubicBezTo>
                  <a:pt x="1479" y="174"/>
                  <a:pt x="1476" y="172"/>
                  <a:pt x="1476" y="171"/>
                </a:cubicBezTo>
                <a:cubicBezTo>
                  <a:pt x="1477" y="170"/>
                  <a:pt x="1474" y="166"/>
                  <a:pt x="1474" y="167"/>
                </a:cubicBezTo>
                <a:cubicBezTo>
                  <a:pt x="1473" y="168"/>
                  <a:pt x="1471" y="166"/>
                  <a:pt x="1471" y="165"/>
                </a:cubicBezTo>
                <a:cubicBezTo>
                  <a:pt x="1471" y="164"/>
                  <a:pt x="1471" y="163"/>
                  <a:pt x="1470" y="164"/>
                </a:cubicBezTo>
                <a:cubicBezTo>
                  <a:pt x="1469" y="165"/>
                  <a:pt x="1467" y="164"/>
                  <a:pt x="1466" y="163"/>
                </a:cubicBezTo>
                <a:cubicBezTo>
                  <a:pt x="1466" y="162"/>
                  <a:pt x="1468" y="161"/>
                  <a:pt x="1470" y="162"/>
                </a:cubicBezTo>
                <a:cubicBezTo>
                  <a:pt x="1472" y="163"/>
                  <a:pt x="1472" y="163"/>
                  <a:pt x="1473" y="164"/>
                </a:cubicBezTo>
                <a:cubicBezTo>
                  <a:pt x="1474" y="165"/>
                  <a:pt x="1476" y="164"/>
                  <a:pt x="1477" y="164"/>
                </a:cubicBezTo>
                <a:cubicBezTo>
                  <a:pt x="1479" y="163"/>
                  <a:pt x="1482" y="162"/>
                  <a:pt x="1483" y="161"/>
                </a:cubicBezTo>
                <a:cubicBezTo>
                  <a:pt x="1484" y="160"/>
                  <a:pt x="1483" y="159"/>
                  <a:pt x="1484" y="159"/>
                </a:cubicBezTo>
                <a:cubicBezTo>
                  <a:pt x="1486" y="158"/>
                  <a:pt x="1485" y="157"/>
                  <a:pt x="1484" y="156"/>
                </a:cubicBezTo>
                <a:cubicBezTo>
                  <a:pt x="1482" y="156"/>
                  <a:pt x="1483" y="154"/>
                  <a:pt x="1484" y="154"/>
                </a:cubicBezTo>
                <a:cubicBezTo>
                  <a:pt x="1485" y="154"/>
                  <a:pt x="1485" y="153"/>
                  <a:pt x="1485" y="153"/>
                </a:cubicBezTo>
                <a:cubicBezTo>
                  <a:pt x="1486" y="153"/>
                  <a:pt x="1486" y="153"/>
                  <a:pt x="1486" y="153"/>
                </a:cubicBezTo>
                <a:cubicBezTo>
                  <a:pt x="1486" y="153"/>
                  <a:pt x="1487" y="153"/>
                  <a:pt x="1488" y="153"/>
                </a:cubicBezTo>
                <a:cubicBezTo>
                  <a:pt x="1489" y="152"/>
                  <a:pt x="1488" y="154"/>
                  <a:pt x="1487" y="155"/>
                </a:cubicBezTo>
                <a:cubicBezTo>
                  <a:pt x="1486" y="156"/>
                  <a:pt x="1488" y="157"/>
                  <a:pt x="1489" y="158"/>
                </a:cubicBezTo>
                <a:cubicBezTo>
                  <a:pt x="1489" y="158"/>
                  <a:pt x="1492" y="159"/>
                  <a:pt x="1493" y="158"/>
                </a:cubicBezTo>
                <a:cubicBezTo>
                  <a:pt x="1495" y="157"/>
                  <a:pt x="1499" y="159"/>
                  <a:pt x="1500" y="160"/>
                </a:cubicBezTo>
                <a:cubicBezTo>
                  <a:pt x="1500" y="161"/>
                  <a:pt x="1501" y="163"/>
                  <a:pt x="1503" y="164"/>
                </a:cubicBezTo>
                <a:cubicBezTo>
                  <a:pt x="1505" y="165"/>
                  <a:pt x="1507" y="164"/>
                  <a:pt x="1507" y="165"/>
                </a:cubicBezTo>
                <a:cubicBezTo>
                  <a:pt x="1507" y="166"/>
                  <a:pt x="1508" y="167"/>
                  <a:pt x="1509" y="166"/>
                </a:cubicBezTo>
                <a:cubicBezTo>
                  <a:pt x="1510" y="166"/>
                  <a:pt x="1510" y="166"/>
                  <a:pt x="1510" y="167"/>
                </a:cubicBezTo>
                <a:cubicBezTo>
                  <a:pt x="1511" y="167"/>
                  <a:pt x="1511" y="167"/>
                  <a:pt x="1512" y="167"/>
                </a:cubicBezTo>
                <a:cubicBezTo>
                  <a:pt x="1512" y="166"/>
                  <a:pt x="1512" y="166"/>
                  <a:pt x="1513" y="166"/>
                </a:cubicBezTo>
                <a:cubicBezTo>
                  <a:pt x="1513" y="166"/>
                  <a:pt x="1513" y="167"/>
                  <a:pt x="1514" y="166"/>
                </a:cubicBezTo>
                <a:cubicBezTo>
                  <a:pt x="1515" y="165"/>
                  <a:pt x="1512" y="165"/>
                  <a:pt x="1512" y="164"/>
                </a:cubicBezTo>
                <a:cubicBezTo>
                  <a:pt x="1512" y="163"/>
                  <a:pt x="1513" y="164"/>
                  <a:pt x="1513" y="164"/>
                </a:cubicBezTo>
                <a:cubicBezTo>
                  <a:pt x="1514" y="164"/>
                  <a:pt x="1514" y="164"/>
                  <a:pt x="1514" y="164"/>
                </a:cubicBezTo>
                <a:cubicBezTo>
                  <a:pt x="1515" y="164"/>
                  <a:pt x="1514" y="162"/>
                  <a:pt x="1515" y="162"/>
                </a:cubicBezTo>
                <a:cubicBezTo>
                  <a:pt x="1515" y="162"/>
                  <a:pt x="1515" y="158"/>
                  <a:pt x="1514" y="158"/>
                </a:cubicBezTo>
                <a:cubicBezTo>
                  <a:pt x="1513" y="158"/>
                  <a:pt x="1514" y="156"/>
                  <a:pt x="1515" y="157"/>
                </a:cubicBezTo>
                <a:moveTo>
                  <a:pt x="847" y="523"/>
                </a:moveTo>
                <a:cubicBezTo>
                  <a:pt x="845" y="524"/>
                  <a:pt x="844" y="518"/>
                  <a:pt x="841" y="517"/>
                </a:cubicBezTo>
                <a:cubicBezTo>
                  <a:pt x="839" y="516"/>
                  <a:pt x="839" y="502"/>
                  <a:pt x="840" y="502"/>
                </a:cubicBezTo>
                <a:cubicBezTo>
                  <a:pt x="841" y="501"/>
                  <a:pt x="841" y="513"/>
                  <a:pt x="844" y="515"/>
                </a:cubicBezTo>
                <a:cubicBezTo>
                  <a:pt x="846" y="516"/>
                  <a:pt x="845" y="519"/>
                  <a:pt x="846" y="520"/>
                </a:cubicBezTo>
                <a:cubicBezTo>
                  <a:pt x="846" y="521"/>
                  <a:pt x="848" y="523"/>
                  <a:pt x="847" y="523"/>
                </a:cubicBezTo>
                <a:moveTo>
                  <a:pt x="865" y="548"/>
                </a:moveTo>
                <a:cubicBezTo>
                  <a:pt x="864" y="550"/>
                  <a:pt x="861" y="545"/>
                  <a:pt x="860" y="542"/>
                </a:cubicBezTo>
                <a:cubicBezTo>
                  <a:pt x="860" y="539"/>
                  <a:pt x="862" y="537"/>
                  <a:pt x="861" y="534"/>
                </a:cubicBezTo>
                <a:cubicBezTo>
                  <a:pt x="859" y="531"/>
                  <a:pt x="859" y="528"/>
                  <a:pt x="860" y="528"/>
                </a:cubicBezTo>
                <a:cubicBezTo>
                  <a:pt x="862" y="528"/>
                  <a:pt x="864" y="536"/>
                  <a:pt x="863" y="538"/>
                </a:cubicBezTo>
                <a:cubicBezTo>
                  <a:pt x="862" y="541"/>
                  <a:pt x="866" y="547"/>
                  <a:pt x="865" y="548"/>
                </a:cubicBezTo>
                <a:moveTo>
                  <a:pt x="854" y="487"/>
                </a:moveTo>
                <a:cubicBezTo>
                  <a:pt x="857" y="486"/>
                  <a:pt x="863" y="487"/>
                  <a:pt x="863" y="488"/>
                </a:cubicBezTo>
                <a:cubicBezTo>
                  <a:pt x="862" y="489"/>
                  <a:pt x="860" y="489"/>
                  <a:pt x="860" y="491"/>
                </a:cubicBezTo>
                <a:cubicBezTo>
                  <a:pt x="860" y="493"/>
                  <a:pt x="859" y="495"/>
                  <a:pt x="858" y="495"/>
                </a:cubicBezTo>
                <a:cubicBezTo>
                  <a:pt x="856" y="496"/>
                  <a:pt x="859" y="498"/>
                  <a:pt x="858" y="498"/>
                </a:cubicBezTo>
                <a:cubicBezTo>
                  <a:pt x="857" y="498"/>
                  <a:pt x="856" y="498"/>
                  <a:pt x="855" y="498"/>
                </a:cubicBezTo>
                <a:cubicBezTo>
                  <a:pt x="854" y="497"/>
                  <a:pt x="852" y="497"/>
                  <a:pt x="851" y="498"/>
                </a:cubicBezTo>
                <a:cubicBezTo>
                  <a:pt x="848" y="499"/>
                  <a:pt x="851" y="487"/>
                  <a:pt x="854" y="487"/>
                </a:cubicBezTo>
                <a:moveTo>
                  <a:pt x="950" y="303"/>
                </a:moveTo>
                <a:cubicBezTo>
                  <a:pt x="949" y="303"/>
                  <a:pt x="949" y="303"/>
                  <a:pt x="948" y="303"/>
                </a:cubicBezTo>
                <a:cubicBezTo>
                  <a:pt x="947" y="304"/>
                  <a:pt x="947" y="304"/>
                  <a:pt x="946" y="304"/>
                </a:cubicBezTo>
                <a:cubicBezTo>
                  <a:pt x="944" y="303"/>
                  <a:pt x="942" y="302"/>
                  <a:pt x="942" y="304"/>
                </a:cubicBezTo>
                <a:cubicBezTo>
                  <a:pt x="941" y="305"/>
                  <a:pt x="941" y="307"/>
                  <a:pt x="943" y="307"/>
                </a:cubicBezTo>
                <a:cubicBezTo>
                  <a:pt x="945" y="307"/>
                  <a:pt x="944" y="308"/>
                  <a:pt x="943" y="310"/>
                </a:cubicBezTo>
                <a:cubicBezTo>
                  <a:pt x="942" y="310"/>
                  <a:pt x="943" y="310"/>
                  <a:pt x="944" y="310"/>
                </a:cubicBezTo>
                <a:cubicBezTo>
                  <a:pt x="944" y="310"/>
                  <a:pt x="945" y="310"/>
                  <a:pt x="945" y="311"/>
                </a:cubicBezTo>
                <a:cubicBezTo>
                  <a:pt x="946" y="312"/>
                  <a:pt x="947" y="312"/>
                  <a:pt x="946" y="314"/>
                </a:cubicBezTo>
                <a:cubicBezTo>
                  <a:pt x="946" y="316"/>
                  <a:pt x="947" y="321"/>
                  <a:pt x="946" y="322"/>
                </a:cubicBezTo>
                <a:cubicBezTo>
                  <a:pt x="945" y="323"/>
                  <a:pt x="941" y="324"/>
                  <a:pt x="937" y="324"/>
                </a:cubicBezTo>
                <a:cubicBezTo>
                  <a:pt x="933" y="324"/>
                  <a:pt x="933" y="319"/>
                  <a:pt x="929" y="319"/>
                </a:cubicBezTo>
                <a:cubicBezTo>
                  <a:pt x="925" y="319"/>
                  <a:pt x="923" y="314"/>
                  <a:pt x="925" y="312"/>
                </a:cubicBezTo>
                <a:cubicBezTo>
                  <a:pt x="927" y="309"/>
                  <a:pt x="929" y="305"/>
                  <a:pt x="927" y="303"/>
                </a:cubicBezTo>
                <a:cubicBezTo>
                  <a:pt x="926" y="301"/>
                  <a:pt x="918" y="293"/>
                  <a:pt x="919" y="291"/>
                </a:cubicBezTo>
                <a:cubicBezTo>
                  <a:pt x="919" y="288"/>
                  <a:pt x="920" y="287"/>
                  <a:pt x="917" y="285"/>
                </a:cubicBezTo>
                <a:cubicBezTo>
                  <a:pt x="914" y="282"/>
                  <a:pt x="917" y="281"/>
                  <a:pt x="919" y="279"/>
                </a:cubicBezTo>
                <a:cubicBezTo>
                  <a:pt x="921" y="276"/>
                  <a:pt x="925" y="275"/>
                  <a:pt x="927" y="273"/>
                </a:cubicBezTo>
                <a:cubicBezTo>
                  <a:pt x="930" y="272"/>
                  <a:pt x="933" y="270"/>
                  <a:pt x="936" y="271"/>
                </a:cubicBezTo>
                <a:cubicBezTo>
                  <a:pt x="937" y="271"/>
                  <a:pt x="939" y="271"/>
                  <a:pt x="939" y="271"/>
                </a:cubicBezTo>
                <a:cubicBezTo>
                  <a:pt x="941" y="271"/>
                  <a:pt x="942" y="271"/>
                  <a:pt x="943" y="272"/>
                </a:cubicBezTo>
                <a:cubicBezTo>
                  <a:pt x="944" y="274"/>
                  <a:pt x="943" y="277"/>
                  <a:pt x="943" y="278"/>
                </a:cubicBezTo>
                <a:cubicBezTo>
                  <a:pt x="944" y="279"/>
                  <a:pt x="941" y="279"/>
                  <a:pt x="939" y="279"/>
                </a:cubicBezTo>
                <a:cubicBezTo>
                  <a:pt x="937" y="279"/>
                  <a:pt x="933" y="280"/>
                  <a:pt x="934" y="281"/>
                </a:cubicBezTo>
                <a:cubicBezTo>
                  <a:pt x="934" y="282"/>
                  <a:pt x="936" y="285"/>
                  <a:pt x="933" y="283"/>
                </a:cubicBezTo>
                <a:cubicBezTo>
                  <a:pt x="931" y="282"/>
                  <a:pt x="930" y="285"/>
                  <a:pt x="931" y="285"/>
                </a:cubicBezTo>
                <a:cubicBezTo>
                  <a:pt x="933" y="285"/>
                  <a:pt x="934" y="286"/>
                  <a:pt x="934" y="288"/>
                </a:cubicBezTo>
                <a:cubicBezTo>
                  <a:pt x="934" y="289"/>
                  <a:pt x="935" y="291"/>
                  <a:pt x="936" y="291"/>
                </a:cubicBezTo>
                <a:cubicBezTo>
                  <a:pt x="936" y="291"/>
                  <a:pt x="937" y="291"/>
                  <a:pt x="937" y="292"/>
                </a:cubicBezTo>
                <a:cubicBezTo>
                  <a:pt x="938" y="292"/>
                  <a:pt x="938" y="293"/>
                  <a:pt x="939" y="293"/>
                </a:cubicBezTo>
                <a:cubicBezTo>
                  <a:pt x="941" y="293"/>
                  <a:pt x="942" y="293"/>
                  <a:pt x="941" y="295"/>
                </a:cubicBezTo>
                <a:cubicBezTo>
                  <a:pt x="939" y="296"/>
                  <a:pt x="942" y="301"/>
                  <a:pt x="942" y="300"/>
                </a:cubicBezTo>
                <a:cubicBezTo>
                  <a:pt x="943" y="299"/>
                  <a:pt x="942" y="296"/>
                  <a:pt x="945" y="296"/>
                </a:cubicBezTo>
                <a:cubicBezTo>
                  <a:pt x="948" y="297"/>
                  <a:pt x="946" y="300"/>
                  <a:pt x="948" y="300"/>
                </a:cubicBezTo>
                <a:cubicBezTo>
                  <a:pt x="950" y="300"/>
                  <a:pt x="952" y="303"/>
                  <a:pt x="950" y="303"/>
                </a:cubicBezTo>
                <a:moveTo>
                  <a:pt x="975" y="285"/>
                </a:moveTo>
                <a:cubicBezTo>
                  <a:pt x="971" y="287"/>
                  <a:pt x="968" y="287"/>
                  <a:pt x="969" y="284"/>
                </a:cubicBezTo>
                <a:cubicBezTo>
                  <a:pt x="970" y="281"/>
                  <a:pt x="971" y="278"/>
                  <a:pt x="969" y="278"/>
                </a:cubicBezTo>
                <a:cubicBezTo>
                  <a:pt x="967" y="278"/>
                  <a:pt x="968" y="284"/>
                  <a:pt x="967" y="284"/>
                </a:cubicBezTo>
                <a:cubicBezTo>
                  <a:pt x="966" y="285"/>
                  <a:pt x="966" y="279"/>
                  <a:pt x="967" y="277"/>
                </a:cubicBezTo>
                <a:cubicBezTo>
                  <a:pt x="968" y="275"/>
                  <a:pt x="970" y="277"/>
                  <a:pt x="971" y="277"/>
                </a:cubicBezTo>
                <a:cubicBezTo>
                  <a:pt x="971" y="277"/>
                  <a:pt x="971" y="277"/>
                  <a:pt x="971" y="276"/>
                </a:cubicBezTo>
                <a:cubicBezTo>
                  <a:pt x="972" y="276"/>
                  <a:pt x="972" y="275"/>
                  <a:pt x="973" y="275"/>
                </a:cubicBezTo>
                <a:cubicBezTo>
                  <a:pt x="974" y="275"/>
                  <a:pt x="972" y="278"/>
                  <a:pt x="974" y="278"/>
                </a:cubicBezTo>
                <a:cubicBezTo>
                  <a:pt x="975" y="278"/>
                  <a:pt x="978" y="283"/>
                  <a:pt x="975" y="285"/>
                </a:cubicBezTo>
                <a:moveTo>
                  <a:pt x="979" y="274"/>
                </a:moveTo>
                <a:cubicBezTo>
                  <a:pt x="979" y="275"/>
                  <a:pt x="974" y="274"/>
                  <a:pt x="973" y="273"/>
                </a:cubicBezTo>
                <a:cubicBezTo>
                  <a:pt x="973" y="272"/>
                  <a:pt x="980" y="273"/>
                  <a:pt x="979" y="274"/>
                </a:cubicBezTo>
                <a:moveTo>
                  <a:pt x="1050" y="274"/>
                </a:moveTo>
                <a:cubicBezTo>
                  <a:pt x="1047" y="274"/>
                  <a:pt x="1039" y="272"/>
                  <a:pt x="1036" y="276"/>
                </a:cubicBezTo>
                <a:cubicBezTo>
                  <a:pt x="1033" y="279"/>
                  <a:pt x="1035" y="281"/>
                  <a:pt x="1034" y="281"/>
                </a:cubicBezTo>
                <a:cubicBezTo>
                  <a:pt x="1032" y="281"/>
                  <a:pt x="1031" y="276"/>
                  <a:pt x="1033" y="274"/>
                </a:cubicBezTo>
                <a:cubicBezTo>
                  <a:pt x="1035" y="272"/>
                  <a:pt x="1041" y="272"/>
                  <a:pt x="1044" y="272"/>
                </a:cubicBezTo>
                <a:cubicBezTo>
                  <a:pt x="1046" y="273"/>
                  <a:pt x="1049" y="273"/>
                  <a:pt x="1051" y="272"/>
                </a:cubicBezTo>
                <a:cubicBezTo>
                  <a:pt x="1053" y="272"/>
                  <a:pt x="1054" y="272"/>
                  <a:pt x="1055" y="272"/>
                </a:cubicBezTo>
                <a:cubicBezTo>
                  <a:pt x="1056" y="272"/>
                  <a:pt x="1054" y="274"/>
                  <a:pt x="1050" y="274"/>
                </a:cubicBezTo>
                <a:moveTo>
                  <a:pt x="1175" y="236"/>
                </a:moveTo>
                <a:cubicBezTo>
                  <a:pt x="1171" y="239"/>
                  <a:pt x="1164" y="240"/>
                  <a:pt x="1164" y="243"/>
                </a:cubicBezTo>
                <a:cubicBezTo>
                  <a:pt x="1164" y="245"/>
                  <a:pt x="1156" y="247"/>
                  <a:pt x="1155" y="245"/>
                </a:cubicBezTo>
                <a:cubicBezTo>
                  <a:pt x="1154" y="244"/>
                  <a:pt x="1161" y="244"/>
                  <a:pt x="1163" y="240"/>
                </a:cubicBezTo>
                <a:cubicBezTo>
                  <a:pt x="1165" y="237"/>
                  <a:pt x="1171" y="235"/>
                  <a:pt x="1174" y="230"/>
                </a:cubicBezTo>
                <a:cubicBezTo>
                  <a:pt x="1176" y="226"/>
                  <a:pt x="1178" y="221"/>
                  <a:pt x="1180" y="221"/>
                </a:cubicBezTo>
                <a:cubicBezTo>
                  <a:pt x="1181" y="221"/>
                  <a:pt x="1179" y="233"/>
                  <a:pt x="1175" y="236"/>
                </a:cubicBezTo>
                <a:moveTo>
                  <a:pt x="770" y="45"/>
                </a:moveTo>
                <a:cubicBezTo>
                  <a:pt x="772" y="45"/>
                  <a:pt x="768" y="47"/>
                  <a:pt x="768" y="49"/>
                </a:cubicBezTo>
                <a:cubicBezTo>
                  <a:pt x="767" y="50"/>
                  <a:pt x="771" y="52"/>
                  <a:pt x="772" y="53"/>
                </a:cubicBezTo>
                <a:cubicBezTo>
                  <a:pt x="774" y="55"/>
                  <a:pt x="777" y="55"/>
                  <a:pt x="778" y="54"/>
                </a:cubicBezTo>
                <a:cubicBezTo>
                  <a:pt x="779" y="53"/>
                  <a:pt x="779" y="50"/>
                  <a:pt x="781" y="50"/>
                </a:cubicBezTo>
                <a:cubicBezTo>
                  <a:pt x="782" y="51"/>
                  <a:pt x="781" y="49"/>
                  <a:pt x="783" y="49"/>
                </a:cubicBezTo>
                <a:cubicBezTo>
                  <a:pt x="784" y="48"/>
                  <a:pt x="784" y="50"/>
                  <a:pt x="783" y="51"/>
                </a:cubicBezTo>
                <a:cubicBezTo>
                  <a:pt x="782" y="52"/>
                  <a:pt x="785" y="52"/>
                  <a:pt x="787" y="51"/>
                </a:cubicBezTo>
                <a:cubicBezTo>
                  <a:pt x="788" y="49"/>
                  <a:pt x="789" y="51"/>
                  <a:pt x="788" y="52"/>
                </a:cubicBezTo>
                <a:cubicBezTo>
                  <a:pt x="788" y="54"/>
                  <a:pt x="785" y="53"/>
                  <a:pt x="783" y="55"/>
                </a:cubicBezTo>
                <a:cubicBezTo>
                  <a:pt x="782" y="56"/>
                  <a:pt x="778" y="55"/>
                  <a:pt x="777" y="57"/>
                </a:cubicBezTo>
                <a:cubicBezTo>
                  <a:pt x="775" y="59"/>
                  <a:pt x="778" y="59"/>
                  <a:pt x="781" y="58"/>
                </a:cubicBezTo>
                <a:cubicBezTo>
                  <a:pt x="783" y="58"/>
                  <a:pt x="787" y="58"/>
                  <a:pt x="789" y="58"/>
                </a:cubicBezTo>
                <a:cubicBezTo>
                  <a:pt x="791" y="58"/>
                  <a:pt x="788" y="59"/>
                  <a:pt x="785" y="59"/>
                </a:cubicBezTo>
                <a:cubicBezTo>
                  <a:pt x="782" y="59"/>
                  <a:pt x="781" y="60"/>
                  <a:pt x="781" y="60"/>
                </a:cubicBezTo>
                <a:cubicBezTo>
                  <a:pt x="782" y="61"/>
                  <a:pt x="781" y="61"/>
                  <a:pt x="780" y="61"/>
                </a:cubicBezTo>
                <a:cubicBezTo>
                  <a:pt x="779" y="60"/>
                  <a:pt x="777" y="60"/>
                  <a:pt x="777" y="61"/>
                </a:cubicBezTo>
                <a:cubicBezTo>
                  <a:pt x="777" y="63"/>
                  <a:pt x="781" y="64"/>
                  <a:pt x="782" y="65"/>
                </a:cubicBezTo>
                <a:cubicBezTo>
                  <a:pt x="782" y="65"/>
                  <a:pt x="783" y="65"/>
                  <a:pt x="784" y="65"/>
                </a:cubicBezTo>
                <a:cubicBezTo>
                  <a:pt x="785" y="65"/>
                  <a:pt x="785" y="65"/>
                  <a:pt x="786" y="65"/>
                </a:cubicBezTo>
                <a:cubicBezTo>
                  <a:pt x="787" y="66"/>
                  <a:pt x="784" y="66"/>
                  <a:pt x="784" y="67"/>
                </a:cubicBezTo>
                <a:cubicBezTo>
                  <a:pt x="783" y="67"/>
                  <a:pt x="787" y="68"/>
                  <a:pt x="787" y="69"/>
                </a:cubicBezTo>
                <a:cubicBezTo>
                  <a:pt x="788" y="70"/>
                  <a:pt x="790" y="69"/>
                  <a:pt x="790" y="68"/>
                </a:cubicBezTo>
                <a:cubicBezTo>
                  <a:pt x="790" y="66"/>
                  <a:pt x="792" y="61"/>
                  <a:pt x="795" y="60"/>
                </a:cubicBezTo>
                <a:cubicBezTo>
                  <a:pt x="798" y="59"/>
                  <a:pt x="796" y="58"/>
                  <a:pt x="796" y="57"/>
                </a:cubicBezTo>
                <a:cubicBezTo>
                  <a:pt x="797" y="55"/>
                  <a:pt x="799" y="56"/>
                  <a:pt x="798" y="55"/>
                </a:cubicBezTo>
                <a:cubicBezTo>
                  <a:pt x="798" y="54"/>
                  <a:pt x="798" y="53"/>
                  <a:pt x="800" y="52"/>
                </a:cubicBezTo>
                <a:cubicBezTo>
                  <a:pt x="802" y="50"/>
                  <a:pt x="803" y="51"/>
                  <a:pt x="805" y="50"/>
                </a:cubicBezTo>
                <a:cubicBezTo>
                  <a:pt x="807" y="49"/>
                  <a:pt x="808" y="51"/>
                  <a:pt x="806" y="51"/>
                </a:cubicBezTo>
                <a:cubicBezTo>
                  <a:pt x="804" y="51"/>
                  <a:pt x="805" y="54"/>
                  <a:pt x="807" y="54"/>
                </a:cubicBezTo>
                <a:cubicBezTo>
                  <a:pt x="808" y="55"/>
                  <a:pt x="807" y="55"/>
                  <a:pt x="808" y="56"/>
                </a:cubicBezTo>
                <a:cubicBezTo>
                  <a:pt x="809" y="56"/>
                  <a:pt x="809" y="58"/>
                  <a:pt x="807" y="60"/>
                </a:cubicBezTo>
                <a:cubicBezTo>
                  <a:pt x="806" y="62"/>
                  <a:pt x="808" y="62"/>
                  <a:pt x="811" y="61"/>
                </a:cubicBezTo>
                <a:cubicBezTo>
                  <a:pt x="815" y="59"/>
                  <a:pt x="813" y="62"/>
                  <a:pt x="814" y="63"/>
                </a:cubicBezTo>
                <a:cubicBezTo>
                  <a:pt x="815" y="64"/>
                  <a:pt x="818" y="62"/>
                  <a:pt x="819" y="60"/>
                </a:cubicBezTo>
                <a:cubicBezTo>
                  <a:pt x="821" y="58"/>
                  <a:pt x="823" y="59"/>
                  <a:pt x="823" y="58"/>
                </a:cubicBezTo>
                <a:cubicBezTo>
                  <a:pt x="823" y="57"/>
                  <a:pt x="821" y="56"/>
                  <a:pt x="820" y="57"/>
                </a:cubicBezTo>
                <a:cubicBezTo>
                  <a:pt x="818" y="58"/>
                  <a:pt x="815" y="57"/>
                  <a:pt x="816" y="56"/>
                </a:cubicBezTo>
                <a:cubicBezTo>
                  <a:pt x="817" y="55"/>
                  <a:pt x="817" y="54"/>
                  <a:pt x="815" y="55"/>
                </a:cubicBezTo>
                <a:cubicBezTo>
                  <a:pt x="814" y="55"/>
                  <a:pt x="811" y="54"/>
                  <a:pt x="812" y="53"/>
                </a:cubicBezTo>
                <a:cubicBezTo>
                  <a:pt x="814" y="53"/>
                  <a:pt x="811" y="51"/>
                  <a:pt x="810" y="51"/>
                </a:cubicBezTo>
                <a:cubicBezTo>
                  <a:pt x="808" y="51"/>
                  <a:pt x="809" y="50"/>
                  <a:pt x="809" y="48"/>
                </a:cubicBezTo>
                <a:cubicBezTo>
                  <a:pt x="809" y="47"/>
                  <a:pt x="805" y="47"/>
                  <a:pt x="806" y="47"/>
                </a:cubicBezTo>
                <a:cubicBezTo>
                  <a:pt x="807" y="46"/>
                  <a:pt x="804" y="45"/>
                  <a:pt x="804" y="46"/>
                </a:cubicBezTo>
                <a:cubicBezTo>
                  <a:pt x="803" y="47"/>
                  <a:pt x="802" y="47"/>
                  <a:pt x="802" y="46"/>
                </a:cubicBezTo>
                <a:cubicBezTo>
                  <a:pt x="802" y="44"/>
                  <a:pt x="799" y="45"/>
                  <a:pt x="798" y="45"/>
                </a:cubicBezTo>
                <a:cubicBezTo>
                  <a:pt x="797" y="45"/>
                  <a:pt x="798" y="42"/>
                  <a:pt x="796" y="42"/>
                </a:cubicBezTo>
                <a:cubicBezTo>
                  <a:pt x="796" y="41"/>
                  <a:pt x="795" y="42"/>
                  <a:pt x="794" y="42"/>
                </a:cubicBezTo>
                <a:cubicBezTo>
                  <a:pt x="794" y="43"/>
                  <a:pt x="793" y="43"/>
                  <a:pt x="793" y="43"/>
                </a:cubicBezTo>
                <a:cubicBezTo>
                  <a:pt x="792" y="43"/>
                  <a:pt x="794" y="41"/>
                  <a:pt x="794" y="40"/>
                </a:cubicBezTo>
                <a:cubicBezTo>
                  <a:pt x="795" y="39"/>
                  <a:pt x="790" y="37"/>
                  <a:pt x="790" y="39"/>
                </a:cubicBezTo>
                <a:cubicBezTo>
                  <a:pt x="789" y="40"/>
                  <a:pt x="788" y="37"/>
                  <a:pt x="787" y="37"/>
                </a:cubicBezTo>
                <a:cubicBezTo>
                  <a:pt x="786" y="36"/>
                  <a:pt x="787" y="38"/>
                  <a:pt x="786" y="39"/>
                </a:cubicBezTo>
                <a:cubicBezTo>
                  <a:pt x="786" y="39"/>
                  <a:pt x="784" y="40"/>
                  <a:pt x="786" y="41"/>
                </a:cubicBezTo>
                <a:cubicBezTo>
                  <a:pt x="787" y="42"/>
                  <a:pt x="789" y="46"/>
                  <a:pt x="788" y="47"/>
                </a:cubicBezTo>
                <a:cubicBezTo>
                  <a:pt x="788" y="48"/>
                  <a:pt x="784" y="44"/>
                  <a:pt x="784" y="42"/>
                </a:cubicBezTo>
                <a:cubicBezTo>
                  <a:pt x="784" y="40"/>
                  <a:pt x="781" y="38"/>
                  <a:pt x="781" y="39"/>
                </a:cubicBezTo>
                <a:cubicBezTo>
                  <a:pt x="780" y="41"/>
                  <a:pt x="779" y="41"/>
                  <a:pt x="779" y="43"/>
                </a:cubicBezTo>
                <a:cubicBezTo>
                  <a:pt x="780" y="44"/>
                  <a:pt x="778" y="45"/>
                  <a:pt x="778" y="44"/>
                </a:cubicBezTo>
                <a:cubicBezTo>
                  <a:pt x="778" y="42"/>
                  <a:pt x="776" y="41"/>
                  <a:pt x="775" y="41"/>
                </a:cubicBezTo>
                <a:cubicBezTo>
                  <a:pt x="774" y="41"/>
                  <a:pt x="777" y="40"/>
                  <a:pt x="778" y="40"/>
                </a:cubicBezTo>
                <a:cubicBezTo>
                  <a:pt x="780" y="39"/>
                  <a:pt x="777" y="38"/>
                  <a:pt x="776" y="39"/>
                </a:cubicBezTo>
                <a:cubicBezTo>
                  <a:pt x="775" y="39"/>
                  <a:pt x="775" y="39"/>
                  <a:pt x="774" y="39"/>
                </a:cubicBezTo>
                <a:cubicBezTo>
                  <a:pt x="773" y="39"/>
                  <a:pt x="773" y="39"/>
                  <a:pt x="772" y="39"/>
                </a:cubicBezTo>
                <a:cubicBezTo>
                  <a:pt x="772" y="40"/>
                  <a:pt x="771" y="39"/>
                  <a:pt x="769" y="39"/>
                </a:cubicBezTo>
                <a:cubicBezTo>
                  <a:pt x="769" y="39"/>
                  <a:pt x="768" y="39"/>
                  <a:pt x="768" y="40"/>
                </a:cubicBezTo>
                <a:cubicBezTo>
                  <a:pt x="767" y="40"/>
                  <a:pt x="766" y="41"/>
                  <a:pt x="766" y="41"/>
                </a:cubicBezTo>
                <a:cubicBezTo>
                  <a:pt x="765" y="40"/>
                  <a:pt x="764" y="43"/>
                  <a:pt x="766" y="45"/>
                </a:cubicBezTo>
                <a:cubicBezTo>
                  <a:pt x="767" y="46"/>
                  <a:pt x="768" y="46"/>
                  <a:pt x="769" y="45"/>
                </a:cubicBezTo>
                <a:cubicBezTo>
                  <a:pt x="769" y="45"/>
                  <a:pt x="770" y="44"/>
                  <a:pt x="770" y="45"/>
                </a:cubicBezTo>
                <a:moveTo>
                  <a:pt x="766" y="52"/>
                </a:moveTo>
                <a:cubicBezTo>
                  <a:pt x="768" y="52"/>
                  <a:pt x="768" y="54"/>
                  <a:pt x="770" y="54"/>
                </a:cubicBezTo>
                <a:cubicBezTo>
                  <a:pt x="770" y="54"/>
                  <a:pt x="768" y="52"/>
                  <a:pt x="767" y="51"/>
                </a:cubicBezTo>
                <a:cubicBezTo>
                  <a:pt x="765" y="49"/>
                  <a:pt x="766" y="48"/>
                  <a:pt x="764" y="48"/>
                </a:cubicBezTo>
                <a:cubicBezTo>
                  <a:pt x="762" y="49"/>
                  <a:pt x="765" y="52"/>
                  <a:pt x="766" y="52"/>
                </a:cubicBezTo>
                <a:moveTo>
                  <a:pt x="796" y="37"/>
                </a:moveTo>
                <a:cubicBezTo>
                  <a:pt x="797" y="38"/>
                  <a:pt x="795" y="38"/>
                  <a:pt x="796" y="39"/>
                </a:cubicBezTo>
                <a:cubicBezTo>
                  <a:pt x="798" y="40"/>
                  <a:pt x="802" y="40"/>
                  <a:pt x="806" y="39"/>
                </a:cubicBezTo>
                <a:cubicBezTo>
                  <a:pt x="809" y="39"/>
                  <a:pt x="811" y="39"/>
                  <a:pt x="811" y="39"/>
                </a:cubicBezTo>
                <a:cubicBezTo>
                  <a:pt x="813" y="40"/>
                  <a:pt x="802" y="41"/>
                  <a:pt x="803" y="42"/>
                </a:cubicBezTo>
                <a:cubicBezTo>
                  <a:pt x="803" y="43"/>
                  <a:pt x="812" y="44"/>
                  <a:pt x="813" y="43"/>
                </a:cubicBezTo>
                <a:cubicBezTo>
                  <a:pt x="813" y="43"/>
                  <a:pt x="815" y="45"/>
                  <a:pt x="818" y="45"/>
                </a:cubicBezTo>
                <a:cubicBezTo>
                  <a:pt x="821" y="45"/>
                  <a:pt x="820" y="44"/>
                  <a:pt x="822" y="44"/>
                </a:cubicBezTo>
                <a:cubicBezTo>
                  <a:pt x="825" y="44"/>
                  <a:pt x="828" y="43"/>
                  <a:pt x="828" y="41"/>
                </a:cubicBezTo>
                <a:cubicBezTo>
                  <a:pt x="828" y="40"/>
                  <a:pt x="834" y="39"/>
                  <a:pt x="834" y="37"/>
                </a:cubicBezTo>
                <a:cubicBezTo>
                  <a:pt x="833" y="35"/>
                  <a:pt x="831" y="35"/>
                  <a:pt x="829" y="35"/>
                </a:cubicBezTo>
                <a:cubicBezTo>
                  <a:pt x="827" y="35"/>
                  <a:pt x="826" y="35"/>
                  <a:pt x="825" y="35"/>
                </a:cubicBezTo>
                <a:cubicBezTo>
                  <a:pt x="824" y="34"/>
                  <a:pt x="820" y="33"/>
                  <a:pt x="819" y="34"/>
                </a:cubicBezTo>
                <a:cubicBezTo>
                  <a:pt x="818" y="36"/>
                  <a:pt x="817" y="36"/>
                  <a:pt x="817" y="36"/>
                </a:cubicBezTo>
                <a:cubicBezTo>
                  <a:pt x="816" y="35"/>
                  <a:pt x="817" y="32"/>
                  <a:pt x="814" y="33"/>
                </a:cubicBezTo>
                <a:cubicBezTo>
                  <a:pt x="812" y="34"/>
                  <a:pt x="814" y="37"/>
                  <a:pt x="813" y="37"/>
                </a:cubicBezTo>
                <a:cubicBezTo>
                  <a:pt x="813" y="37"/>
                  <a:pt x="810" y="36"/>
                  <a:pt x="810" y="35"/>
                </a:cubicBezTo>
                <a:cubicBezTo>
                  <a:pt x="810" y="34"/>
                  <a:pt x="809" y="35"/>
                  <a:pt x="809" y="35"/>
                </a:cubicBezTo>
                <a:cubicBezTo>
                  <a:pt x="808" y="35"/>
                  <a:pt x="807" y="36"/>
                  <a:pt x="807" y="35"/>
                </a:cubicBezTo>
                <a:cubicBezTo>
                  <a:pt x="806" y="33"/>
                  <a:pt x="803" y="32"/>
                  <a:pt x="802" y="32"/>
                </a:cubicBezTo>
                <a:cubicBezTo>
                  <a:pt x="801" y="32"/>
                  <a:pt x="803" y="33"/>
                  <a:pt x="802" y="34"/>
                </a:cubicBezTo>
                <a:cubicBezTo>
                  <a:pt x="802" y="35"/>
                  <a:pt x="800" y="33"/>
                  <a:pt x="799" y="33"/>
                </a:cubicBezTo>
                <a:cubicBezTo>
                  <a:pt x="798" y="33"/>
                  <a:pt x="800" y="35"/>
                  <a:pt x="799" y="36"/>
                </a:cubicBezTo>
                <a:cubicBezTo>
                  <a:pt x="799" y="36"/>
                  <a:pt x="797" y="33"/>
                  <a:pt x="796" y="33"/>
                </a:cubicBezTo>
                <a:cubicBezTo>
                  <a:pt x="795" y="33"/>
                  <a:pt x="795" y="35"/>
                  <a:pt x="794" y="35"/>
                </a:cubicBezTo>
                <a:cubicBezTo>
                  <a:pt x="793" y="35"/>
                  <a:pt x="796" y="36"/>
                  <a:pt x="796" y="37"/>
                </a:cubicBezTo>
                <a:moveTo>
                  <a:pt x="924" y="132"/>
                </a:moveTo>
                <a:cubicBezTo>
                  <a:pt x="927" y="135"/>
                  <a:pt x="930" y="131"/>
                  <a:pt x="932" y="131"/>
                </a:cubicBezTo>
                <a:cubicBezTo>
                  <a:pt x="933" y="130"/>
                  <a:pt x="931" y="129"/>
                  <a:pt x="928" y="128"/>
                </a:cubicBezTo>
                <a:cubicBezTo>
                  <a:pt x="925" y="127"/>
                  <a:pt x="921" y="130"/>
                  <a:pt x="924" y="132"/>
                </a:cubicBezTo>
                <a:moveTo>
                  <a:pt x="946" y="99"/>
                </a:moveTo>
                <a:cubicBezTo>
                  <a:pt x="946" y="100"/>
                  <a:pt x="945" y="101"/>
                  <a:pt x="943" y="101"/>
                </a:cubicBezTo>
                <a:cubicBezTo>
                  <a:pt x="940" y="101"/>
                  <a:pt x="944" y="102"/>
                  <a:pt x="944" y="104"/>
                </a:cubicBezTo>
                <a:cubicBezTo>
                  <a:pt x="944" y="105"/>
                  <a:pt x="942" y="104"/>
                  <a:pt x="942" y="106"/>
                </a:cubicBezTo>
                <a:cubicBezTo>
                  <a:pt x="941" y="108"/>
                  <a:pt x="937" y="106"/>
                  <a:pt x="936" y="109"/>
                </a:cubicBezTo>
                <a:cubicBezTo>
                  <a:pt x="936" y="112"/>
                  <a:pt x="939" y="111"/>
                  <a:pt x="941" y="111"/>
                </a:cubicBezTo>
                <a:cubicBezTo>
                  <a:pt x="943" y="112"/>
                  <a:pt x="940" y="113"/>
                  <a:pt x="941" y="115"/>
                </a:cubicBezTo>
                <a:cubicBezTo>
                  <a:pt x="943" y="116"/>
                  <a:pt x="944" y="115"/>
                  <a:pt x="943" y="113"/>
                </a:cubicBezTo>
                <a:cubicBezTo>
                  <a:pt x="942" y="111"/>
                  <a:pt x="948" y="114"/>
                  <a:pt x="946" y="116"/>
                </a:cubicBezTo>
                <a:cubicBezTo>
                  <a:pt x="944" y="117"/>
                  <a:pt x="949" y="118"/>
                  <a:pt x="952" y="119"/>
                </a:cubicBezTo>
                <a:cubicBezTo>
                  <a:pt x="954" y="119"/>
                  <a:pt x="963" y="121"/>
                  <a:pt x="963" y="119"/>
                </a:cubicBezTo>
                <a:cubicBezTo>
                  <a:pt x="963" y="117"/>
                  <a:pt x="960" y="116"/>
                  <a:pt x="957" y="113"/>
                </a:cubicBezTo>
                <a:cubicBezTo>
                  <a:pt x="954" y="111"/>
                  <a:pt x="953" y="106"/>
                  <a:pt x="956" y="104"/>
                </a:cubicBezTo>
                <a:cubicBezTo>
                  <a:pt x="959" y="102"/>
                  <a:pt x="956" y="102"/>
                  <a:pt x="959" y="99"/>
                </a:cubicBezTo>
                <a:cubicBezTo>
                  <a:pt x="962" y="97"/>
                  <a:pt x="960" y="95"/>
                  <a:pt x="963" y="95"/>
                </a:cubicBezTo>
                <a:cubicBezTo>
                  <a:pt x="965" y="95"/>
                  <a:pt x="962" y="93"/>
                  <a:pt x="965" y="92"/>
                </a:cubicBezTo>
                <a:cubicBezTo>
                  <a:pt x="967" y="92"/>
                  <a:pt x="968" y="89"/>
                  <a:pt x="968" y="88"/>
                </a:cubicBezTo>
                <a:cubicBezTo>
                  <a:pt x="967" y="87"/>
                  <a:pt x="970" y="88"/>
                  <a:pt x="972" y="87"/>
                </a:cubicBezTo>
                <a:cubicBezTo>
                  <a:pt x="973" y="85"/>
                  <a:pt x="976" y="86"/>
                  <a:pt x="977" y="84"/>
                </a:cubicBezTo>
                <a:cubicBezTo>
                  <a:pt x="978" y="82"/>
                  <a:pt x="993" y="77"/>
                  <a:pt x="1001" y="75"/>
                </a:cubicBezTo>
                <a:cubicBezTo>
                  <a:pt x="1009" y="73"/>
                  <a:pt x="1015" y="70"/>
                  <a:pt x="1012" y="68"/>
                </a:cubicBezTo>
                <a:cubicBezTo>
                  <a:pt x="1009" y="65"/>
                  <a:pt x="1001" y="68"/>
                  <a:pt x="999" y="70"/>
                </a:cubicBezTo>
                <a:cubicBezTo>
                  <a:pt x="997" y="72"/>
                  <a:pt x="994" y="71"/>
                  <a:pt x="992" y="72"/>
                </a:cubicBezTo>
                <a:cubicBezTo>
                  <a:pt x="990" y="73"/>
                  <a:pt x="986" y="74"/>
                  <a:pt x="983" y="72"/>
                </a:cubicBezTo>
                <a:cubicBezTo>
                  <a:pt x="982" y="72"/>
                  <a:pt x="981" y="72"/>
                  <a:pt x="980" y="73"/>
                </a:cubicBezTo>
                <a:cubicBezTo>
                  <a:pt x="979" y="73"/>
                  <a:pt x="978" y="74"/>
                  <a:pt x="977" y="74"/>
                </a:cubicBezTo>
                <a:cubicBezTo>
                  <a:pt x="976" y="74"/>
                  <a:pt x="975" y="74"/>
                  <a:pt x="975" y="75"/>
                </a:cubicBezTo>
                <a:cubicBezTo>
                  <a:pt x="974" y="75"/>
                  <a:pt x="973" y="75"/>
                  <a:pt x="972" y="75"/>
                </a:cubicBezTo>
                <a:cubicBezTo>
                  <a:pt x="970" y="75"/>
                  <a:pt x="967" y="77"/>
                  <a:pt x="966" y="78"/>
                </a:cubicBezTo>
                <a:cubicBezTo>
                  <a:pt x="966" y="79"/>
                  <a:pt x="963" y="79"/>
                  <a:pt x="963" y="80"/>
                </a:cubicBezTo>
                <a:cubicBezTo>
                  <a:pt x="963" y="81"/>
                  <a:pt x="961" y="82"/>
                  <a:pt x="959" y="81"/>
                </a:cubicBezTo>
                <a:cubicBezTo>
                  <a:pt x="958" y="80"/>
                  <a:pt x="957" y="82"/>
                  <a:pt x="958" y="84"/>
                </a:cubicBezTo>
                <a:cubicBezTo>
                  <a:pt x="960" y="86"/>
                  <a:pt x="955" y="86"/>
                  <a:pt x="956" y="87"/>
                </a:cubicBezTo>
                <a:cubicBezTo>
                  <a:pt x="957" y="88"/>
                  <a:pt x="954" y="88"/>
                  <a:pt x="955" y="89"/>
                </a:cubicBezTo>
                <a:cubicBezTo>
                  <a:pt x="955" y="91"/>
                  <a:pt x="953" y="91"/>
                  <a:pt x="951" y="91"/>
                </a:cubicBezTo>
                <a:cubicBezTo>
                  <a:pt x="949" y="92"/>
                  <a:pt x="948" y="94"/>
                  <a:pt x="951" y="94"/>
                </a:cubicBezTo>
                <a:cubicBezTo>
                  <a:pt x="953" y="95"/>
                  <a:pt x="949" y="95"/>
                  <a:pt x="949" y="97"/>
                </a:cubicBezTo>
                <a:cubicBezTo>
                  <a:pt x="950" y="99"/>
                  <a:pt x="946" y="97"/>
                  <a:pt x="946" y="99"/>
                </a:cubicBezTo>
                <a:moveTo>
                  <a:pt x="1018" y="100"/>
                </a:moveTo>
                <a:cubicBezTo>
                  <a:pt x="1019" y="100"/>
                  <a:pt x="1024" y="100"/>
                  <a:pt x="1024" y="99"/>
                </a:cubicBezTo>
                <a:cubicBezTo>
                  <a:pt x="1025" y="98"/>
                  <a:pt x="1023" y="97"/>
                  <a:pt x="1020" y="97"/>
                </a:cubicBezTo>
                <a:cubicBezTo>
                  <a:pt x="1017" y="97"/>
                  <a:pt x="1016" y="100"/>
                  <a:pt x="1018" y="100"/>
                </a:cubicBezTo>
                <a:moveTo>
                  <a:pt x="1054" y="102"/>
                </a:moveTo>
                <a:cubicBezTo>
                  <a:pt x="1056" y="103"/>
                  <a:pt x="1058" y="103"/>
                  <a:pt x="1058" y="101"/>
                </a:cubicBezTo>
                <a:cubicBezTo>
                  <a:pt x="1057" y="99"/>
                  <a:pt x="1053" y="101"/>
                  <a:pt x="1054" y="102"/>
                </a:cubicBezTo>
                <a:moveTo>
                  <a:pt x="917" y="32"/>
                </a:moveTo>
                <a:cubicBezTo>
                  <a:pt x="919" y="30"/>
                  <a:pt x="921" y="31"/>
                  <a:pt x="922" y="31"/>
                </a:cubicBezTo>
                <a:cubicBezTo>
                  <a:pt x="923" y="31"/>
                  <a:pt x="924" y="31"/>
                  <a:pt x="924" y="31"/>
                </a:cubicBezTo>
                <a:cubicBezTo>
                  <a:pt x="925" y="29"/>
                  <a:pt x="919" y="29"/>
                  <a:pt x="917" y="30"/>
                </a:cubicBezTo>
                <a:cubicBezTo>
                  <a:pt x="915" y="31"/>
                  <a:pt x="910" y="30"/>
                  <a:pt x="910" y="32"/>
                </a:cubicBezTo>
                <a:cubicBezTo>
                  <a:pt x="911" y="33"/>
                  <a:pt x="914" y="35"/>
                  <a:pt x="917" y="32"/>
                </a:cubicBezTo>
                <a:moveTo>
                  <a:pt x="929" y="31"/>
                </a:moveTo>
                <a:cubicBezTo>
                  <a:pt x="931" y="32"/>
                  <a:pt x="924" y="32"/>
                  <a:pt x="923" y="33"/>
                </a:cubicBezTo>
                <a:cubicBezTo>
                  <a:pt x="922" y="34"/>
                  <a:pt x="919" y="34"/>
                  <a:pt x="919" y="35"/>
                </a:cubicBezTo>
                <a:cubicBezTo>
                  <a:pt x="920" y="37"/>
                  <a:pt x="926" y="37"/>
                  <a:pt x="926" y="36"/>
                </a:cubicBezTo>
                <a:cubicBezTo>
                  <a:pt x="926" y="34"/>
                  <a:pt x="930" y="35"/>
                  <a:pt x="930" y="34"/>
                </a:cubicBezTo>
                <a:cubicBezTo>
                  <a:pt x="930" y="33"/>
                  <a:pt x="931" y="32"/>
                  <a:pt x="935" y="32"/>
                </a:cubicBezTo>
                <a:cubicBezTo>
                  <a:pt x="938" y="31"/>
                  <a:pt x="938" y="30"/>
                  <a:pt x="935" y="29"/>
                </a:cubicBezTo>
                <a:cubicBezTo>
                  <a:pt x="932" y="27"/>
                  <a:pt x="927" y="30"/>
                  <a:pt x="929" y="31"/>
                </a:cubicBezTo>
                <a:moveTo>
                  <a:pt x="964" y="29"/>
                </a:moveTo>
                <a:cubicBezTo>
                  <a:pt x="965" y="27"/>
                  <a:pt x="963" y="28"/>
                  <a:pt x="961" y="28"/>
                </a:cubicBezTo>
                <a:cubicBezTo>
                  <a:pt x="960" y="28"/>
                  <a:pt x="959" y="28"/>
                  <a:pt x="957" y="27"/>
                </a:cubicBezTo>
                <a:cubicBezTo>
                  <a:pt x="954" y="26"/>
                  <a:pt x="952" y="26"/>
                  <a:pt x="954" y="28"/>
                </a:cubicBezTo>
                <a:cubicBezTo>
                  <a:pt x="955" y="29"/>
                  <a:pt x="949" y="29"/>
                  <a:pt x="950" y="30"/>
                </a:cubicBezTo>
                <a:cubicBezTo>
                  <a:pt x="952" y="33"/>
                  <a:pt x="964" y="32"/>
                  <a:pt x="964" y="29"/>
                </a:cubicBezTo>
                <a:moveTo>
                  <a:pt x="962" y="27"/>
                </a:moveTo>
                <a:cubicBezTo>
                  <a:pt x="965" y="27"/>
                  <a:pt x="964" y="25"/>
                  <a:pt x="966" y="25"/>
                </a:cubicBezTo>
                <a:cubicBezTo>
                  <a:pt x="968" y="25"/>
                  <a:pt x="971" y="25"/>
                  <a:pt x="970" y="24"/>
                </a:cubicBezTo>
                <a:cubicBezTo>
                  <a:pt x="969" y="23"/>
                  <a:pt x="962" y="23"/>
                  <a:pt x="963" y="24"/>
                </a:cubicBezTo>
                <a:cubicBezTo>
                  <a:pt x="963" y="25"/>
                  <a:pt x="957" y="25"/>
                  <a:pt x="957" y="25"/>
                </a:cubicBezTo>
                <a:cubicBezTo>
                  <a:pt x="957" y="26"/>
                  <a:pt x="959" y="27"/>
                  <a:pt x="962" y="27"/>
                </a:cubicBezTo>
                <a:moveTo>
                  <a:pt x="947" y="35"/>
                </a:moveTo>
                <a:cubicBezTo>
                  <a:pt x="947" y="33"/>
                  <a:pt x="940" y="35"/>
                  <a:pt x="941" y="36"/>
                </a:cubicBezTo>
                <a:cubicBezTo>
                  <a:pt x="943" y="36"/>
                  <a:pt x="947" y="37"/>
                  <a:pt x="947" y="35"/>
                </a:cubicBezTo>
                <a:moveTo>
                  <a:pt x="963" y="33"/>
                </a:moveTo>
                <a:cubicBezTo>
                  <a:pt x="963" y="34"/>
                  <a:pt x="962" y="34"/>
                  <a:pt x="960" y="34"/>
                </a:cubicBezTo>
                <a:cubicBezTo>
                  <a:pt x="957" y="34"/>
                  <a:pt x="956" y="36"/>
                  <a:pt x="957" y="37"/>
                </a:cubicBezTo>
                <a:cubicBezTo>
                  <a:pt x="959" y="38"/>
                  <a:pt x="965" y="38"/>
                  <a:pt x="967" y="36"/>
                </a:cubicBezTo>
                <a:cubicBezTo>
                  <a:pt x="968" y="35"/>
                  <a:pt x="971" y="36"/>
                  <a:pt x="971" y="34"/>
                </a:cubicBezTo>
                <a:cubicBezTo>
                  <a:pt x="972" y="33"/>
                  <a:pt x="963" y="32"/>
                  <a:pt x="963" y="33"/>
                </a:cubicBezTo>
                <a:moveTo>
                  <a:pt x="984" y="31"/>
                </a:moveTo>
                <a:cubicBezTo>
                  <a:pt x="985" y="30"/>
                  <a:pt x="983" y="30"/>
                  <a:pt x="983" y="29"/>
                </a:cubicBezTo>
                <a:cubicBezTo>
                  <a:pt x="982" y="28"/>
                  <a:pt x="975" y="27"/>
                  <a:pt x="976" y="29"/>
                </a:cubicBezTo>
                <a:cubicBezTo>
                  <a:pt x="976" y="30"/>
                  <a:pt x="971" y="31"/>
                  <a:pt x="972" y="32"/>
                </a:cubicBezTo>
                <a:cubicBezTo>
                  <a:pt x="975" y="35"/>
                  <a:pt x="984" y="32"/>
                  <a:pt x="984" y="31"/>
                </a:cubicBezTo>
                <a:moveTo>
                  <a:pt x="994" y="30"/>
                </a:moveTo>
                <a:cubicBezTo>
                  <a:pt x="998" y="30"/>
                  <a:pt x="998" y="27"/>
                  <a:pt x="996" y="27"/>
                </a:cubicBezTo>
                <a:cubicBezTo>
                  <a:pt x="994" y="26"/>
                  <a:pt x="994" y="27"/>
                  <a:pt x="993" y="27"/>
                </a:cubicBezTo>
                <a:cubicBezTo>
                  <a:pt x="993" y="28"/>
                  <a:pt x="992" y="28"/>
                  <a:pt x="992" y="28"/>
                </a:cubicBezTo>
                <a:cubicBezTo>
                  <a:pt x="990" y="28"/>
                  <a:pt x="986" y="29"/>
                  <a:pt x="987" y="30"/>
                </a:cubicBezTo>
                <a:cubicBezTo>
                  <a:pt x="988" y="31"/>
                  <a:pt x="991" y="31"/>
                  <a:pt x="994" y="30"/>
                </a:cubicBezTo>
                <a:moveTo>
                  <a:pt x="1111" y="36"/>
                </a:moveTo>
                <a:cubicBezTo>
                  <a:pt x="1113" y="37"/>
                  <a:pt x="1112" y="38"/>
                  <a:pt x="1110" y="38"/>
                </a:cubicBezTo>
                <a:cubicBezTo>
                  <a:pt x="1107" y="38"/>
                  <a:pt x="1105" y="38"/>
                  <a:pt x="1107" y="39"/>
                </a:cubicBezTo>
                <a:cubicBezTo>
                  <a:pt x="1108" y="40"/>
                  <a:pt x="1108" y="41"/>
                  <a:pt x="1110" y="42"/>
                </a:cubicBezTo>
                <a:cubicBezTo>
                  <a:pt x="1113" y="42"/>
                  <a:pt x="1116" y="40"/>
                  <a:pt x="1115" y="39"/>
                </a:cubicBezTo>
                <a:cubicBezTo>
                  <a:pt x="1115" y="37"/>
                  <a:pt x="1125" y="36"/>
                  <a:pt x="1127" y="35"/>
                </a:cubicBezTo>
                <a:cubicBezTo>
                  <a:pt x="1130" y="34"/>
                  <a:pt x="1125" y="32"/>
                  <a:pt x="1128" y="32"/>
                </a:cubicBezTo>
                <a:cubicBezTo>
                  <a:pt x="1131" y="31"/>
                  <a:pt x="1130" y="30"/>
                  <a:pt x="1126" y="30"/>
                </a:cubicBezTo>
                <a:cubicBezTo>
                  <a:pt x="1123" y="29"/>
                  <a:pt x="1124" y="26"/>
                  <a:pt x="1123" y="25"/>
                </a:cubicBezTo>
                <a:cubicBezTo>
                  <a:pt x="1122" y="24"/>
                  <a:pt x="1122" y="26"/>
                  <a:pt x="1117" y="27"/>
                </a:cubicBezTo>
                <a:cubicBezTo>
                  <a:pt x="1113" y="28"/>
                  <a:pt x="1111" y="29"/>
                  <a:pt x="1112" y="30"/>
                </a:cubicBezTo>
                <a:cubicBezTo>
                  <a:pt x="1114" y="31"/>
                  <a:pt x="1112" y="33"/>
                  <a:pt x="1110" y="33"/>
                </a:cubicBezTo>
                <a:cubicBezTo>
                  <a:pt x="1109" y="33"/>
                  <a:pt x="1108" y="35"/>
                  <a:pt x="1111" y="36"/>
                </a:cubicBezTo>
                <a:moveTo>
                  <a:pt x="1117" y="40"/>
                </a:moveTo>
                <a:cubicBezTo>
                  <a:pt x="1117" y="41"/>
                  <a:pt x="1113" y="42"/>
                  <a:pt x="1114" y="43"/>
                </a:cubicBezTo>
                <a:cubicBezTo>
                  <a:pt x="1115" y="44"/>
                  <a:pt x="1116" y="44"/>
                  <a:pt x="1117" y="44"/>
                </a:cubicBezTo>
                <a:cubicBezTo>
                  <a:pt x="1119" y="44"/>
                  <a:pt x="1119" y="48"/>
                  <a:pt x="1122" y="47"/>
                </a:cubicBezTo>
                <a:cubicBezTo>
                  <a:pt x="1124" y="47"/>
                  <a:pt x="1130" y="50"/>
                  <a:pt x="1134" y="50"/>
                </a:cubicBezTo>
                <a:cubicBezTo>
                  <a:pt x="1137" y="50"/>
                  <a:pt x="1138" y="47"/>
                  <a:pt x="1137" y="46"/>
                </a:cubicBezTo>
                <a:cubicBezTo>
                  <a:pt x="1135" y="46"/>
                  <a:pt x="1136" y="45"/>
                  <a:pt x="1138" y="42"/>
                </a:cubicBezTo>
                <a:cubicBezTo>
                  <a:pt x="1140" y="39"/>
                  <a:pt x="1132" y="37"/>
                  <a:pt x="1132" y="39"/>
                </a:cubicBezTo>
                <a:cubicBezTo>
                  <a:pt x="1132" y="41"/>
                  <a:pt x="1130" y="38"/>
                  <a:pt x="1129" y="37"/>
                </a:cubicBezTo>
                <a:cubicBezTo>
                  <a:pt x="1128" y="36"/>
                  <a:pt x="1117" y="38"/>
                  <a:pt x="1117" y="40"/>
                </a:cubicBezTo>
                <a:moveTo>
                  <a:pt x="1137" y="57"/>
                </a:moveTo>
                <a:cubicBezTo>
                  <a:pt x="1138" y="58"/>
                  <a:pt x="1140" y="57"/>
                  <a:pt x="1143" y="57"/>
                </a:cubicBezTo>
                <a:cubicBezTo>
                  <a:pt x="1144" y="56"/>
                  <a:pt x="1146" y="56"/>
                  <a:pt x="1148" y="56"/>
                </a:cubicBezTo>
                <a:cubicBezTo>
                  <a:pt x="1152" y="56"/>
                  <a:pt x="1162" y="53"/>
                  <a:pt x="1163" y="51"/>
                </a:cubicBezTo>
                <a:cubicBezTo>
                  <a:pt x="1163" y="49"/>
                  <a:pt x="1159" y="49"/>
                  <a:pt x="1157" y="48"/>
                </a:cubicBezTo>
                <a:cubicBezTo>
                  <a:pt x="1155" y="46"/>
                  <a:pt x="1152" y="47"/>
                  <a:pt x="1151" y="49"/>
                </a:cubicBezTo>
                <a:cubicBezTo>
                  <a:pt x="1150" y="50"/>
                  <a:pt x="1149" y="49"/>
                  <a:pt x="1151" y="47"/>
                </a:cubicBezTo>
                <a:cubicBezTo>
                  <a:pt x="1154" y="44"/>
                  <a:pt x="1149" y="42"/>
                  <a:pt x="1149" y="44"/>
                </a:cubicBezTo>
                <a:cubicBezTo>
                  <a:pt x="1149" y="45"/>
                  <a:pt x="1144" y="44"/>
                  <a:pt x="1144" y="45"/>
                </a:cubicBezTo>
                <a:cubicBezTo>
                  <a:pt x="1144" y="47"/>
                  <a:pt x="1143" y="47"/>
                  <a:pt x="1143" y="49"/>
                </a:cubicBezTo>
                <a:cubicBezTo>
                  <a:pt x="1143" y="49"/>
                  <a:pt x="1142" y="49"/>
                  <a:pt x="1142" y="49"/>
                </a:cubicBezTo>
                <a:cubicBezTo>
                  <a:pt x="1141" y="49"/>
                  <a:pt x="1140" y="49"/>
                  <a:pt x="1140" y="51"/>
                </a:cubicBezTo>
                <a:cubicBezTo>
                  <a:pt x="1140" y="54"/>
                  <a:pt x="1135" y="56"/>
                  <a:pt x="1137" y="57"/>
                </a:cubicBezTo>
                <a:moveTo>
                  <a:pt x="1107" y="27"/>
                </a:moveTo>
                <a:cubicBezTo>
                  <a:pt x="1108" y="25"/>
                  <a:pt x="1099" y="26"/>
                  <a:pt x="1102" y="28"/>
                </a:cubicBezTo>
                <a:cubicBezTo>
                  <a:pt x="1102" y="28"/>
                  <a:pt x="1107" y="29"/>
                  <a:pt x="1107" y="27"/>
                </a:cubicBezTo>
                <a:moveTo>
                  <a:pt x="1191" y="89"/>
                </a:moveTo>
                <a:cubicBezTo>
                  <a:pt x="1190" y="90"/>
                  <a:pt x="1188" y="90"/>
                  <a:pt x="1188" y="91"/>
                </a:cubicBezTo>
                <a:cubicBezTo>
                  <a:pt x="1190" y="92"/>
                  <a:pt x="1196" y="91"/>
                  <a:pt x="1196" y="89"/>
                </a:cubicBezTo>
                <a:cubicBezTo>
                  <a:pt x="1196" y="87"/>
                  <a:pt x="1191" y="88"/>
                  <a:pt x="1191" y="89"/>
                </a:cubicBezTo>
                <a:moveTo>
                  <a:pt x="1325" y="99"/>
                </a:moveTo>
                <a:cubicBezTo>
                  <a:pt x="1327" y="99"/>
                  <a:pt x="1323" y="95"/>
                  <a:pt x="1319" y="94"/>
                </a:cubicBezTo>
                <a:cubicBezTo>
                  <a:pt x="1315" y="93"/>
                  <a:pt x="1312" y="96"/>
                  <a:pt x="1312" y="97"/>
                </a:cubicBezTo>
                <a:cubicBezTo>
                  <a:pt x="1313" y="99"/>
                  <a:pt x="1323" y="100"/>
                  <a:pt x="1325" y="99"/>
                </a:cubicBezTo>
                <a:moveTo>
                  <a:pt x="1315" y="91"/>
                </a:moveTo>
                <a:cubicBezTo>
                  <a:pt x="1315" y="89"/>
                  <a:pt x="1308" y="92"/>
                  <a:pt x="1311" y="93"/>
                </a:cubicBezTo>
                <a:cubicBezTo>
                  <a:pt x="1312" y="93"/>
                  <a:pt x="1315" y="93"/>
                  <a:pt x="1315" y="91"/>
                </a:cubicBezTo>
                <a:moveTo>
                  <a:pt x="1299" y="83"/>
                </a:moveTo>
                <a:cubicBezTo>
                  <a:pt x="1300" y="84"/>
                  <a:pt x="1301" y="85"/>
                  <a:pt x="1302" y="86"/>
                </a:cubicBezTo>
                <a:cubicBezTo>
                  <a:pt x="1303" y="87"/>
                  <a:pt x="1307" y="85"/>
                  <a:pt x="1308" y="85"/>
                </a:cubicBezTo>
                <a:cubicBezTo>
                  <a:pt x="1309" y="85"/>
                  <a:pt x="1309" y="85"/>
                  <a:pt x="1310" y="85"/>
                </a:cubicBezTo>
                <a:cubicBezTo>
                  <a:pt x="1310" y="86"/>
                  <a:pt x="1311" y="86"/>
                  <a:pt x="1312" y="86"/>
                </a:cubicBezTo>
                <a:cubicBezTo>
                  <a:pt x="1315" y="84"/>
                  <a:pt x="1317" y="85"/>
                  <a:pt x="1320" y="85"/>
                </a:cubicBezTo>
                <a:cubicBezTo>
                  <a:pt x="1323" y="85"/>
                  <a:pt x="1319" y="81"/>
                  <a:pt x="1320" y="80"/>
                </a:cubicBezTo>
                <a:cubicBezTo>
                  <a:pt x="1320" y="78"/>
                  <a:pt x="1323" y="79"/>
                  <a:pt x="1322" y="81"/>
                </a:cubicBezTo>
                <a:cubicBezTo>
                  <a:pt x="1321" y="82"/>
                  <a:pt x="1323" y="85"/>
                  <a:pt x="1327" y="85"/>
                </a:cubicBezTo>
                <a:cubicBezTo>
                  <a:pt x="1331" y="84"/>
                  <a:pt x="1328" y="82"/>
                  <a:pt x="1330" y="81"/>
                </a:cubicBezTo>
                <a:cubicBezTo>
                  <a:pt x="1332" y="80"/>
                  <a:pt x="1332" y="79"/>
                  <a:pt x="1329" y="77"/>
                </a:cubicBezTo>
                <a:cubicBezTo>
                  <a:pt x="1326" y="76"/>
                  <a:pt x="1323" y="77"/>
                  <a:pt x="1320" y="76"/>
                </a:cubicBezTo>
                <a:cubicBezTo>
                  <a:pt x="1317" y="74"/>
                  <a:pt x="1314" y="74"/>
                  <a:pt x="1314" y="77"/>
                </a:cubicBezTo>
                <a:cubicBezTo>
                  <a:pt x="1314" y="80"/>
                  <a:pt x="1309" y="74"/>
                  <a:pt x="1306" y="73"/>
                </a:cubicBezTo>
                <a:cubicBezTo>
                  <a:pt x="1303" y="72"/>
                  <a:pt x="1295" y="81"/>
                  <a:pt x="1299" y="83"/>
                </a:cubicBezTo>
                <a:moveTo>
                  <a:pt x="1337" y="83"/>
                </a:moveTo>
                <a:cubicBezTo>
                  <a:pt x="1340" y="83"/>
                  <a:pt x="1341" y="86"/>
                  <a:pt x="1347" y="86"/>
                </a:cubicBezTo>
                <a:cubicBezTo>
                  <a:pt x="1353" y="87"/>
                  <a:pt x="1357" y="86"/>
                  <a:pt x="1357" y="84"/>
                </a:cubicBezTo>
                <a:cubicBezTo>
                  <a:pt x="1357" y="83"/>
                  <a:pt x="1352" y="81"/>
                  <a:pt x="1350" y="82"/>
                </a:cubicBezTo>
                <a:cubicBezTo>
                  <a:pt x="1349" y="83"/>
                  <a:pt x="1349" y="82"/>
                  <a:pt x="1348" y="82"/>
                </a:cubicBezTo>
                <a:cubicBezTo>
                  <a:pt x="1347" y="81"/>
                  <a:pt x="1346" y="81"/>
                  <a:pt x="1345" y="81"/>
                </a:cubicBezTo>
                <a:cubicBezTo>
                  <a:pt x="1343" y="82"/>
                  <a:pt x="1341" y="82"/>
                  <a:pt x="1340" y="80"/>
                </a:cubicBezTo>
                <a:cubicBezTo>
                  <a:pt x="1339" y="78"/>
                  <a:pt x="1335" y="83"/>
                  <a:pt x="1337" y="83"/>
                </a:cubicBezTo>
                <a:moveTo>
                  <a:pt x="1477" y="118"/>
                </a:moveTo>
                <a:cubicBezTo>
                  <a:pt x="1478" y="119"/>
                  <a:pt x="1479" y="118"/>
                  <a:pt x="1480" y="118"/>
                </a:cubicBezTo>
                <a:cubicBezTo>
                  <a:pt x="1481" y="118"/>
                  <a:pt x="1482" y="117"/>
                  <a:pt x="1483" y="118"/>
                </a:cubicBezTo>
                <a:cubicBezTo>
                  <a:pt x="1485" y="119"/>
                  <a:pt x="1490" y="117"/>
                  <a:pt x="1492" y="117"/>
                </a:cubicBezTo>
                <a:cubicBezTo>
                  <a:pt x="1494" y="117"/>
                  <a:pt x="1493" y="114"/>
                  <a:pt x="1487" y="113"/>
                </a:cubicBezTo>
                <a:cubicBezTo>
                  <a:pt x="1481" y="113"/>
                  <a:pt x="1474" y="117"/>
                  <a:pt x="1477" y="118"/>
                </a:cubicBezTo>
                <a:moveTo>
                  <a:pt x="1523" y="171"/>
                </a:moveTo>
                <a:cubicBezTo>
                  <a:pt x="1522" y="172"/>
                  <a:pt x="1516" y="172"/>
                  <a:pt x="1517" y="173"/>
                </a:cubicBezTo>
                <a:cubicBezTo>
                  <a:pt x="1518" y="174"/>
                  <a:pt x="1523" y="174"/>
                  <a:pt x="1525" y="175"/>
                </a:cubicBezTo>
                <a:cubicBezTo>
                  <a:pt x="1527" y="176"/>
                  <a:pt x="1530" y="175"/>
                  <a:pt x="1530" y="174"/>
                </a:cubicBezTo>
                <a:cubicBezTo>
                  <a:pt x="1530" y="173"/>
                  <a:pt x="1523" y="171"/>
                  <a:pt x="1523" y="171"/>
                </a:cubicBezTo>
                <a:moveTo>
                  <a:pt x="1319" y="248"/>
                </a:moveTo>
                <a:cubicBezTo>
                  <a:pt x="1320" y="250"/>
                  <a:pt x="1318" y="262"/>
                  <a:pt x="1319" y="264"/>
                </a:cubicBezTo>
                <a:cubicBezTo>
                  <a:pt x="1320" y="266"/>
                  <a:pt x="1317" y="275"/>
                  <a:pt x="1318" y="276"/>
                </a:cubicBezTo>
                <a:cubicBezTo>
                  <a:pt x="1320" y="278"/>
                  <a:pt x="1319" y="273"/>
                  <a:pt x="1321" y="273"/>
                </a:cubicBezTo>
                <a:cubicBezTo>
                  <a:pt x="1323" y="273"/>
                  <a:pt x="1323" y="276"/>
                  <a:pt x="1324" y="276"/>
                </a:cubicBezTo>
                <a:cubicBezTo>
                  <a:pt x="1325" y="277"/>
                  <a:pt x="1325" y="275"/>
                  <a:pt x="1325" y="274"/>
                </a:cubicBezTo>
                <a:cubicBezTo>
                  <a:pt x="1325" y="273"/>
                  <a:pt x="1324" y="272"/>
                  <a:pt x="1324" y="272"/>
                </a:cubicBezTo>
                <a:cubicBezTo>
                  <a:pt x="1322" y="273"/>
                  <a:pt x="1321" y="269"/>
                  <a:pt x="1321" y="267"/>
                </a:cubicBezTo>
                <a:cubicBezTo>
                  <a:pt x="1320" y="265"/>
                  <a:pt x="1322" y="263"/>
                  <a:pt x="1322" y="260"/>
                </a:cubicBezTo>
                <a:cubicBezTo>
                  <a:pt x="1322" y="258"/>
                  <a:pt x="1325" y="258"/>
                  <a:pt x="1327" y="260"/>
                </a:cubicBezTo>
                <a:cubicBezTo>
                  <a:pt x="1329" y="262"/>
                  <a:pt x="1329" y="261"/>
                  <a:pt x="1328" y="259"/>
                </a:cubicBezTo>
                <a:cubicBezTo>
                  <a:pt x="1328" y="258"/>
                  <a:pt x="1325" y="248"/>
                  <a:pt x="1324" y="244"/>
                </a:cubicBezTo>
                <a:cubicBezTo>
                  <a:pt x="1323" y="241"/>
                  <a:pt x="1326" y="237"/>
                  <a:pt x="1323" y="235"/>
                </a:cubicBezTo>
                <a:cubicBezTo>
                  <a:pt x="1321" y="233"/>
                  <a:pt x="1322" y="229"/>
                  <a:pt x="1321" y="230"/>
                </a:cubicBezTo>
                <a:cubicBezTo>
                  <a:pt x="1319" y="231"/>
                  <a:pt x="1321" y="234"/>
                  <a:pt x="1319" y="235"/>
                </a:cubicBezTo>
                <a:cubicBezTo>
                  <a:pt x="1317" y="235"/>
                  <a:pt x="1319" y="237"/>
                  <a:pt x="1318" y="239"/>
                </a:cubicBezTo>
                <a:cubicBezTo>
                  <a:pt x="1317" y="242"/>
                  <a:pt x="1318" y="245"/>
                  <a:pt x="1319" y="248"/>
                </a:cubicBezTo>
                <a:moveTo>
                  <a:pt x="1312" y="291"/>
                </a:moveTo>
                <a:cubicBezTo>
                  <a:pt x="1310" y="292"/>
                  <a:pt x="1312" y="293"/>
                  <a:pt x="1310" y="294"/>
                </a:cubicBezTo>
                <a:cubicBezTo>
                  <a:pt x="1308" y="295"/>
                  <a:pt x="1309" y="296"/>
                  <a:pt x="1309" y="296"/>
                </a:cubicBezTo>
                <a:cubicBezTo>
                  <a:pt x="1310" y="297"/>
                  <a:pt x="1310" y="298"/>
                  <a:pt x="1309" y="300"/>
                </a:cubicBezTo>
                <a:cubicBezTo>
                  <a:pt x="1309" y="301"/>
                  <a:pt x="1311" y="300"/>
                  <a:pt x="1312" y="299"/>
                </a:cubicBezTo>
                <a:cubicBezTo>
                  <a:pt x="1312" y="298"/>
                  <a:pt x="1313" y="298"/>
                  <a:pt x="1313" y="298"/>
                </a:cubicBezTo>
                <a:cubicBezTo>
                  <a:pt x="1313" y="299"/>
                  <a:pt x="1314" y="299"/>
                  <a:pt x="1314" y="298"/>
                </a:cubicBezTo>
                <a:cubicBezTo>
                  <a:pt x="1314" y="297"/>
                  <a:pt x="1311" y="296"/>
                  <a:pt x="1311" y="295"/>
                </a:cubicBezTo>
                <a:cubicBezTo>
                  <a:pt x="1311" y="294"/>
                  <a:pt x="1312" y="295"/>
                  <a:pt x="1313" y="295"/>
                </a:cubicBezTo>
                <a:cubicBezTo>
                  <a:pt x="1313" y="295"/>
                  <a:pt x="1314" y="295"/>
                  <a:pt x="1315" y="295"/>
                </a:cubicBezTo>
                <a:cubicBezTo>
                  <a:pt x="1316" y="294"/>
                  <a:pt x="1319" y="295"/>
                  <a:pt x="1321" y="296"/>
                </a:cubicBezTo>
                <a:cubicBezTo>
                  <a:pt x="1323" y="298"/>
                  <a:pt x="1324" y="297"/>
                  <a:pt x="1324" y="295"/>
                </a:cubicBezTo>
                <a:cubicBezTo>
                  <a:pt x="1324" y="293"/>
                  <a:pt x="1327" y="292"/>
                  <a:pt x="1330" y="292"/>
                </a:cubicBezTo>
                <a:cubicBezTo>
                  <a:pt x="1333" y="292"/>
                  <a:pt x="1333" y="291"/>
                  <a:pt x="1332" y="290"/>
                </a:cubicBezTo>
                <a:cubicBezTo>
                  <a:pt x="1332" y="290"/>
                  <a:pt x="1337" y="286"/>
                  <a:pt x="1337" y="285"/>
                </a:cubicBezTo>
                <a:cubicBezTo>
                  <a:pt x="1337" y="284"/>
                  <a:pt x="1336" y="285"/>
                  <a:pt x="1335" y="286"/>
                </a:cubicBezTo>
                <a:cubicBezTo>
                  <a:pt x="1335" y="286"/>
                  <a:pt x="1334" y="287"/>
                  <a:pt x="1333" y="286"/>
                </a:cubicBezTo>
                <a:cubicBezTo>
                  <a:pt x="1332" y="285"/>
                  <a:pt x="1331" y="287"/>
                  <a:pt x="1329" y="287"/>
                </a:cubicBezTo>
                <a:cubicBezTo>
                  <a:pt x="1327" y="287"/>
                  <a:pt x="1321" y="283"/>
                  <a:pt x="1320" y="280"/>
                </a:cubicBezTo>
                <a:cubicBezTo>
                  <a:pt x="1318" y="278"/>
                  <a:pt x="1316" y="280"/>
                  <a:pt x="1317" y="282"/>
                </a:cubicBezTo>
                <a:cubicBezTo>
                  <a:pt x="1318" y="283"/>
                  <a:pt x="1317" y="284"/>
                  <a:pt x="1317" y="286"/>
                </a:cubicBezTo>
                <a:cubicBezTo>
                  <a:pt x="1317" y="288"/>
                  <a:pt x="1315" y="288"/>
                  <a:pt x="1315" y="290"/>
                </a:cubicBezTo>
                <a:cubicBezTo>
                  <a:pt x="1316" y="291"/>
                  <a:pt x="1313" y="291"/>
                  <a:pt x="1312" y="291"/>
                </a:cubicBezTo>
                <a:moveTo>
                  <a:pt x="1289" y="329"/>
                </a:moveTo>
                <a:cubicBezTo>
                  <a:pt x="1290" y="328"/>
                  <a:pt x="1287" y="328"/>
                  <a:pt x="1284" y="330"/>
                </a:cubicBezTo>
                <a:cubicBezTo>
                  <a:pt x="1283" y="330"/>
                  <a:pt x="1282" y="330"/>
                  <a:pt x="1281" y="330"/>
                </a:cubicBezTo>
                <a:cubicBezTo>
                  <a:pt x="1280" y="329"/>
                  <a:pt x="1279" y="329"/>
                  <a:pt x="1278" y="330"/>
                </a:cubicBezTo>
                <a:cubicBezTo>
                  <a:pt x="1276" y="332"/>
                  <a:pt x="1274" y="334"/>
                  <a:pt x="1272" y="335"/>
                </a:cubicBezTo>
                <a:cubicBezTo>
                  <a:pt x="1269" y="335"/>
                  <a:pt x="1271" y="338"/>
                  <a:pt x="1272" y="337"/>
                </a:cubicBezTo>
                <a:cubicBezTo>
                  <a:pt x="1273" y="337"/>
                  <a:pt x="1275" y="337"/>
                  <a:pt x="1276" y="336"/>
                </a:cubicBezTo>
                <a:cubicBezTo>
                  <a:pt x="1277" y="335"/>
                  <a:pt x="1283" y="334"/>
                  <a:pt x="1287" y="334"/>
                </a:cubicBezTo>
                <a:cubicBezTo>
                  <a:pt x="1291" y="333"/>
                  <a:pt x="1288" y="335"/>
                  <a:pt x="1289" y="337"/>
                </a:cubicBezTo>
                <a:cubicBezTo>
                  <a:pt x="1289" y="339"/>
                  <a:pt x="1292" y="339"/>
                  <a:pt x="1294" y="337"/>
                </a:cubicBezTo>
                <a:cubicBezTo>
                  <a:pt x="1295" y="335"/>
                  <a:pt x="1297" y="335"/>
                  <a:pt x="1295" y="334"/>
                </a:cubicBezTo>
                <a:cubicBezTo>
                  <a:pt x="1294" y="333"/>
                  <a:pt x="1295" y="332"/>
                  <a:pt x="1296" y="334"/>
                </a:cubicBezTo>
                <a:cubicBezTo>
                  <a:pt x="1297" y="335"/>
                  <a:pt x="1301" y="335"/>
                  <a:pt x="1302" y="333"/>
                </a:cubicBezTo>
                <a:cubicBezTo>
                  <a:pt x="1303" y="332"/>
                  <a:pt x="1303" y="332"/>
                  <a:pt x="1304" y="333"/>
                </a:cubicBezTo>
                <a:cubicBezTo>
                  <a:pt x="1304" y="333"/>
                  <a:pt x="1304" y="333"/>
                  <a:pt x="1305" y="333"/>
                </a:cubicBezTo>
                <a:cubicBezTo>
                  <a:pt x="1306" y="333"/>
                  <a:pt x="1307" y="330"/>
                  <a:pt x="1307" y="331"/>
                </a:cubicBezTo>
                <a:cubicBezTo>
                  <a:pt x="1308" y="332"/>
                  <a:pt x="1310" y="332"/>
                  <a:pt x="1311" y="330"/>
                </a:cubicBezTo>
                <a:cubicBezTo>
                  <a:pt x="1313" y="329"/>
                  <a:pt x="1312" y="326"/>
                  <a:pt x="1313" y="324"/>
                </a:cubicBezTo>
                <a:cubicBezTo>
                  <a:pt x="1314" y="323"/>
                  <a:pt x="1315" y="320"/>
                  <a:pt x="1314" y="318"/>
                </a:cubicBezTo>
                <a:cubicBezTo>
                  <a:pt x="1313" y="316"/>
                  <a:pt x="1316" y="315"/>
                  <a:pt x="1317" y="313"/>
                </a:cubicBezTo>
                <a:cubicBezTo>
                  <a:pt x="1319" y="312"/>
                  <a:pt x="1316" y="304"/>
                  <a:pt x="1315" y="302"/>
                </a:cubicBezTo>
                <a:cubicBezTo>
                  <a:pt x="1315" y="300"/>
                  <a:pt x="1311" y="303"/>
                  <a:pt x="1310" y="303"/>
                </a:cubicBezTo>
                <a:cubicBezTo>
                  <a:pt x="1309" y="304"/>
                  <a:pt x="1308" y="308"/>
                  <a:pt x="1309" y="309"/>
                </a:cubicBezTo>
                <a:cubicBezTo>
                  <a:pt x="1311" y="310"/>
                  <a:pt x="1307" y="312"/>
                  <a:pt x="1307" y="315"/>
                </a:cubicBezTo>
                <a:cubicBezTo>
                  <a:pt x="1307" y="317"/>
                  <a:pt x="1305" y="317"/>
                  <a:pt x="1305" y="319"/>
                </a:cubicBezTo>
                <a:cubicBezTo>
                  <a:pt x="1304" y="321"/>
                  <a:pt x="1303" y="320"/>
                  <a:pt x="1301" y="322"/>
                </a:cubicBezTo>
                <a:cubicBezTo>
                  <a:pt x="1299" y="323"/>
                  <a:pt x="1297" y="322"/>
                  <a:pt x="1298" y="320"/>
                </a:cubicBezTo>
                <a:cubicBezTo>
                  <a:pt x="1298" y="319"/>
                  <a:pt x="1295" y="321"/>
                  <a:pt x="1295" y="324"/>
                </a:cubicBezTo>
                <a:cubicBezTo>
                  <a:pt x="1295" y="327"/>
                  <a:pt x="1291" y="327"/>
                  <a:pt x="1292" y="328"/>
                </a:cubicBezTo>
                <a:cubicBezTo>
                  <a:pt x="1293" y="329"/>
                  <a:pt x="1289" y="330"/>
                  <a:pt x="1289" y="329"/>
                </a:cubicBezTo>
                <a:moveTo>
                  <a:pt x="1280" y="342"/>
                </a:moveTo>
                <a:cubicBezTo>
                  <a:pt x="1281" y="340"/>
                  <a:pt x="1283" y="340"/>
                  <a:pt x="1284" y="340"/>
                </a:cubicBezTo>
                <a:cubicBezTo>
                  <a:pt x="1285" y="341"/>
                  <a:pt x="1287" y="338"/>
                  <a:pt x="1287" y="336"/>
                </a:cubicBezTo>
                <a:cubicBezTo>
                  <a:pt x="1287" y="335"/>
                  <a:pt x="1283" y="335"/>
                  <a:pt x="1282" y="336"/>
                </a:cubicBezTo>
                <a:cubicBezTo>
                  <a:pt x="1282" y="337"/>
                  <a:pt x="1280" y="337"/>
                  <a:pt x="1278" y="337"/>
                </a:cubicBezTo>
                <a:cubicBezTo>
                  <a:pt x="1276" y="337"/>
                  <a:pt x="1276" y="342"/>
                  <a:pt x="1278" y="343"/>
                </a:cubicBezTo>
                <a:cubicBezTo>
                  <a:pt x="1279" y="343"/>
                  <a:pt x="1280" y="343"/>
                  <a:pt x="1280" y="342"/>
                </a:cubicBezTo>
                <a:moveTo>
                  <a:pt x="1267" y="340"/>
                </a:moveTo>
                <a:cubicBezTo>
                  <a:pt x="1265" y="341"/>
                  <a:pt x="1265" y="341"/>
                  <a:pt x="1265" y="343"/>
                </a:cubicBezTo>
                <a:cubicBezTo>
                  <a:pt x="1266" y="344"/>
                  <a:pt x="1267" y="343"/>
                  <a:pt x="1268" y="341"/>
                </a:cubicBezTo>
                <a:cubicBezTo>
                  <a:pt x="1268" y="340"/>
                  <a:pt x="1269" y="343"/>
                  <a:pt x="1268" y="346"/>
                </a:cubicBezTo>
                <a:cubicBezTo>
                  <a:pt x="1267" y="348"/>
                  <a:pt x="1268" y="351"/>
                  <a:pt x="1270" y="351"/>
                </a:cubicBezTo>
                <a:cubicBezTo>
                  <a:pt x="1271" y="351"/>
                  <a:pt x="1273" y="346"/>
                  <a:pt x="1275" y="344"/>
                </a:cubicBezTo>
                <a:cubicBezTo>
                  <a:pt x="1277" y="341"/>
                  <a:pt x="1274" y="342"/>
                  <a:pt x="1274" y="341"/>
                </a:cubicBezTo>
                <a:cubicBezTo>
                  <a:pt x="1274" y="340"/>
                  <a:pt x="1271" y="340"/>
                  <a:pt x="1271" y="339"/>
                </a:cubicBezTo>
                <a:cubicBezTo>
                  <a:pt x="1271" y="338"/>
                  <a:pt x="1269" y="338"/>
                  <a:pt x="1267" y="340"/>
                </a:cubicBezTo>
                <a:moveTo>
                  <a:pt x="1227" y="392"/>
                </a:moveTo>
                <a:cubicBezTo>
                  <a:pt x="1228" y="391"/>
                  <a:pt x="1233" y="380"/>
                  <a:pt x="1232" y="379"/>
                </a:cubicBezTo>
                <a:cubicBezTo>
                  <a:pt x="1231" y="377"/>
                  <a:pt x="1226" y="379"/>
                  <a:pt x="1224" y="384"/>
                </a:cubicBezTo>
                <a:cubicBezTo>
                  <a:pt x="1223" y="389"/>
                  <a:pt x="1226" y="392"/>
                  <a:pt x="1227" y="392"/>
                </a:cubicBezTo>
                <a:moveTo>
                  <a:pt x="1183" y="407"/>
                </a:moveTo>
                <a:cubicBezTo>
                  <a:pt x="1183" y="405"/>
                  <a:pt x="1185" y="403"/>
                  <a:pt x="1185" y="402"/>
                </a:cubicBezTo>
                <a:cubicBezTo>
                  <a:pt x="1185" y="401"/>
                  <a:pt x="1181" y="401"/>
                  <a:pt x="1180" y="401"/>
                </a:cubicBezTo>
                <a:cubicBezTo>
                  <a:pt x="1178" y="401"/>
                  <a:pt x="1174" y="404"/>
                  <a:pt x="1175" y="407"/>
                </a:cubicBezTo>
                <a:cubicBezTo>
                  <a:pt x="1177" y="411"/>
                  <a:pt x="1183" y="408"/>
                  <a:pt x="1183" y="407"/>
                </a:cubicBezTo>
                <a:moveTo>
                  <a:pt x="1223" y="418"/>
                </a:moveTo>
                <a:cubicBezTo>
                  <a:pt x="1222" y="419"/>
                  <a:pt x="1223" y="424"/>
                  <a:pt x="1224" y="424"/>
                </a:cubicBezTo>
                <a:cubicBezTo>
                  <a:pt x="1225" y="424"/>
                  <a:pt x="1226" y="425"/>
                  <a:pt x="1225" y="427"/>
                </a:cubicBezTo>
                <a:cubicBezTo>
                  <a:pt x="1224" y="429"/>
                  <a:pt x="1227" y="429"/>
                  <a:pt x="1229" y="428"/>
                </a:cubicBezTo>
                <a:cubicBezTo>
                  <a:pt x="1231" y="428"/>
                  <a:pt x="1231" y="428"/>
                  <a:pt x="1231" y="429"/>
                </a:cubicBezTo>
                <a:cubicBezTo>
                  <a:pt x="1232" y="429"/>
                  <a:pt x="1232" y="430"/>
                  <a:pt x="1233" y="430"/>
                </a:cubicBezTo>
                <a:cubicBezTo>
                  <a:pt x="1236" y="429"/>
                  <a:pt x="1239" y="432"/>
                  <a:pt x="1238" y="433"/>
                </a:cubicBezTo>
                <a:cubicBezTo>
                  <a:pt x="1238" y="435"/>
                  <a:pt x="1239" y="438"/>
                  <a:pt x="1240" y="437"/>
                </a:cubicBezTo>
                <a:cubicBezTo>
                  <a:pt x="1241" y="436"/>
                  <a:pt x="1243" y="437"/>
                  <a:pt x="1241" y="439"/>
                </a:cubicBezTo>
                <a:cubicBezTo>
                  <a:pt x="1240" y="441"/>
                  <a:pt x="1243" y="442"/>
                  <a:pt x="1244" y="444"/>
                </a:cubicBezTo>
                <a:cubicBezTo>
                  <a:pt x="1244" y="446"/>
                  <a:pt x="1245" y="445"/>
                  <a:pt x="1245" y="443"/>
                </a:cubicBezTo>
                <a:cubicBezTo>
                  <a:pt x="1245" y="442"/>
                  <a:pt x="1245" y="442"/>
                  <a:pt x="1247" y="441"/>
                </a:cubicBezTo>
                <a:cubicBezTo>
                  <a:pt x="1248" y="440"/>
                  <a:pt x="1247" y="438"/>
                  <a:pt x="1246" y="436"/>
                </a:cubicBezTo>
                <a:cubicBezTo>
                  <a:pt x="1245" y="433"/>
                  <a:pt x="1241" y="434"/>
                  <a:pt x="1241" y="432"/>
                </a:cubicBezTo>
                <a:cubicBezTo>
                  <a:pt x="1241" y="430"/>
                  <a:pt x="1238" y="429"/>
                  <a:pt x="1238" y="428"/>
                </a:cubicBezTo>
                <a:cubicBezTo>
                  <a:pt x="1238" y="427"/>
                  <a:pt x="1234" y="426"/>
                  <a:pt x="1232" y="427"/>
                </a:cubicBezTo>
                <a:cubicBezTo>
                  <a:pt x="1230" y="429"/>
                  <a:pt x="1231" y="425"/>
                  <a:pt x="1230" y="423"/>
                </a:cubicBezTo>
                <a:cubicBezTo>
                  <a:pt x="1228" y="422"/>
                  <a:pt x="1231" y="419"/>
                  <a:pt x="1233" y="417"/>
                </a:cubicBezTo>
                <a:cubicBezTo>
                  <a:pt x="1235" y="415"/>
                  <a:pt x="1232" y="412"/>
                  <a:pt x="1233" y="411"/>
                </a:cubicBezTo>
                <a:cubicBezTo>
                  <a:pt x="1233" y="409"/>
                  <a:pt x="1233" y="409"/>
                  <a:pt x="1232" y="409"/>
                </a:cubicBezTo>
                <a:cubicBezTo>
                  <a:pt x="1231" y="409"/>
                  <a:pt x="1230" y="409"/>
                  <a:pt x="1229" y="409"/>
                </a:cubicBezTo>
                <a:cubicBezTo>
                  <a:pt x="1228" y="408"/>
                  <a:pt x="1227" y="408"/>
                  <a:pt x="1226" y="409"/>
                </a:cubicBezTo>
                <a:cubicBezTo>
                  <a:pt x="1224" y="410"/>
                  <a:pt x="1226" y="418"/>
                  <a:pt x="1225" y="418"/>
                </a:cubicBezTo>
                <a:cubicBezTo>
                  <a:pt x="1224" y="419"/>
                  <a:pt x="1224" y="418"/>
                  <a:pt x="1224" y="418"/>
                </a:cubicBezTo>
                <a:cubicBezTo>
                  <a:pt x="1223" y="418"/>
                  <a:pt x="1223" y="417"/>
                  <a:pt x="1223" y="418"/>
                </a:cubicBezTo>
                <a:moveTo>
                  <a:pt x="1225" y="431"/>
                </a:moveTo>
                <a:cubicBezTo>
                  <a:pt x="1226" y="433"/>
                  <a:pt x="1226" y="436"/>
                  <a:pt x="1229" y="435"/>
                </a:cubicBezTo>
                <a:cubicBezTo>
                  <a:pt x="1232" y="434"/>
                  <a:pt x="1225" y="429"/>
                  <a:pt x="1225" y="431"/>
                </a:cubicBezTo>
                <a:moveTo>
                  <a:pt x="1232" y="437"/>
                </a:moveTo>
                <a:cubicBezTo>
                  <a:pt x="1230" y="438"/>
                  <a:pt x="1231" y="443"/>
                  <a:pt x="1232" y="443"/>
                </a:cubicBezTo>
                <a:cubicBezTo>
                  <a:pt x="1233" y="443"/>
                  <a:pt x="1234" y="443"/>
                  <a:pt x="1235" y="442"/>
                </a:cubicBezTo>
                <a:cubicBezTo>
                  <a:pt x="1235" y="440"/>
                  <a:pt x="1236" y="444"/>
                  <a:pt x="1235" y="445"/>
                </a:cubicBezTo>
                <a:cubicBezTo>
                  <a:pt x="1234" y="446"/>
                  <a:pt x="1234" y="449"/>
                  <a:pt x="1236" y="450"/>
                </a:cubicBezTo>
                <a:cubicBezTo>
                  <a:pt x="1237" y="450"/>
                  <a:pt x="1241" y="444"/>
                  <a:pt x="1240" y="443"/>
                </a:cubicBezTo>
                <a:cubicBezTo>
                  <a:pt x="1240" y="442"/>
                  <a:pt x="1239" y="443"/>
                  <a:pt x="1239" y="443"/>
                </a:cubicBezTo>
                <a:cubicBezTo>
                  <a:pt x="1239" y="443"/>
                  <a:pt x="1238" y="443"/>
                  <a:pt x="1238" y="442"/>
                </a:cubicBezTo>
                <a:cubicBezTo>
                  <a:pt x="1239" y="441"/>
                  <a:pt x="1234" y="437"/>
                  <a:pt x="1232" y="437"/>
                </a:cubicBezTo>
                <a:moveTo>
                  <a:pt x="1217" y="445"/>
                </a:moveTo>
                <a:cubicBezTo>
                  <a:pt x="1216" y="448"/>
                  <a:pt x="1211" y="451"/>
                  <a:pt x="1212" y="452"/>
                </a:cubicBezTo>
                <a:cubicBezTo>
                  <a:pt x="1213" y="454"/>
                  <a:pt x="1217" y="447"/>
                  <a:pt x="1220" y="445"/>
                </a:cubicBezTo>
                <a:cubicBezTo>
                  <a:pt x="1222" y="444"/>
                  <a:pt x="1222" y="442"/>
                  <a:pt x="1221" y="441"/>
                </a:cubicBezTo>
                <a:cubicBezTo>
                  <a:pt x="1220" y="439"/>
                  <a:pt x="1219" y="443"/>
                  <a:pt x="1217" y="445"/>
                </a:cubicBezTo>
                <a:moveTo>
                  <a:pt x="1243" y="446"/>
                </a:moveTo>
                <a:cubicBezTo>
                  <a:pt x="1242" y="445"/>
                  <a:pt x="1239" y="447"/>
                  <a:pt x="1240" y="448"/>
                </a:cubicBezTo>
                <a:cubicBezTo>
                  <a:pt x="1240" y="449"/>
                  <a:pt x="1244" y="447"/>
                  <a:pt x="1243" y="446"/>
                </a:cubicBezTo>
                <a:moveTo>
                  <a:pt x="1247" y="448"/>
                </a:moveTo>
                <a:cubicBezTo>
                  <a:pt x="1248" y="450"/>
                  <a:pt x="1245" y="448"/>
                  <a:pt x="1245" y="450"/>
                </a:cubicBezTo>
                <a:cubicBezTo>
                  <a:pt x="1244" y="452"/>
                  <a:pt x="1242" y="451"/>
                  <a:pt x="1242" y="452"/>
                </a:cubicBezTo>
                <a:cubicBezTo>
                  <a:pt x="1242" y="454"/>
                  <a:pt x="1240" y="452"/>
                  <a:pt x="1238" y="451"/>
                </a:cubicBezTo>
                <a:cubicBezTo>
                  <a:pt x="1237" y="450"/>
                  <a:pt x="1235" y="454"/>
                  <a:pt x="1233" y="454"/>
                </a:cubicBezTo>
                <a:cubicBezTo>
                  <a:pt x="1232" y="455"/>
                  <a:pt x="1231" y="459"/>
                  <a:pt x="1232" y="458"/>
                </a:cubicBezTo>
                <a:cubicBezTo>
                  <a:pt x="1233" y="458"/>
                  <a:pt x="1234" y="456"/>
                  <a:pt x="1236" y="456"/>
                </a:cubicBezTo>
                <a:cubicBezTo>
                  <a:pt x="1236" y="457"/>
                  <a:pt x="1237" y="456"/>
                  <a:pt x="1237" y="456"/>
                </a:cubicBezTo>
                <a:cubicBezTo>
                  <a:pt x="1237" y="456"/>
                  <a:pt x="1238" y="455"/>
                  <a:pt x="1239" y="455"/>
                </a:cubicBezTo>
                <a:cubicBezTo>
                  <a:pt x="1241" y="456"/>
                  <a:pt x="1239" y="462"/>
                  <a:pt x="1242" y="463"/>
                </a:cubicBezTo>
                <a:cubicBezTo>
                  <a:pt x="1245" y="463"/>
                  <a:pt x="1245" y="465"/>
                  <a:pt x="1247" y="465"/>
                </a:cubicBezTo>
                <a:cubicBezTo>
                  <a:pt x="1248" y="465"/>
                  <a:pt x="1246" y="461"/>
                  <a:pt x="1247" y="459"/>
                </a:cubicBezTo>
                <a:cubicBezTo>
                  <a:pt x="1247" y="458"/>
                  <a:pt x="1250" y="459"/>
                  <a:pt x="1251" y="458"/>
                </a:cubicBezTo>
                <a:cubicBezTo>
                  <a:pt x="1253" y="456"/>
                  <a:pt x="1250" y="451"/>
                  <a:pt x="1250" y="448"/>
                </a:cubicBezTo>
                <a:cubicBezTo>
                  <a:pt x="1250" y="445"/>
                  <a:pt x="1246" y="446"/>
                  <a:pt x="1247" y="448"/>
                </a:cubicBezTo>
                <a:moveTo>
                  <a:pt x="1126" y="482"/>
                </a:moveTo>
                <a:cubicBezTo>
                  <a:pt x="1126" y="483"/>
                  <a:pt x="1127" y="487"/>
                  <a:pt x="1128" y="486"/>
                </a:cubicBezTo>
                <a:cubicBezTo>
                  <a:pt x="1130" y="484"/>
                  <a:pt x="1126" y="481"/>
                  <a:pt x="1126" y="482"/>
                </a:cubicBezTo>
                <a:moveTo>
                  <a:pt x="1132" y="493"/>
                </a:moveTo>
                <a:cubicBezTo>
                  <a:pt x="1132" y="494"/>
                  <a:pt x="1133" y="496"/>
                  <a:pt x="1134" y="495"/>
                </a:cubicBezTo>
                <a:cubicBezTo>
                  <a:pt x="1135" y="495"/>
                  <a:pt x="1133" y="491"/>
                  <a:pt x="1132" y="493"/>
                </a:cubicBezTo>
                <a:moveTo>
                  <a:pt x="1163" y="507"/>
                </a:moveTo>
                <a:cubicBezTo>
                  <a:pt x="1163" y="505"/>
                  <a:pt x="1164" y="503"/>
                  <a:pt x="1164" y="503"/>
                </a:cubicBezTo>
                <a:cubicBezTo>
                  <a:pt x="1164" y="502"/>
                  <a:pt x="1164" y="501"/>
                  <a:pt x="1166" y="502"/>
                </a:cubicBezTo>
                <a:cubicBezTo>
                  <a:pt x="1167" y="502"/>
                  <a:pt x="1167" y="499"/>
                  <a:pt x="1166" y="499"/>
                </a:cubicBezTo>
                <a:cubicBezTo>
                  <a:pt x="1165" y="499"/>
                  <a:pt x="1164" y="496"/>
                  <a:pt x="1162" y="496"/>
                </a:cubicBezTo>
                <a:cubicBezTo>
                  <a:pt x="1160" y="496"/>
                  <a:pt x="1160" y="497"/>
                  <a:pt x="1162" y="497"/>
                </a:cubicBezTo>
                <a:cubicBezTo>
                  <a:pt x="1163" y="498"/>
                  <a:pt x="1164" y="499"/>
                  <a:pt x="1163" y="499"/>
                </a:cubicBezTo>
                <a:cubicBezTo>
                  <a:pt x="1163" y="500"/>
                  <a:pt x="1163" y="500"/>
                  <a:pt x="1162" y="499"/>
                </a:cubicBezTo>
                <a:cubicBezTo>
                  <a:pt x="1162" y="499"/>
                  <a:pt x="1161" y="499"/>
                  <a:pt x="1161" y="499"/>
                </a:cubicBezTo>
                <a:cubicBezTo>
                  <a:pt x="1159" y="499"/>
                  <a:pt x="1160" y="497"/>
                  <a:pt x="1158" y="496"/>
                </a:cubicBezTo>
                <a:cubicBezTo>
                  <a:pt x="1156" y="496"/>
                  <a:pt x="1156" y="493"/>
                  <a:pt x="1154" y="493"/>
                </a:cubicBezTo>
                <a:cubicBezTo>
                  <a:pt x="1152" y="493"/>
                  <a:pt x="1152" y="491"/>
                  <a:pt x="1153" y="490"/>
                </a:cubicBezTo>
                <a:cubicBezTo>
                  <a:pt x="1155" y="488"/>
                  <a:pt x="1151" y="487"/>
                  <a:pt x="1151" y="486"/>
                </a:cubicBezTo>
                <a:cubicBezTo>
                  <a:pt x="1151" y="484"/>
                  <a:pt x="1149" y="485"/>
                  <a:pt x="1149" y="484"/>
                </a:cubicBezTo>
                <a:cubicBezTo>
                  <a:pt x="1149" y="483"/>
                  <a:pt x="1148" y="483"/>
                  <a:pt x="1147" y="482"/>
                </a:cubicBezTo>
                <a:cubicBezTo>
                  <a:pt x="1146" y="481"/>
                  <a:pt x="1146" y="481"/>
                  <a:pt x="1145" y="481"/>
                </a:cubicBezTo>
                <a:cubicBezTo>
                  <a:pt x="1145" y="481"/>
                  <a:pt x="1145" y="481"/>
                  <a:pt x="1144" y="480"/>
                </a:cubicBezTo>
                <a:cubicBezTo>
                  <a:pt x="1143" y="479"/>
                  <a:pt x="1142" y="479"/>
                  <a:pt x="1141" y="479"/>
                </a:cubicBezTo>
                <a:cubicBezTo>
                  <a:pt x="1140" y="479"/>
                  <a:pt x="1138" y="477"/>
                  <a:pt x="1137" y="475"/>
                </a:cubicBezTo>
                <a:cubicBezTo>
                  <a:pt x="1137" y="474"/>
                  <a:pt x="1131" y="471"/>
                  <a:pt x="1130" y="469"/>
                </a:cubicBezTo>
                <a:cubicBezTo>
                  <a:pt x="1129" y="467"/>
                  <a:pt x="1127" y="466"/>
                  <a:pt x="1124" y="466"/>
                </a:cubicBezTo>
                <a:cubicBezTo>
                  <a:pt x="1123" y="466"/>
                  <a:pt x="1122" y="466"/>
                  <a:pt x="1121" y="465"/>
                </a:cubicBezTo>
                <a:cubicBezTo>
                  <a:pt x="1120" y="464"/>
                  <a:pt x="1119" y="464"/>
                  <a:pt x="1118" y="465"/>
                </a:cubicBezTo>
                <a:cubicBezTo>
                  <a:pt x="1117" y="467"/>
                  <a:pt x="1122" y="471"/>
                  <a:pt x="1124" y="473"/>
                </a:cubicBezTo>
                <a:cubicBezTo>
                  <a:pt x="1126" y="474"/>
                  <a:pt x="1128" y="478"/>
                  <a:pt x="1130" y="479"/>
                </a:cubicBezTo>
                <a:cubicBezTo>
                  <a:pt x="1133" y="479"/>
                  <a:pt x="1133" y="487"/>
                  <a:pt x="1135" y="487"/>
                </a:cubicBezTo>
                <a:cubicBezTo>
                  <a:pt x="1137" y="488"/>
                  <a:pt x="1141" y="494"/>
                  <a:pt x="1141" y="497"/>
                </a:cubicBezTo>
                <a:cubicBezTo>
                  <a:pt x="1142" y="500"/>
                  <a:pt x="1146" y="502"/>
                  <a:pt x="1147" y="504"/>
                </a:cubicBezTo>
                <a:cubicBezTo>
                  <a:pt x="1149" y="507"/>
                  <a:pt x="1154" y="510"/>
                  <a:pt x="1155" y="511"/>
                </a:cubicBezTo>
                <a:cubicBezTo>
                  <a:pt x="1156" y="512"/>
                  <a:pt x="1157" y="514"/>
                  <a:pt x="1157" y="513"/>
                </a:cubicBezTo>
                <a:cubicBezTo>
                  <a:pt x="1158" y="512"/>
                  <a:pt x="1160" y="513"/>
                  <a:pt x="1162" y="513"/>
                </a:cubicBezTo>
                <a:cubicBezTo>
                  <a:pt x="1163" y="513"/>
                  <a:pt x="1163" y="509"/>
                  <a:pt x="1163" y="507"/>
                </a:cubicBezTo>
                <a:moveTo>
                  <a:pt x="1175" y="486"/>
                </a:moveTo>
                <a:cubicBezTo>
                  <a:pt x="1177" y="487"/>
                  <a:pt x="1177" y="490"/>
                  <a:pt x="1178" y="492"/>
                </a:cubicBezTo>
                <a:cubicBezTo>
                  <a:pt x="1179" y="493"/>
                  <a:pt x="1181" y="493"/>
                  <a:pt x="1181" y="496"/>
                </a:cubicBezTo>
                <a:cubicBezTo>
                  <a:pt x="1181" y="498"/>
                  <a:pt x="1184" y="503"/>
                  <a:pt x="1185" y="501"/>
                </a:cubicBezTo>
                <a:cubicBezTo>
                  <a:pt x="1187" y="500"/>
                  <a:pt x="1188" y="502"/>
                  <a:pt x="1189" y="503"/>
                </a:cubicBezTo>
                <a:cubicBezTo>
                  <a:pt x="1189" y="504"/>
                  <a:pt x="1190" y="503"/>
                  <a:pt x="1192" y="503"/>
                </a:cubicBezTo>
                <a:cubicBezTo>
                  <a:pt x="1193" y="503"/>
                  <a:pt x="1194" y="502"/>
                  <a:pt x="1194" y="502"/>
                </a:cubicBezTo>
                <a:cubicBezTo>
                  <a:pt x="1196" y="503"/>
                  <a:pt x="1199" y="503"/>
                  <a:pt x="1200" y="505"/>
                </a:cubicBezTo>
                <a:cubicBezTo>
                  <a:pt x="1200" y="506"/>
                  <a:pt x="1203" y="505"/>
                  <a:pt x="1206" y="504"/>
                </a:cubicBezTo>
                <a:cubicBezTo>
                  <a:pt x="1208" y="503"/>
                  <a:pt x="1207" y="496"/>
                  <a:pt x="1209" y="495"/>
                </a:cubicBezTo>
                <a:cubicBezTo>
                  <a:pt x="1211" y="493"/>
                  <a:pt x="1212" y="491"/>
                  <a:pt x="1212" y="488"/>
                </a:cubicBezTo>
                <a:cubicBezTo>
                  <a:pt x="1211" y="485"/>
                  <a:pt x="1217" y="485"/>
                  <a:pt x="1218" y="484"/>
                </a:cubicBezTo>
                <a:cubicBezTo>
                  <a:pt x="1219" y="483"/>
                  <a:pt x="1217" y="482"/>
                  <a:pt x="1215" y="481"/>
                </a:cubicBezTo>
                <a:cubicBezTo>
                  <a:pt x="1214" y="480"/>
                  <a:pt x="1215" y="479"/>
                  <a:pt x="1214" y="478"/>
                </a:cubicBezTo>
                <a:cubicBezTo>
                  <a:pt x="1213" y="477"/>
                  <a:pt x="1211" y="474"/>
                  <a:pt x="1212" y="474"/>
                </a:cubicBezTo>
                <a:cubicBezTo>
                  <a:pt x="1214" y="474"/>
                  <a:pt x="1211" y="471"/>
                  <a:pt x="1213" y="471"/>
                </a:cubicBezTo>
                <a:cubicBezTo>
                  <a:pt x="1214" y="470"/>
                  <a:pt x="1217" y="469"/>
                  <a:pt x="1216" y="468"/>
                </a:cubicBezTo>
                <a:cubicBezTo>
                  <a:pt x="1215" y="467"/>
                  <a:pt x="1219" y="468"/>
                  <a:pt x="1220" y="466"/>
                </a:cubicBezTo>
                <a:cubicBezTo>
                  <a:pt x="1220" y="465"/>
                  <a:pt x="1218" y="463"/>
                  <a:pt x="1217" y="464"/>
                </a:cubicBezTo>
                <a:cubicBezTo>
                  <a:pt x="1216" y="464"/>
                  <a:pt x="1213" y="464"/>
                  <a:pt x="1213" y="463"/>
                </a:cubicBezTo>
                <a:cubicBezTo>
                  <a:pt x="1213" y="462"/>
                  <a:pt x="1211" y="459"/>
                  <a:pt x="1209" y="459"/>
                </a:cubicBezTo>
                <a:cubicBezTo>
                  <a:pt x="1208" y="459"/>
                  <a:pt x="1206" y="462"/>
                  <a:pt x="1206" y="464"/>
                </a:cubicBezTo>
                <a:cubicBezTo>
                  <a:pt x="1206" y="465"/>
                  <a:pt x="1203" y="465"/>
                  <a:pt x="1204" y="467"/>
                </a:cubicBezTo>
                <a:cubicBezTo>
                  <a:pt x="1204" y="468"/>
                  <a:pt x="1201" y="468"/>
                  <a:pt x="1201" y="469"/>
                </a:cubicBezTo>
                <a:cubicBezTo>
                  <a:pt x="1201" y="470"/>
                  <a:pt x="1199" y="468"/>
                  <a:pt x="1198" y="468"/>
                </a:cubicBezTo>
                <a:cubicBezTo>
                  <a:pt x="1197" y="468"/>
                  <a:pt x="1194" y="472"/>
                  <a:pt x="1194" y="474"/>
                </a:cubicBezTo>
                <a:cubicBezTo>
                  <a:pt x="1193" y="476"/>
                  <a:pt x="1191" y="476"/>
                  <a:pt x="1188" y="476"/>
                </a:cubicBezTo>
                <a:cubicBezTo>
                  <a:pt x="1184" y="476"/>
                  <a:pt x="1186" y="480"/>
                  <a:pt x="1185" y="481"/>
                </a:cubicBezTo>
                <a:cubicBezTo>
                  <a:pt x="1184" y="482"/>
                  <a:pt x="1183" y="482"/>
                  <a:pt x="1181" y="481"/>
                </a:cubicBezTo>
                <a:cubicBezTo>
                  <a:pt x="1180" y="480"/>
                  <a:pt x="1179" y="480"/>
                  <a:pt x="1178" y="480"/>
                </a:cubicBezTo>
                <a:cubicBezTo>
                  <a:pt x="1176" y="480"/>
                  <a:pt x="1174" y="484"/>
                  <a:pt x="1175" y="486"/>
                </a:cubicBezTo>
                <a:moveTo>
                  <a:pt x="1173" y="501"/>
                </a:moveTo>
                <a:cubicBezTo>
                  <a:pt x="1173" y="500"/>
                  <a:pt x="1170" y="500"/>
                  <a:pt x="1171" y="502"/>
                </a:cubicBezTo>
                <a:cubicBezTo>
                  <a:pt x="1172" y="503"/>
                  <a:pt x="1173" y="502"/>
                  <a:pt x="1173" y="501"/>
                </a:cubicBezTo>
                <a:moveTo>
                  <a:pt x="1199" y="525"/>
                </a:moveTo>
                <a:cubicBezTo>
                  <a:pt x="1199" y="524"/>
                  <a:pt x="1200" y="525"/>
                  <a:pt x="1201" y="525"/>
                </a:cubicBezTo>
                <a:cubicBezTo>
                  <a:pt x="1201" y="526"/>
                  <a:pt x="1203" y="526"/>
                  <a:pt x="1204" y="525"/>
                </a:cubicBezTo>
                <a:cubicBezTo>
                  <a:pt x="1206" y="523"/>
                  <a:pt x="1200" y="524"/>
                  <a:pt x="1200" y="522"/>
                </a:cubicBezTo>
                <a:cubicBezTo>
                  <a:pt x="1200" y="522"/>
                  <a:pt x="1198" y="522"/>
                  <a:pt x="1196" y="522"/>
                </a:cubicBezTo>
                <a:cubicBezTo>
                  <a:pt x="1195" y="522"/>
                  <a:pt x="1193" y="522"/>
                  <a:pt x="1192" y="521"/>
                </a:cubicBezTo>
                <a:cubicBezTo>
                  <a:pt x="1190" y="520"/>
                  <a:pt x="1195" y="519"/>
                  <a:pt x="1196" y="518"/>
                </a:cubicBezTo>
                <a:cubicBezTo>
                  <a:pt x="1198" y="517"/>
                  <a:pt x="1195" y="517"/>
                  <a:pt x="1191" y="518"/>
                </a:cubicBezTo>
                <a:cubicBezTo>
                  <a:pt x="1190" y="519"/>
                  <a:pt x="1187" y="518"/>
                  <a:pt x="1186" y="518"/>
                </a:cubicBezTo>
                <a:cubicBezTo>
                  <a:pt x="1184" y="517"/>
                  <a:pt x="1183" y="516"/>
                  <a:pt x="1183" y="517"/>
                </a:cubicBezTo>
                <a:cubicBezTo>
                  <a:pt x="1183" y="519"/>
                  <a:pt x="1175" y="516"/>
                  <a:pt x="1174" y="515"/>
                </a:cubicBezTo>
                <a:cubicBezTo>
                  <a:pt x="1172" y="514"/>
                  <a:pt x="1165" y="512"/>
                  <a:pt x="1164" y="515"/>
                </a:cubicBezTo>
                <a:cubicBezTo>
                  <a:pt x="1162" y="517"/>
                  <a:pt x="1161" y="515"/>
                  <a:pt x="1162" y="517"/>
                </a:cubicBezTo>
                <a:cubicBezTo>
                  <a:pt x="1162" y="519"/>
                  <a:pt x="1164" y="518"/>
                  <a:pt x="1165" y="518"/>
                </a:cubicBezTo>
                <a:cubicBezTo>
                  <a:pt x="1166" y="518"/>
                  <a:pt x="1165" y="520"/>
                  <a:pt x="1167" y="520"/>
                </a:cubicBezTo>
                <a:cubicBezTo>
                  <a:pt x="1169" y="521"/>
                  <a:pt x="1174" y="522"/>
                  <a:pt x="1175" y="521"/>
                </a:cubicBezTo>
                <a:cubicBezTo>
                  <a:pt x="1175" y="520"/>
                  <a:pt x="1180" y="521"/>
                  <a:pt x="1183" y="523"/>
                </a:cubicBezTo>
                <a:cubicBezTo>
                  <a:pt x="1185" y="525"/>
                  <a:pt x="1191" y="525"/>
                  <a:pt x="1193" y="525"/>
                </a:cubicBezTo>
                <a:cubicBezTo>
                  <a:pt x="1194" y="525"/>
                  <a:pt x="1195" y="525"/>
                  <a:pt x="1196" y="525"/>
                </a:cubicBezTo>
                <a:cubicBezTo>
                  <a:pt x="1197" y="525"/>
                  <a:pt x="1198" y="526"/>
                  <a:pt x="1199" y="525"/>
                </a:cubicBezTo>
                <a:moveTo>
                  <a:pt x="1212" y="524"/>
                </a:moveTo>
                <a:cubicBezTo>
                  <a:pt x="1212" y="525"/>
                  <a:pt x="1210" y="525"/>
                  <a:pt x="1208" y="524"/>
                </a:cubicBezTo>
                <a:cubicBezTo>
                  <a:pt x="1207" y="523"/>
                  <a:pt x="1206" y="525"/>
                  <a:pt x="1206" y="526"/>
                </a:cubicBezTo>
                <a:cubicBezTo>
                  <a:pt x="1207" y="527"/>
                  <a:pt x="1209" y="529"/>
                  <a:pt x="1213" y="527"/>
                </a:cubicBezTo>
                <a:cubicBezTo>
                  <a:pt x="1216" y="526"/>
                  <a:pt x="1218" y="527"/>
                  <a:pt x="1219" y="526"/>
                </a:cubicBezTo>
                <a:cubicBezTo>
                  <a:pt x="1219" y="524"/>
                  <a:pt x="1213" y="522"/>
                  <a:pt x="1212" y="524"/>
                </a:cubicBezTo>
                <a:moveTo>
                  <a:pt x="1238" y="525"/>
                </a:moveTo>
                <a:cubicBezTo>
                  <a:pt x="1240" y="525"/>
                  <a:pt x="1242" y="524"/>
                  <a:pt x="1239" y="524"/>
                </a:cubicBezTo>
                <a:cubicBezTo>
                  <a:pt x="1237" y="524"/>
                  <a:pt x="1236" y="524"/>
                  <a:pt x="1235" y="524"/>
                </a:cubicBezTo>
                <a:cubicBezTo>
                  <a:pt x="1233" y="525"/>
                  <a:pt x="1232" y="525"/>
                  <a:pt x="1230" y="525"/>
                </a:cubicBezTo>
                <a:cubicBezTo>
                  <a:pt x="1226" y="523"/>
                  <a:pt x="1221" y="525"/>
                  <a:pt x="1222" y="526"/>
                </a:cubicBezTo>
                <a:cubicBezTo>
                  <a:pt x="1222" y="527"/>
                  <a:pt x="1225" y="527"/>
                  <a:pt x="1229" y="527"/>
                </a:cubicBezTo>
                <a:cubicBezTo>
                  <a:pt x="1232" y="527"/>
                  <a:pt x="1235" y="525"/>
                  <a:pt x="1238" y="525"/>
                </a:cubicBezTo>
                <a:moveTo>
                  <a:pt x="1222" y="532"/>
                </a:moveTo>
                <a:cubicBezTo>
                  <a:pt x="1223" y="532"/>
                  <a:pt x="1226" y="534"/>
                  <a:pt x="1226" y="532"/>
                </a:cubicBezTo>
                <a:cubicBezTo>
                  <a:pt x="1226" y="530"/>
                  <a:pt x="1218" y="528"/>
                  <a:pt x="1219" y="530"/>
                </a:cubicBezTo>
                <a:cubicBezTo>
                  <a:pt x="1219" y="531"/>
                  <a:pt x="1221" y="531"/>
                  <a:pt x="1222" y="532"/>
                </a:cubicBezTo>
                <a:moveTo>
                  <a:pt x="1239" y="533"/>
                </a:moveTo>
                <a:cubicBezTo>
                  <a:pt x="1241" y="534"/>
                  <a:pt x="1243" y="530"/>
                  <a:pt x="1245" y="529"/>
                </a:cubicBezTo>
                <a:cubicBezTo>
                  <a:pt x="1246" y="527"/>
                  <a:pt x="1254" y="525"/>
                  <a:pt x="1254" y="524"/>
                </a:cubicBezTo>
                <a:cubicBezTo>
                  <a:pt x="1255" y="524"/>
                  <a:pt x="1253" y="524"/>
                  <a:pt x="1251" y="524"/>
                </a:cubicBezTo>
                <a:cubicBezTo>
                  <a:pt x="1250" y="524"/>
                  <a:pt x="1249" y="524"/>
                  <a:pt x="1248" y="524"/>
                </a:cubicBezTo>
                <a:cubicBezTo>
                  <a:pt x="1246" y="524"/>
                  <a:pt x="1245" y="527"/>
                  <a:pt x="1242" y="528"/>
                </a:cubicBezTo>
                <a:cubicBezTo>
                  <a:pt x="1239" y="528"/>
                  <a:pt x="1237" y="532"/>
                  <a:pt x="1239" y="533"/>
                </a:cubicBezTo>
                <a:moveTo>
                  <a:pt x="1221" y="491"/>
                </a:moveTo>
                <a:cubicBezTo>
                  <a:pt x="1220" y="492"/>
                  <a:pt x="1220" y="496"/>
                  <a:pt x="1218" y="499"/>
                </a:cubicBezTo>
                <a:cubicBezTo>
                  <a:pt x="1216" y="503"/>
                  <a:pt x="1219" y="504"/>
                  <a:pt x="1221" y="504"/>
                </a:cubicBezTo>
                <a:cubicBezTo>
                  <a:pt x="1222" y="504"/>
                  <a:pt x="1222" y="507"/>
                  <a:pt x="1222" y="508"/>
                </a:cubicBezTo>
                <a:cubicBezTo>
                  <a:pt x="1221" y="510"/>
                  <a:pt x="1221" y="514"/>
                  <a:pt x="1222" y="513"/>
                </a:cubicBezTo>
                <a:cubicBezTo>
                  <a:pt x="1224" y="512"/>
                  <a:pt x="1226" y="510"/>
                  <a:pt x="1224" y="509"/>
                </a:cubicBezTo>
                <a:cubicBezTo>
                  <a:pt x="1223" y="508"/>
                  <a:pt x="1223" y="503"/>
                  <a:pt x="1224" y="501"/>
                </a:cubicBezTo>
                <a:cubicBezTo>
                  <a:pt x="1224" y="500"/>
                  <a:pt x="1228" y="501"/>
                  <a:pt x="1227" y="503"/>
                </a:cubicBezTo>
                <a:cubicBezTo>
                  <a:pt x="1226" y="505"/>
                  <a:pt x="1229" y="505"/>
                  <a:pt x="1229" y="507"/>
                </a:cubicBezTo>
                <a:cubicBezTo>
                  <a:pt x="1229" y="510"/>
                  <a:pt x="1231" y="508"/>
                  <a:pt x="1233" y="508"/>
                </a:cubicBezTo>
                <a:cubicBezTo>
                  <a:pt x="1235" y="507"/>
                  <a:pt x="1234" y="506"/>
                  <a:pt x="1233" y="504"/>
                </a:cubicBezTo>
                <a:cubicBezTo>
                  <a:pt x="1232" y="503"/>
                  <a:pt x="1234" y="501"/>
                  <a:pt x="1232" y="500"/>
                </a:cubicBezTo>
                <a:cubicBezTo>
                  <a:pt x="1230" y="498"/>
                  <a:pt x="1229" y="496"/>
                  <a:pt x="1231" y="496"/>
                </a:cubicBezTo>
                <a:cubicBezTo>
                  <a:pt x="1232" y="496"/>
                  <a:pt x="1238" y="493"/>
                  <a:pt x="1237" y="491"/>
                </a:cubicBezTo>
                <a:cubicBezTo>
                  <a:pt x="1237" y="490"/>
                  <a:pt x="1229" y="492"/>
                  <a:pt x="1228" y="494"/>
                </a:cubicBezTo>
                <a:cubicBezTo>
                  <a:pt x="1228" y="496"/>
                  <a:pt x="1223" y="494"/>
                  <a:pt x="1223" y="490"/>
                </a:cubicBezTo>
                <a:cubicBezTo>
                  <a:pt x="1224" y="486"/>
                  <a:pt x="1234" y="485"/>
                  <a:pt x="1237" y="487"/>
                </a:cubicBezTo>
                <a:cubicBezTo>
                  <a:pt x="1240" y="488"/>
                  <a:pt x="1244" y="484"/>
                  <a:pt x="1245" y="482"/>
                </a:cubicBezTo>
                <a:cubicBezTo>
                  <a:pt x="1246" y="480"/>
                  <a:pt x="1242" y="483"/>
                  <a:pt x="1240" y="484"/>
                </a:cubicBezTo>
                <a:cubicBezTo>
                  <a:pt x="1238" y="485"/>
                  <a:pt x="1232" y="484"/>
                  <a:pt x="1229" y="483"/>
                </a:cubicBezTo>
                <a:cubicBezTo>
                  <a:pt x="1227" y="482"/>
                  <a:pt x="1227" y="485"/>
                  <a:pt x="1224" y="485"/>
                </a:cubicBezTo>
                <a:cubicBezTo>
                  <a:pt x="1222" y="485"/>
                  <a:pt x="1222" y="491"/>
                  <a:pt x="1221" y="491"/>
                </a:cubicBezTo>
                <a:moveTo>
                  <a:pt x="1249" y="503"/>
                </a:moveTo>
                <a:cubicBezTo>
                  <a:pt x="1249" y="505"/>
                  <a:pt x="1253" y="506"/>
                  <a:pt x="1254" y="504"/>
                </a:cubicBezTo>
                <a:cubicBezTo>
                  <a:pt x="1255" y="502"/>
                  <a:pt x="1248" y="500"/>
                  <a:pt x="1249" y="503"/>
                </a:cubicBezTo>
                <a:moveTo>
                  <a:pt x="1257" y="502"/>
                </a:moveTo>
                <a:cubicBezTo>
                  <a:pt x="1258" y="504"/>
                  <a:pt x="1261" y="503"/>
                  <a:pt x="1263" y="503"/>
                </a:cubicBezTo>
                <a:cubicBezTo>
                  <a:pt x="1266" y="503"/>
                  <a:pt x="1267" y="505"/>
                  <a:pt x="1269" y="505"/>
                </a:cubicBezTo>
                <a:cubicBezTo>
                  <a:pt x="1270" y="505"/>
                  <a:pt x="1269" y="502"/>
                  <a:pt x="1266" y="501"/>
                </a:cubicBezTo>
                <a:cubicBezTo>
                  <a:pt x="1263" y="500"/>
                  <a:pt x="1257" y="501"/>
                  <a:pt x="1257" y="502"/>
                </a:cubicBezTo>
                <a:moveTo>
                  <a:pt x="1258" y="483"/>
                </a:moveTo>
                <a:cubicBezTo>
                  <a:pt x="1258" y="482"/>
                  <a:pt x="1257" y="478"/>
                  <a:pt x="1255" y="481"/>
                </a:cubicBezTo>
                <a:cubicBezTo>
                  <a:pt x="1253" y="484"/>
                  <a:pt x="1256" y="491"/>
                  <a:pt x="1257" y="490"/>
                </a:cubicBezTo>
                <a:cubicBezTo>
                  <a:pt x="1259" y="490"/>
                  <a:pt x="1256" y="487"/>
                  <a:pt x="1259" y="487"/>
                </a:cubicBezTo>
                <a:cubicBezTo>
                  <a:pt x="1262" y="487"/>
                  <a:pt x="1261" y="485"/>
                  <a:pt x="1261" y="484"/>
                </a:cubicBezTo>
                <a:cubicBezTo>
                  <a:pt x="1261" y="483"/>
                  <a:pt x="1260" y="483"/>
                  <a:pt x="1259" y="483"/>
                </a:cubicBezTo>
                <a:cubicBezTo>
                  <a:pt x="1259" y="483"/>
                  <a:pt x="1258" y="483"/>
                  <a:pt x="1258" y="483"/>
                </a:cubicBezTo>
                <a:moveTo>
                  <a:pt x="1340" y="518"/>
                </a:moveTo>
                <a:cubicBezTo>
                  <a:pt x="1343" y="518"/>
                  <a:pt x="1343" y="516"/>
                  <a:pt x="1341" y="515"/>
                </a:cubicBezTo>
                <a:cubicBezTo>
                  <a:pt x="1339" y="513"/>
                  <a:pt x="1333" y="513"/>
                  <a:pt x="1333" y="510"/>
                </a:cubicBezTo>
                <a:cubicBezTo>
                  <a:pt x="1333" y="508"/>
                  <a:pt x="1321" y="502"/>
                  <a:pt x="1316" y="501"/>
                </a:cubicBezTo>
                <a:cubicBezTo>
                  <a:pt x="1311" y="500"/>
                  <a:pt x="1300" y="495"/>
                  <a:pt x="1298" y="495"/>
                </a:cubicBezTo>
                <a:cubicBezTo>
                  <a:pt x="1297" y="495"/>
                  <a:pt x="1296" y="498"/>
                  <a:pt x="1295" y="498"/>
                </a:cubicBezTo>
                <a:cubicBezTo>
                  <a:pt x="1293" y="498"/>
                  <a:pt x="1291" y="502"/>
                  <a:pt x="1288" y="503"/>
                </a:cubicBezTo>
                <a:cubicBezTo>
                  <a:pt x="1285" y="504"/>
                  <a:pt x="1285" y="494"/>
                  <a:pt x="1283" y="492"/>
                </a:cubicBezTo>
                <a:cubicBezTo>
                  <a:pt x="1282" y="490"/>
                  <a:pt x="1274" y="489"/>
                  <a:pt x="1274" y="491"/>
                </a:cubicBezTo>
                <a:cubicBezTo>
                  <a:pt x="1273" y="493"/>
                  <a:pt x="1270" y="492"/>
                  <a:pt x="1270" y="494"/>
                </a:cubicBezTo>
                <a:cubicBezTo>
                  <a:pt x="1270" y="495"/>
                  <a:pt x="1271" y="495"/>
                  <a:pt x="1272" y="495"/>
                </a:cubicBezTo>
                <a:cubicBezTo>
                  <a:pt x="1274" y="495"/>
                  <a:pt x="1274" y="496"/>
                  <a:pt x="1275" y="498"/>
                </a:cubicBezTo>
                <a:cubicBezTo>
                  <a:pt x="1275" y="499"/>
                  <a:pt x="1280" y="498"/>
                  <a:pt x="1281" y="498"/>
                </a:cubicBezTo>
                <a:cubicBezTo>
                  <a:pt x="1282" y="498"/>
                  <a:pt x="1282" y="498"/>
                  <a:pt x="1282" y="499"/>
                </a:cubicBezTo>
                <a:cubicBezTo>
                  <a:pt x="1283" y="499"/>
                  <a:pt x="1282" y="500"/>
                  <a:pt x="1281" y="499"/>
                </a:cubicBezTo>
                <a:cubicBezTo>
                  <a:pt x="1280" y="499"/>
                  <a:pt x="1279" y="499"/>
                  <a:pt x="1279" y="500"/>
                </a:cubicBezTo>
                <a:cubicBezTo>
                  <a:pt x="1278" y="500"/>
                  <a:pt x="1278" y="500"/>
                  <a:pt x="1277" y="500"/>
                </a:cubicBezTo>
                <a:cubicBezTo>
                  <a:pt x="1276" y="500"/>
                  <a:pt x="1274" y="500"/>
                  <a:pt x="1275" y="501"/>
                </a:cubicBezTo>
                <a:cubicBezTo>
                  <a:pt x="1276" y="502"/>
                  <a:pt x="1277" y="502"/>
                  <a:pt x="1277" y="504"/>
                </a:cubicBezTo>
                <a:cubicBezTo>
                  <a:pt x="1277" y="506"/>
                  <a:pt x="1280" y="506"/>
                  <a:pt x="1280" y="504"/>
                </a:cubicBezTo>
                <a:cubicBezTo>
                  <a:pt x="1280" y="503"/>
                  <a:pt x="1282" y="505"/>
                  <a:pt x="1285" y="506"/>
                </a:cubicBezTo>
                <a:cubicBezTo>
                  <a:pt x="1288" y="506"/>
                  <a:pt x="1286" y="508"/>
                  <a:pt x="1288" y="508"/>
                </a:cubicBezTo>
                <a:cubicBezTo>
                  <a:pt x="1291" y="508"/>
                  <a:pt x="1298" y="510"/>
                  <a:pt x="1300" y="512"/>
                </a:cubicBezTo>
                <a:cubicBezTo>
                  <a:pt x="1303" y="514"/>
                  <a:pt x="1301" y="515"/>
                  <a:pt x="1303" y="517"/>
                </a:cubicBezTo>
                <a:cubicBezTo>
                  <a:pt x="1304" y="519"/>
                  <a:pt x="1305" y="521"/>
                  <a:pt x="1303" y="521"/>
                </a:cubicBezTo>
                <a:cubicBezTo>
                  <a:pt x="1300" y="521"/>
                  <a:pt x="1298" y="523"/>
                  <a:pt x="1299" y="524"/>
                </a:cubicBezTo>
                <a:cubicBezTo>
                  <a:pt x="1299" y="525"/>
                  <a:pt x="1307" y="523"/>
                  <a:pt x="1308" y="523"/>
                </a:cubicBezTo>
                <a:cubicBezTo>
                  <a:pt x="1310" y="523"/>
                  <a:pt x="1312" y="528"/>
                  <a:pt x="1317" y="528"/>
                </a:cubicBezTo>
                <a:cubicBezTo>
                  <a:pt x="1323" y="529"/>
                  <a:pt x="1322" y="526"/>
                  <a:pt x="1323" y="526"/>
                </a:cubicBezTo>
                <a:cubicBezTo>
                  <a:pt x="1324" y="526"/>
                  <a:pt x="1324" y="524"/>
                  <a:pt x="1325" y="522"/>
                </a:cubicBezTo>
                <a:cubicBezTo>
                  <a:pt x="1326" y="521"/>
                  <a:pt x="1331" y="522"/>
                  <a:pt x="1334" y="524"/>
                </a:cubicBezTo>
                <a:cubicBezTo>
                  <a:pt x="1337" y="527"/>
                  <a:pt x="1340" y="533"/>
                  <a:pt x="1343" y="533"/>
                </a:cubicBezTo>
                <a:cubicBezTo>
                  <a:pt x="1345" y="532"/>
                  <a:pt x="1347" y="533"/>
                  <a:pt x="1348" y="533"/>
                </a:cubicBezTo>
                <a:cubicBezTo>
                  <a:pt x="1350" y="534"/>
                  <a:pt x="1351" y="534"/>
                  <a:pt x="1352" y="534"/>
                </a:cubicBezTo>
                <a:cubicBezTo>
                  <a:pt x="1355" y="534"/>
                  <a:pt x="1353" y="532"/>
                  <a:pt x="1352" y="532"/>
                </a:cubicBezTo>
                <a:cubicBezTo>
                  <a:pt x="1351" y="531"/>
                  <a:pt x="1349" y="530"/>
                  <a:pt x="1349" y="529"/>
                </a:cubicBezTo>
                <a:cubicBezTo>
                  <a:pt x="1349" y="528"/>
                  <a:pt x="1346" y="528"/>
                  <a:pt x="1344" y="527"/>
                </a:cubicBezTo>
                <a:cubicBezTo>
                  <a:pt x="1343" y="526"/>
                  <a:pt x="1343" y="522"/>
                  <a:pt x="1341" y="521"/>
                </a:cubicBezTo>
                <a:cubicBezTo>
                  <a:pt x="1339" y="520"/>
                  <a:pt x="1338" y="518"/>
                  <a:pt x="1340" y="518"/>
                </a:cubicBezTo>
                <a:moveTo>
                  <a:pt x="1359" y="509"/>
                </a:moveTo>
                <a:cubicBezTo>
                  <a:pt x="1359" y="510"/>
                  <a:pt x="1357" y="511"/>
                  <a:pt x="1354" y="512"/>
                </a:cubicBezTo>
                <a:cubicBezTo>
                  <a:pt x="1352" y="513"/>
                  <a:pt x="1350" y="513"/>
                  <a:pt x="1348" y="512"/>
                </a:cubicBezTo>
                <a:cubicBezTo>
                  <a:pt x="1346" y="512"/>
                  <a:pt x="1345" y="512"/>
                  <a:pt x="1345" y="513"/>
                </a:cubicBezTo>
                <a:cubicBezTo>
                  <a:pt x="1344" y="514"/>
                  <a:pt x="1348" y="516"/>
                  <a:pt x="1352" y="516"/>
                </a:cubicBezTo>
                <a:cubicBezTo>
                  <a:pt x="1355" y="516"/>
                  <a:pt x="1360" y="512"/>
                  <a:pt x="1360" y="511"/>
                </a:cubicBezTo>
                <a:cubicBezTo>
                  <a:pt x="1360" y="510"/>
                  <a:pt x="1362" y="509"/>
                  <a:pt x="1362" y="508"/>
                </a:cubicBezTo>
                <a:cubicBezTo>
                  <a:pt x="1361" y="507"/>
                  <a:pt x="1359" y="508"/>
                  <a:pt x="1359" y="509"/>
                </a:cubicBezTo>
                <a:moveTo>
                  <a:pt x="1362" y="505"/>
                </a:moveTo>
                <a:cubicBezTo>
                  <a:pt x="1364" y="507"/>
                  <a:pt x="1363" y="509"/>
                  <a:pt x="1364" y="509"/>
                </a:cubicBezTo>
                <a:cubicBezTo>
                  <a:pt x="1367" y="508"/>
                  <a:pt x="1365" y="506"/>
                  <a:pt x="1363" y="505"/>
                </a:cubicBezTo>
                <a:cubicBezTo>
                  <a:pt x="1361" y="503"/>
                  <a:pt x="1359" y="502"/>
                  <a:pt x="1362" y="505"/>
                </a:cubicBezTo>
                <a:moveTo>
                  <a:pt x="1372" y="512"/>
                </a:moveTo>
                <a:cubicBezTo>
                  <a:pt x="1372" y="513"/>
                  <a:pt x="1376" y="519"/>
                  <a:pt x="1377" y="519"/>
                </a:cubicBezTo>
                <a:cubicBezTo>
                  <a:pt x="1380" y="517"/>
                  <a:pt x="1372" y="511"/>
                  <a:pt x="1372" y="512"/>
                </a:cubicBezTo>
                <a:moveTo>
                  <a:pt x="1059" y="447"/>
                </a:moveTo>
                <a:cubicBezTo>
                  <a:pt x="1057" y="447"/>
                  <a:pt x="1058" y="449"/>
                  <a:pt x="1057" y="451"/>
                </a:cubicBezTo>
                <a:cubicBezTo>
                  <a:pt x="1056" y="452"/>
                  <a:pt x="1057" y="454"/>
                  <a:pt x="1057" y="456"/>
                </a:cubicBezTo>
                <a:cubicBezTo>
                  <a:pt x="1057" y="459"/>
                  <a:pt x="1057" y="461"/>
                  <a:pt x="1059" y="463"/>
                </a:cubicBezTo>
                <a:cubicBezTo>
                  <a:pt x="1061" y="464"/>
                  <a:pt x="1065" y="460"/>
                  <a:pt x="1066" y="457"/>
                </a:cubicBezTo>
                <a:cubicBezTo>
                  <a:pt x="1066" y="453"/>
                  <a:pt x="1060" y="447"/>
                  <a:pt x="1059" y="447"/>
                </a:cubicBezTo>
                <a:moveTo>
                  <a:pt x="925" y="539"/>
                </a:moveTo>
                <a:cubicBezTo>
                  <a:pt x="925" y="537"/>
                  <a:pt x="924" y="540"/>
                  <a:pt x="924" y="541"/>
                </a:cubicBezTo>
                <a:cubicBezTo>
                  <a:pt x="923" y="541"/>
                  <a:pt x="923" y="543"/>
                  <a:pt x="923" y="544"/>
                </a:cubicBezTo>
                <a:cubicBezTo>
                  <a:pt x="923" y="545"/>
                  <a:pt x="921" y="546"/>
                  <a:pt x="920" y="546"/>
                </a:cubicBezTo>
                <a:cubicBezTo>
                  <a:pt x="919" y="545"/>
                  <a:pt x="918" y="546"/>
                  <a:pt x="918" y="547"/>
                </a:cubicBezTo>
                <a:cubicBezTo>
                  <a:pt x="919" y="549"/>
                  <a:pt x="918" y="549"/>
                  <a:pt x="918" y="550"/>
                </a:cubicBezTo>
                <a:cubicBezTo>
                  <a:pt x="919" y="551"/>
                  <a:pt x="917" y="552"/>
                  <a:pt x="915" y="552"/>
                </a:cubicBezTo>
                <a:cubicBezTo>
                  <a:pt x="913" y="552"/>
                  <a:pt x="911" y="556"/>
                  <a:pt x="909" y="555"/>
                </a:cubicBezTo>
                <a:cubicBezTo>
                  <a:pt x="908" y="555"/>
                  <a:pt x="907" y="555"/>
                  <a:pt x="906" y="556"/>
                </a:cubicBezTo>
                <a:cubicBezTo>
                  <a:pt x="905" y="556"/>
                  <a:pt x="905" y="556"/>
                  <a:pt x="904" y="556"/>
                </a:cubicBezTo>
                <a:cubicBezTo>
                  <a:pt x="902" y="556"/>
                  <a:pt x="903" y="560"/>
                  <a:pt x="902" y="562"/>
                </a:cubicBezTo>
                <a:cubicBezTo>
                  <a:pt x="901" y="564"/>
                  <a:pt x="901" y="567"/>
                  <a:pt x="903" y="570"/>
                </a:cubicBezTo>
                <a:cubicBezTo>
                  <a:pt x="904" y="572"/>
                  <a:pt x="905" y="575"/>
                  <a:pt x="902" y="578"/>
                </a:cubicBezTo>
                <a:cubicBezTo>
                  <a:pt x="899" y="582"/>
                  <a:pt x="899" y="586"/>
                  <a:pt x="900" y="588"/>
                </a:cubicBezTo>
                <a:cubicBezTo>
                  <a:pt x="901" y="591"/>
                  <a:pt x="901" y="595"/>
                  <a:pt x="903" y="596"/>
                </a:cubicBezTo>
                <a:cubicBezTo>
                  <a:pt x="904" y="598"/>
                  <a:pt x="909" y="600"/>
                  <a:pt x="910" y="598"/>
                </a:cubicBezTo>
                <a:cubicBezTo>
                  <a:pt x="912" y="597"/>
                  <a:pt x="913" y="599"/>
                  <a:pt x="915" y="597"/>
                </a:cubicBezTo>
                <a:cubicBezTo>
                  <a:pt x="916" y="595"/>
                  <a:pt x="919" y="585"/>
                  <a:pt x="921" y="579"/>
                </a:cubicBezTo>
                <a:cubicBezTo>
                  <a:pt x="923" y="572"/>
                  <a:pt x="926" y="564"/>
                  <a:pt x="925" y="562"/>
                </a:cubicBezTo>
                <a:cubicBezTo>
                  <a:pt x="925" y="561"/>
                  <a:pt x="927" y="559"/>
                  <a:pt x="926" y="558"/>
                </a:cubicBezTo>
                <a:cubicBezTo>
                  <a:pt x="925" y="556"/>
                  <a:pt x="926" y="553"/>
                  <a:pt x="927" y="555"/>
                </a:cubicBezTo>
                <a:cubicBezTo>
                  <a:pt x="928" y="556"/>
                  <a:pt x="929" y="556"/>
                  <a:pt x="930" y="554"/>
                </a:cubicBezTo>
                <a:cubicBezTo>
                  <a:pt x="930" y="552"/>
                  <a:pt x="928" y="549"/>
                  <a:pt x="928" y="546"/>
                </a:cubicBezTo>
                <a:cubicBezTo>
                  <a:pt x="928" y="543"/>
                  <a:pt x="926" y="541"/>
                  <a:pt x="925" y="539"/>
                </a:cubicBezTo>
                <a:moveTo>
                  <a:pt x="480" y="247"/>
                </a:moveTo>
                <a:cubicBezTo>
                  <a:pt x="482" y="246"/>
                  <a:pt x="480" y="244"/>
                  <a:pt x="478" y="245"/>
                </a:cubicBezTo>
                <a:cubicBezTo>
                  <a:pt x="476" y="246"/>
                  <a:pt x="471" y="253"/>
                  <a:pt x="471" y="255"/>
                </a:cubicBezTo>
                <a:cubicBezTo>
                  <a:pt x="471" y="257"/>
                  <a:pt x="471" y="259"/>
                  <a:pt x="469" y="259"/>
                </a:cubicBezTo>
                <a:cubicBezTo>
                  <a:pt x="467" y="259"/>
                  <a:pt x="465" y="260"/>
                  <a:pt x="467" y="261"/>
                </a:cubicBezTo>
                <a:cubicBezTo>
                  <a:pt x="468" y="262"/>
                  <a:pt x="463" y="265"/>
                  <a:pt x="466" y="266"/>
                </a:cubicBezTo>
                <a:cubicBezTo>
                  <a:pt x="467" y="267"/>
                  <a:pt x="468" y="267"/>
                  <a:pt x="469" y="266"/>
                </a:cubicBezTo>
                <a:cubicBezTo>
                  <a:pt x="470" y="266"/>
                  <a:pt x="471" y="266"/>
                  <a:pt x="472" y="266"/>
                </a:cubicBezTo>
                <a:cubicBezTo>
                  <a:pt x="474" y="267"/>
                  <a:pt x="476" y="267"/>
                  <a:pt x="478" y="265"/>
                </a:cubicBezTo>
                <a:cubicBezTo>
                  <a:pt x="479" y="264"/>
                  <a:pt x="480" y="265"/>
                  <a:pt x="480" y="266"/>
                </a:cubicBezTo>
                <a:cubicBezTo>
                  <a:pt x="481" y="266"/>
                  <a:pt x="481" y="266"/>
                  <a:pt x="482" y="266"/>
                </a:cubicBezTo>
                <a:cubicBezTo>
                  <a:pt x="484" y="266"/>
                  <a:pt x="481" y="268"/>
                  <a:pt x="481" y="269"/>
                </a:cubicBezTo>
                <a:cubicBezTo>
                  <a:pt x="481" y="271"/>
                  <a:pt x="483" y="269"/>
                  <a:pt x="485" y="268"/>
                </a:cubicBezTo>
                <a:cubicBezTo>
                  <a:pt x="486" y="267"/>
                  <a:pt x="488" y="268"/>
                  <a:pt x="487" y="269"/>
                </a:cubicBezTo>
                <a:cubicBezTo>
                  <a:pt x="487" y="270"/>
                  <a:pt x="491" y="272"/>
                  <a:pt x="493" y="270"/>
                </a:cubicBezTo>
                <a:cubicBezTo>
                  <a:pt x="494" y="268"/>
                  <a:pt x="491" y="264"/>
                  <a:pt x="491" y="266"/>
                </a:cubicBezTo>
                <a:cubicBezTo>
                  <a:pt x="490" y="267"/>
                  <a:pt x="489" y="265"/>
                  <a:pt x="490" y="264"/>
                </a:cubicBezTo>
                <a:cubicBezTo>
                  <a:pt x="492" y="262"/>
                  <a:pt x="490" y="262"/>
                  <a:pt x="489" y="263"/>
                </a:cubicBezTo>
                <a:cubicBezTo>
                  <a:pt x="487" y="263"/>
                  <a:pt x="488" y="259"/>
                  <a:pt x="489" y="258"/>
                </a:cubicBezTo>
                <a:cubicBezTo>
                  <a:pt x="490" y="258"/>
                  <a:pt x="486" y="256"/>
                  <a:pt x="486" y="257"/>
                </a:cubicBezTo>
                <a:cubicBezTo>
                  <a:pt x="486" y="259"/>
                  <a:pt x="482" y="258"/>
                  <a:pt x="482" y="257"/>
                </a:cubicBezTo>
                <a:cubicBezTo>
                  <a:pt x="481" y="255"/>
                  <a:pt x="479" y="255"/>
                  <a:pt x="480" y="254"/>
                </a:cubicBezTo>
                <a:cubicBezTo>
                  <a:pt x="481" y="253"/>
                  <a:pt x="477" y="253"/>
                  <a:pt x="477" y="254"/>
                </a:cubicBezTo>
                <a:cubicBezTo>
                  <a:pt x="476" y="256"/>
                  <a:pt x="475" y="253"/>
                  <a:pt x="477" y="251"/>
                </a:cubicBezTo>
                <a:cubicBezTo>
                  <a:pt x="479" y="249"/>
                  <a:pt x="478" y="248"/>
                  <a:pt x="480" y="247"/>
                </a:cubicBezTo>
                <a:moveTo>
                  <a:pt x="944" y="434"/>
                </a:moveTo>
                <a:cubicBezTo>
                  <a:pt x="945" y="436"/>
                  <a:pt x="948" y="434"/>
                  <a:pt x="948" y="434"/>
                </a:cubicBezTo>
                <a:cubicBezTo>
                  <a:pt x="948" y="433"/>
                  <a:pt x="942" y="433"/>
                  <a:pt x="944" y="434"/>
                </a:cubicBezTo>
                <a:moveTo>
                  <a:pt x="53" y="401"/>
                </a:moveTo>
                <a:cubicBezTo>
                  <a:pt x="51" y="401"/>
                  <a:pt x="52" y="407"/>
                  <a:pt x="53" y="406"/>
                </a:cubicBezTo>
                <a:cubicBezTo>
                  <a:pt x="54" y="405"/>
                  <a:pt x="56" y="405"/>
                  <a:pt x="56" y="404"/>
                </a:cubicBezTo>
                <a:cubicBezTo>
                  <a:pt x="57" y="403"/>
                  <a:pt x="55" y="400"/>
                  <a:pt x="53" y="401"/>
                </a:cubicBezTo>
                <a:moveTo>
                  <a:pt x="50" y="397"/>
                </a:moveTo>
                <a:cubicBezTo>
                  <a:pt x="49" y="397"/>
                  <a:pt x="49" y="400"/>
                  <a:pt x="50" y="399"/>
                </a:cubicBezTo>
                <a:cubicBezTo>
                  <a:pt x="52" y="398"/>
                  <a:pt x="51" y="397"/>
                  <a:pt x="50" y="397"/>
                </a:cubicBezTo>
                <a:moveTo>
                  <a:pt x="35" y="392"/>
                </a:moveTo>
                <a:cubicBezTo>
                  <a:pt x="36" y="394"/>
                  <a:pt x="37" y="393"/>
                  <a:pt x="38" y="392"/>
                </a:cubicBezTo>
                <a:cubicBezTo>
                  <a:pt x="38" y="391"/>
                  <a:pt x="34" y="391"/>
                  <a:pt x="35" y="392"/>
                </a:cubicBezTo>
                <a:moveTo>
                  <a:pt x="42" y="395"/>
                </a:moveTo>
                <a:cubicBezTo>
                  <a:pt x="43" y="397"/>
                  <a:pt x="44" y="397"/>
                  <a:pt x="45" y="396"/>
                </a:cubicBezTo>
                <a:cubicBezTo>
                  <a:pt x="45" y="394"/>
                  <a:pt x="41" y="394"/>
                  <a:pt x="42" y="395"/>
                </a:cubicBezTo>
                <a:moveTo>
                  <a:pt x="556" y="746"/>
                </a:moveTo>
                <a:cubicBezTo>
                  <a:pt x="556" y="747"/>
                  <a:pt x="558" y="747"/>
                  <a:pt x="560" y="748"/>
                </a:cubicBezTo>
                <a:cubicBezTo>
                  <a:pt x="561" y="749"/>
                  <a:pt x="563" y="752"/>
                  <a:pt x="565" y="750"/>
                </a:cubicBezTo>
                <a:cubicBezTo>
                  <a:pt x="566" y="747"/>
                  <a:pt x="556" y="745"/>
                  <a:pt x="556" y="746"/>
                </a:cubicBezTo>
                <a:moveTo>
                  <a:pt x="1010" y="716"/>
                </a:moveTo>
                <a:cubicBezTo>
                  <a:pt x="1010" y="715"/>
                  <a:pt x="1005" y="719"/>
                  <a:pt x="1009" y="721"/>
                </a:cubicBezTo>
                <a:cubicBezTo>
                  <a:pt x="1009" y="721"/>
                  <a:pt x="1010" y="721"/>
                  <a:pt x="1011" y="721"/>
                </a:cubicBezTo>
                <a:cubicBezTo>
                  <a:pt x="1011" y="720"/>
                  <a:pt x="1012" y="720"/>
                  <a:pt x="1012" y="721"/>
                </a:cubicBezTo>
                <a:cubicBezTo>
                  <a:pt x="1013" y="722"/>
                  <a:pt x="1015" y="721"/>
                  <a:pt x="1016" y="719"/>
                </a:cubicBezTo>
                <a:cubicBezTo>
                  <a:pt x="1016" y="717"/>
                  <a:pt x="1011" y="717"/>
                  <a:pt x="1010" y="716"/>
                </a:cubicBezTo>
                <a:moveTo>
                  <a:pt x="1380" y="518"/>
                </a:moveTo>
                <a:cubicBezTo>
                  <a:pt x="1380" y="518"/>
                  <a:pt x="1383" y="521"/>
                  <a:pt x="1383" y="521"/>
                </a:cubicBezTo>
                <a:cubicBezTo>
                  <a:pt x="1384" y="520"/>
                  <a:pt x="1380" y="517"/>
                  <a:pt x="1380" y="518"/>
                </a:cubicBezTo>
                <a:moveTo>
                  <a:pt x="1394" y="525"/>
                </a:moveTo>
                <a:cubicBezTo>
                  <a:pt x="1395" y="524"/>
                  <a:pt x="1388" y="521"/>
                  <a:pt x="1388" y="522"/>
                </a:cubicBezTo>
                <a:cubicBezTo>
                  <a:pt x="1388" y="523"/>
                  <a:pt x="1393" y="526"/>
                  <a:pt x="1394" y="525"/>
                </a:cubicBezTo>
                <a:moveTo>
                  <a:pt x="1393" y="529"/>
                </a:moveTo>
                <a:cubicBezTo>
                  <a:pt x="1394" y="531"/>
                  <a:pt x="1396" y="532"/>
                  <a:pt x="1398" y="532"/>
                </a:cubicBezTo>
                <a:cubicBezTo>
                  <a:pt x="1399" y="531"/>
                  <a:pt x="1393" y="527"/>
                  <a:pt x="1393" y="529"/>
                </a:cubicBezTo>
                <a:moveTo>
                  <a:pt x="1401" y="533"/>
                </a:moveTo>
                <a:cubicBezTo>
                  <a:pt x="1401" y="534"/>
                  <a:pt x="1404" y="536"/>
                  <a:pt x="1405" y="535"/>
                </a:cubicBezTo>
                <a:cubicBezTo>
                  <a:pt x="1406" y="534"/>
                  <a:pt x="1401" y="533"/>
                  <a:pt x="1401" y="533"/>
                </a:cubicBezTo>
                <a:moveTo>
                  <a:pt x="1398" y="525"/>
                </a:moveTo>
                <a:cubicBezTo>
                  <a:pt x="1397" y="527"/>
                  <a:pt x="1401" y="531"/>
                  <a:pt x="1401" y="531"/>
                </a:cubicBezTo>
                <a:cubicBezTo>
                  <a:pt x="1401" y="531"/>
                  <a:pt x="1401" y="529"/>
                  <a:pt x="1400" y="528"/>
                </a:cubicBezTo>
                <a:cubicBezTo>
                  <a:pt x="1399" y="526"/>
                  <a:pt x="1398" y="524"/>
                  <a:pt x="1398" y="525"/>
                </a:cubicBezTo>
                <a:moveTo>
                  <a:pt x="1366" y="612"/>
                </a:moveTo>
                <a:cubicBezTo>
                  <a:pt x="1367" y="611"/>
                  <a:pt x="1366" y="608"/>
                  <a:pt x="1365" y="609"/>
                </a:cubicBezTo>
                <a:cubicBezTo>
                  <a:pt x="1365" y="609"/>
                  <a:pt x="1365" y="604"/>
                  <a:pt x="1365" y="602"/>
                </a:cubicBezTo>
                <a:cubicBezTo>
                  <a:pt x="1365" y="599"/>
                  <a:pt x="1365" y="600"/>
                  <a:pt x="1364" y="601"/>
                </a:cubicBezTo>
                <a:cubicBezTo>
                  <a:pt x="1363" y="602"/>
                  <a:pt x="1361" y="598"/>
                  <a:pt x="1361" y="597"/>
                </a:cubicBezTo>
                <a:cubicBezTo>
                  <a:pt x="1361" y="597"/>
                  <a:pt x="1359" y="594"/>
                  <a:pt x="1358" y="594"/>
                </a:cubicBezTo>
                <a:cubicBezTo>
                  <a:pt x="1357" y="594"/>
                  <a:pt x="1357" y="594"/>
                  <a:pt x="1357" y="593"/>
                </a:cubicBezTo>
                <a:cubicBezTo>
                  <a:pt x="1357" y="593"/>
                  <a:pt x="1357" y="592"/>
                  <a:pt x="1356" y="592"/>
                </a:cubicBezTo>
                <a:cubicBezTo>
                  <a:pt x="1354" y="593"/>
                  <a:pt x="1354" y="590"/>
                  <a:pt x="1354" y="588"/>
                </a:cubicBezTo>
                <a:cubicBezTo>
                  <a:pt x="1354" y="587"/>
                  <a:pt x="1354" y="587"/>
                  <a:pt x="1354" y="587"/>
                </a:cubicBezTo>
                <a:cubicBezTo>
                  <a:pt x="1353" y="587"/>
                  <a:pt x="1353" y="587"/>
                  <a:pt x="1353" y="586"/>
                </a:cubicBezTo>
                <a:cubicBezTo>
                  <a:pt x="1352" y="586"/>
                  <a:pt x="1351" y="586"/>
                  <a:pt x="1350" y="587"/>
                </a:cubicBezTo>
                <a:cubicBezTo>
                  <a:pt x="1349" y="587"/>
                  <a:pt x="1349" y="585"/>
                  <a:pt x="1349" y="584"/>
                </a:cubicBezTo>
                <a:cubicBezTo>
                  <a:pt x="1349" y="583"/>
                  <a:pt x="1349" y="582"/>
                  <a:pt x="1348" y="581"/>
                </a:cubicBezTo>
                <a:cubicBezTo>
                  <a:pt x="1346" y="580"/>
                  <a:pt x="1346" y="579"/>
                  <a:pt x="1346" y="578"/>
                </a:cubicBezTo>
                <a:cubicBezTo>
                  <a:pt x="1346" y="576"/>
                  <a:pt x="1338" y="572"/>
                  <a:pt x="1336" y="572"/>
                </a:cubicBezTo>
                <a:cubicBezTo>
                  <a:pt x="1335" y="571"/>
                  <a:pt x="1336" y="570"/>
                  <a:pt x="1335" y="569"/>
                </a:cubicBezTo>
                <a:cubicBezTo>
                  <a:pt x="1335" y="568"/>
                  <a:pt x="1334" y="566"/>
                  <a:pt x="1334" y="564"/>
                </a:cubicBezTo>
                <a:cubicBezTo>
                  <a:pt x="1334" y="562"/>
                  <a:pt x="1332" y="561"/>
                  <a:pt x="1332" y="559"/>
                </a:cubicBezTo>
                <a:cubicBezTo>
                  <a:pt x="1332" y="558"/>
                  <a:pt x="1331" y="556"/>
                  <a:pt x="1331" y="554"/>
                </a:cubicBezTo>
                <a:cubicBezTo>
                  <a:pt x="1331" y="552"/>
                  <a:pt x="1328" y="552"/>
                  <a:pt x="1328" y="551"/>
                </a:cubicBezTo>
                <a:cubicBezTo>
                  <a:pt x="1328" y="550"/>
                  <a:pt x="1327" y="551"/>
                  <a:pt x="1325" y="551"/>
                </a:cubicBezTo>
                <a:cubicBezTo>
                  <a:pt x="1323" y="551"/>
                  <a:pt x="1323" y="549"/>
                  <a:pt x="1324" y="547"/>
                </a:cubicBezTo>
                <a:cubicBezTo>
                  <a:pt x="1324" y="544"/>
                  <a:pt x="1323" y="541"/>
                  <a:pt x="1322" y="540"/>
                </a:cubicBezTo>
                <a:cubicBezTo>
                  <a:pt x="1320" y="539"/>
                  <a:pt x="1320" y="535"/>
                  <a:pt x="1320" y="535"/>
                </a:cubicBezTo>
                <a:cubicBezTo>
                  <a:pt x="1319" y="534"/>
                  <a:pt x="1317" y="536"/>
                  <a:pt x="1317" y="538"/>
                </a:cubicBezTo>
                <a:cubicBezTo>
                  <a:pt x="1317" y="539"/>
                  <a:pt x="1317" y="540"/>
                  <a:pt x="1316" y="541"/>
                </a:cubicBezTo>
                <a:cubicBezTo>
                  <a:pt x="1315" y="542"/>
                  <a:pt x="1316" y="545"/>
                  <a:pt x="1315" y="546"/>
                </a:cubicBezTo>
                <a:cubicBezTo>
                  <a:pt x="1314" y="547"/>
                  <a:pt x="1315" y="551"/>
                  <a:pt x="1315" y="553"/>
                </a:cubicBezTo>
                <a:cubicBezTo>
                  <a:pt x="1315" y="556"/>
                  <a:pt x="1315" y="558"/>
                  <a:pt x="1314" y="560"/>
                </a:cubicBezTo>
                <a:cubicBezTo>
                  <a:pt x="1312" y="561"/>
                  <a:pt x="1312" y="564"/>
                  <a:pt x="1310" y="565"/>
                </a:cubicBezTo>
                <a:cubicBezTo>
                  <a:pt x="1308" y="566"/>
                  <a:pt x="1305" y="564"/>
                  <a:pt x="1305" y="563"/>
                </a:cubicBezTo>
                <a:cubicBezTo>
                  <a:pt x="1305" y="561"/>
                  <a:pt x="1302" y="561"/>
                  <a:pt x="1301" y="561"/>
                </a:cubicBezTo>
                <a:cubicBezTo>
                  <a:pt x="1300" y="561"/>
                  <a:pt x="1299" y="559"/>
                  <a:pt x="1297" y="558"/>
                </a:cubicBezTo>
                <a:cubicBezTo>
                  <a:pt x="1296" y="557"/>
                  <a:pt x="1295" y="557"/>
                  <a:pt x="1294" y="557"/>
                </a:cubicBezTo>
                <a:cubicBezTo>
                  <a:pt x="1294" y="557"/>
                  <a:pt x="1293" y="557"/>
                  <a:pt x="1293" y="556"/>
                </a:cubicBezTo>
                <a:cubicBezTo>
                  <a:pt x="1292" y="554"/>
                  <a:pt x="1291" y="554"/>
                  <a:pt x="1290" y="553"/>
                </a:cubicBezTo>
                <a:cubicBezTo>
                  <a:pt x="1288" y="552"/>
                  <a:pt x="1289" y="552"/>
                  <a:pt x="1290" y="551"/>
                </a:cubicBezTo>
                <a:cubicBezTo>
                  <a:pt x="1292" y="550"/>
                  <a:pt x="1291" y="548"/>
                  <a:pt x="1291" y="547"/>
                </a:cubicBezTo>
                <a:cubicBezTo>
                  <a:pt x="1290" y="546"/>
                  <a:pt x="1291" y="546"/>
                  <a:pt x="1293" y="545"/>
                </a:cubicBezTo>
                <a:cubicBezTo>
                  <a:pt x="1295" y="544"/>
                  <a:pt x="1293" y="543"/>
                  <a:pt x="1295" y="542"/>
                </a:cubicBezTo>
                <a:cubicBezTo>
                  <a:pt x="1296" y="542"/>
                  <a:pt x="1295" y="541"/>
                  <a:pt x="1294" y="540"/>
                </a:cubicBezTo>
                <a:cubicBezTo>
                  <a:pt x="1292" y="540"/>
                  <a:pt x="1293" y="542"/>
                  <a:pt x="1292" y="542"/>
                </a:cubicBezTo>
                <a:cubicBezTo>
                  <a:pt x="1292" y="542"/>
                  <a:pt x="1292" y="542"/>
                  <a:pt x="1291" y="541"/>
                </a:cubicBezTo>
                <a:cubicBezTo>
                  <a:pt x="1291" y="540"/>
                  <a:pt x="1291" y="540"/>
                  <a:pt x="1291" y="540"/>
                </a:cubicBezTo>
                <a:cubicBezTo>
                  <a:pt x="1290" y="540"/>
                  <a:pt x="1288" y="542"/>
                  <a:pt x="1287" y="541"/>
                </a:cubicBezTo>
                <a:cubicBezTo>
                  <a:pt x="1286" y="540"/>
                  <a:pt x="1281" y="539"/>
                  <a:pt x="1279" y="539"/>
                </a:cubicBezTo>
                <a:cubicBezTo>
                  <a:pt x="1277" y="538"/>
                  <a:pt x="1276" y="536"/>
                  <a:pt x="1275" y="536"/>
                </a:cubicBezTo>
                <a:cubicBezTo>
                  <a:pt x="1274" y="537"/>
                  <a:pt x="1275" y="537"/>
                  <a:pt x="1277" y="539"/>
                </a:cubicBezTo>
                <a:cubicBezTo>
                  <a:pt x="1278" y="540"/>
                  <a:pt x="1272" y="541"/>
                  <a:pt x="1270" y="541"/>
                </a:cubicBezTo>
                <a:cubicBezTo>
                  <a:pt x="1269" y="541"/>
                  <a:pt x="1269" y="541"/>
                  <a:pt x="1270" y="541"/>
                </a:cubicBezTo>
                <a:cubicBezTo>
                  <a:pt x="1270" y="542"/>
                  <a:pt x="1270" y="542"/>
                  <a:pt x="1269" y="542"/>
                </a:cubicBezTo>
                <a:cubicBezTo>
                  <a:pt x="1267" y="542"/>
                  <a:pt x="1267" y="545"/>
                  <a:pt x="1266" y="546"/>
                </a:cubicBezTo>
                <a:cubicBezTo>
                  <a:pt x="1265" y="547"/>
                  <a:pt x="1266" y="548"/>
                  <a:pt x="1264" y="549"/>
                </a:cubicBezTo>
                <a:cubicBezTo>
                  <a:pt x="1263" y="550"/>
                  <a:pt x="1263" y="551"/>
                  <a:pt x="1264" y="553"/>
                </a:cubicBezTo>
                <a:cubicBezTo>
                  <a:pt x="1266" y="554"/>
                  <a:pt x="1264" y="555"/>
                  <a:pt x="1262" y="553"/>
                </a:cubicBezTo>
                <a:cubicBezTo>
                  <a:pt x="1261" y="552"/>
                  <a:pt x="1259" y="552"/>
                  <a:pt x="1260" y="553"/>
                </a:cubicBezTo>
                <a:cubicBezTo>
                  <a:pt x="1260" y="555"/>
                  <a:pt x="1258" y="554"/>
                  <a:pt x="1258" y="552"/>
                </a:cubicBezTo>
                <a:cubicBezTo>
                  <a:pt x="1258" y="551"/>
                  <a:pt x="1256" y="551"/>
                  <a:pt x="1256" y="550"/>
                </a:cubicBezTo>
                <a:cubicBezTo>
                  <a:pt x="1255" y="549"/>
                  <a:pt x="1253" y="548"/>
                  <a:pt x="1252" y="548"/>
                </a:cubicBezTo>
                <a:cubicBezTo>
                  <a:pt x="1251" y="548"/>
                  <a:pt x="1251" y="549"/>
                  <a:pt x="1250" y="549"/>
                </a:cubicBezTo>
                <a:cubicBezTo>
                  <a:pt x="1249" y="549"/>
                  <a:pt x="1248" y="550"/>
                  <a:pt x="1248" y="551"/>
                </a:cubicBezTo>
                <a:cubicBezTo>
                  <a:pt x="1249" y="552"/>
                  <a:pt x="1248" y="552"/>
                  <a:pt x="1247" y="551"/>
                </a:cubicBezTo>
                <a:cubicBezTo>
                  <a:pt x="1246" y="551"/>
                  <a:pt x="1246" y="551"/>
                  <a:pt x="1245" y="551"/>
                </a:cubicBezTo>
                <a:cubicBezTo>
                  <a:pt x="1244" y="551"/>
                  <a:pt x="1245" y="553"/>
                  <a:pt x="1244" y="553"/>
                </a:cubicBezTo>
                <a:cubicBezTo>
                  <a:pt x="1244" y="553"/>
                  <a:pt x="1244" y="555"/>
                  <a:pt x="1242" y="555"/>
                </a:cubicBezTo>
                <a:cubicBezTo>
                  <a:pt x="1241" y="555"/>
                  <a:pt x="1241" y="557"/>
                  <a:pt x="1242" y="559"/>
                </a:cubicBezTo>
                <a:cubicBezTo>
                  <a:pt x="1242" y="560"/>
                  <a:pt x="1241" y="559"/>
                  <a:pt x="1240" y="559"/>
                </a:cubicBezTo>
                <a:cubicBezTo>
                  <a:pt x="1240" y="559"/>
                  <a:pt x="1239" y="558"/>
                  <a:pt x="1238" y="558"/>
                </a:cubicBezTo>
                <a:cubicBezTo>
                  <a:pt x="1237" y="559"/>
                  <a:pt x="1239" y="560"/>
                  <a:pt x="1239" y="562"/>
                </a:cubicBezTo>
                <a:cubicBezTo>
                  <a:pt x="1239" y="563"/>
                  <a:pt x="1238" y="563"/>
                  <a:pt x="1238" y="564"/>
                </a:cubicBezTo>
                <a:cubicBezTo>
                  <a:pt x="1237" y="564"/>
                  <a:pt x="1236" y="562"/>
                  <a:pt x="1236" y="561"/>
                </a:cubicBezTo>
                <a:cubicBezTo>
                  <a:pt x="1236" y="559"/>
                  <a:pt x="1235" y="560"/>
                  <a:pt x="1233" y="562"/>
                </a:cubicBezTo>
                <a:cubicBezTo>
                  <a:pt x="1231" y="564"/>
                  <a:pt x="1233" y="567"/>
                  <a:pt x="1233" y="567"/>
                </a:cubicBezTo>
                <a:cubicBezTo>
                  <a:pt x="1232" y="568"/>
                  <a:pt x="1228" y="571"/>
                  <a:pt x="1227" y="573"/>
                </a:cubicBezTo>
                <a:cubicBezTo>
                  <a:pt x="1225" y="576"/>
                  <a:pt x="1220" y="574"/>
                  <a:pt x="1219" y="575"/>
                </a:cubicBezTo>
                <a:cubicBezTo>
                  <a:pt x="1218" y="576"/>
                  <a:pt x="1216" y="576"/>
                  <a:pt x="1215" y="577"/>
                </a:cubicBezTo>
                <a:cubicBezTo>
                  <a:pt x="1214" y="578"/>
                  <a:pt x="1211" y="580"/>
                  <a:pt x="1211" y="578"/>
                </a:cubicBezTo>
                <a:cubicBezTo>
                  <a:pt x="1211" y="577"/>
                  <a:pt x="1207" y="578"/>
                  <a:pt x="1206" y="580"/>
                </a:cubicBezTo>
                <a:cubicBezTo>
                  <a:pt x="1204" y="581"/>
                  <a:pt x="1202" y="583"/>
                  <a:pt x="1201" y="583"/>
                </a:cubicBezTo>
                <a:cubicBezTo>
                  <a:pt x="1199" y="583"/>
                  <a:pt x="1199" y="585"/>
                  <a:pt x="1198" y="586"/>
                </a:cubicBezTo>
                <a:cubicBezTo>
                  <a:pt x="1198" y="586"/>
                  <a:pt x="1198" y="584"/>
                  <a:pt x="1198" y="583"/>
                </a:cubicBezTo>
                <a:cubicBezTo>
                  <a:pt x="1198" y="582"/>
                  <a:pt x="1196" y="584"/>
                  <a:pt x="1196" y="586"/>
                </a:cubicBezTo>
                <a:cubicBezTo>
                  <a:pt x="1195" y="588"/>
                  <a:pt x="1197" y="589"/>
                  <a:pt x="1196" y="591"/>
                </a:cubicBezTo>
                <a:cubicBezTo>
                  <a:pt x="1194" y="593"/>
                  <a:pt x="1193" y="595"/>
                  <a:pt x="1195" y="598"/>
                </a:cubicBezTo>
                <a:cubicBezTo>
                  <a:pt x="1197" y="600"/>
                  <a:pt x="1198" y="602"/>
                  <a:pt x="1197" y="603"/>
                </a:cubicBezTo>
                <a:cubicBezTo>
                  <a:pt x="1197" y="604"/>
                  <a:pt x="1197" y="603"/>
                  <a:pt x="1196" y="602"/>
                </a:cubicBezTo>
                <a:cubicBezTo>
                  <a:pt x="1196" y="602"/>
                  <a:pt x="1195" y="601"/>
                  <a:pt x="1195" y="601"/>
                </a:cubicBezTo>
                <a:cubicBezTo>
                  <a:pt x="1194" y="602"/>
                  <a:pt x="1197" y="603"/>
                  <a:pt x="1196" y="604"/>
                </a:cubicBezTo>
                <a:cubicBezTo>
                  <a:pt x="1196" y="605"/>
                  <a:pt x="1195" y="604"/>
                  <a:pt x="1195" y="603"/>
                </a:cubicBezTo>
                <a:cubicBezTo>
                  <a:pt x="1194" y="602"/>
                  <a:pt x="1193" y="602"/>
                  <a:pt x="1193" y="602"/>
                </a:cubicBezTo>
                <a:cubicBezTo>
                  <a:pt x="1193" y="603"/>
                  <a:pt x="1197" y="609"/>
                  <a:pt x="1197" y="612"/>
                </a:cubicBezTo>
                <a:cubicBezTo>
                  <a:pt x="1198" y="614"/>
                  <a:pt x="1201" y="616"/>
                  <a:pt x="1201" y="620"/>
                </a:cubicBezTo>
                <a:cubicBezTo>
                  <a:pt x="1201" y="623"/>
                  <a:pt x="1204" y="628"/>
                  <a:pt x="1205" y="629"/>
                </a:cubicBezTo>
                <a:cubicBezTo>
                  <a:pt x="1205" y="630"/>
                  <a:pt x="1204" y="632"/>
                  <a:pt x="1204" y="635"/>
                </a:cubicBezTo>
                <a:cubicBezTo>
                  <a:pt x="1204" y="638"/>
                  <a:pt x="1203" y="638"/>
                  <a:pt x="1201" y="638"/>
                </a:cubicBezTo>
                <a:cubicBezTo>
                  <a:pt x="1200" y="638"/>
                  <a:pt x="1201" y="641"/>
                  <a:pt x="1203" y="641"/>
                </a:cubicBezTo>
                <a:cubicBezTo>
                  <a:pt x="1204" y="641"/>
                  <a:pt x="1204" y="643"/>
                  <a:pt x="1206" y="644"/>
                </a:cubicBezTo>
                <a:cubicBezTo>
                  <a:pt x="1208" y="645"/>
                  <a:pt x="1212" y="645"/>
                  <a:pt x="1214" y="645"/>
                </a:cubicBezTo>
                <a:cubicBezTo>
                  <a:pt x="1216" y="645"/>
                  <a:pt x="1216" y="642"/>
                  <a:pt x="1218" y="642"/>
                </a:cubicBezTo>
                <a:cubicBezTo>
                  <a:pt x="1220" y="642"/>
                  <a:pt x="1220" y="642"/>
                  <a:pt x="1221" y="640"/>
                </a:cubicBezTo>
                <a:cubicBezTo>
                  <a:pt x="1222" y="639"/>
                  <a:pt x="1227" y="639"/>
                  <a:pt x="1232" y="640"/>
                </a:cubicBezTo>
                <a:cubicBezTo>
                  <a:pt x="1237" y="640"/>
                  <a:pt x="1239" y="638"/>
                  <a:pt x="1240" y="636"/>
                </a:cubicBezTo>
                <a:cubicBezTo>
                  <a:pt x="1241" y="635"/>
                  <a:pt x="1244" y="634"/>
                  <a:pt x="1246" y="633"/>
                </a:cubicBezTo>
                <a:cubicBezTo>
                  <a:pt x="1247" y="632"/>
                  <a:pt x="1248" y="632"/>
                  <a:pt x="1252" y="632"/>
                </a:cubicBezTo>
                <a:cubicBezTo>
                  <a:pt x="1256" y="632"/>
                  <a:pt x="1259" y="630"/>
                  <a:pt x="1261" y="629"/>
                </a:cubicBezTo>
                <a:cubicBezTo>
                  <a:pt x="1264" y="628"/>
                  <a:pt x="1268" y="629"/>
                  <a:pt x="1270" y="628"/>
                </a:cubicBezTo>
                <a:cubicBezTo>
                  <a:pt x="1272" y="628"/>
                  <a:pt x="1272" y="628"/>
                  <a:pt x="1273" y="629"/>
                </a:cubicBezTo>
                <a:cubicBezTo>
                  <a:pt x="1274" y="630"/>
                  <a:pt x="1274" y="631"/>
                  <a:pt x="1276" y="631"/>
                </a:cubicBezTo>
                <a:cubicBezTo>
                  <a:pt x="1277" y="630"/>
                  <a:pt x="1278" y="631"/>
                  <a:pt x="1279" y="631"/>
                </a:cubicBezTo>
                <a:cubicBezTo>
                  <a:pt x="1279" y="631"/>
                  <a:pt x="1280" y="631"/>
                  <a:pt x="1281" y="631"/>
                </a:cubicBezTo>
                <a:cubicBezTo>
                  <a:pt x="1282" y="631"/>
                  <a:pt x="1282" y="632"/>
                  <a:pt x="1283" y="632"/>
                </a:cubicBezTo>
                <a:cubicBezTo>
                  <a:pt x="1284" y="633"/>
                  <a:pt x="1284" y="634"/>
                  <a:pt x="1283" y="635"/>
                </a:cubicBezTo>
                <a:cubicBezTo>
                  <a:pt x="1282" y="636"/>
                  <a:pt x="1285" y="636"/>
                  <a:pt x="1287" y="639"/>
                </a:cubicBezTo>
                <a:cubicBezTo>
                  <a:pt x="1289" y="641"/>
                  <a:pt x="1287" y="641"/>
                  <a:pt x="1288" y="643"/>
                </a:cubicBezTo>
                <a:cubicBezTo>
                  <a:pt x="1289" y="645"/>
                  <a:pt x="1290" y="645"/>
                  <a:pt x="1292" y="642"/>
                </a:cubicBezTo>
                <a:cubicBezTo>
                  <a:pt x="1293" y="639"/>
                  <a:pt x="1296" y="641"/>
                  <a:pt x="1296" y="639"/>
                </a:cubicBezTo>
                <a:cubicBezTo>
                  <a:pt x="1296" y="637"/>
                  <a:pt x="1298" y="634"/>
                  <a:pt x="1299" y="635"/>
                </a:cubicBezTo>
                <a:cubicBezTo>
                  <a:pt x="1301" y="636"/>
                  <a:pt x="1298" y="637"/>
                  <a:pt x="1298" y="641"/>
                </a:cubicBezTo>
                <a:cubicBezTo>
                  <a:pt x="1297" y="646"/>
                  <a:pt x="1295" y="643"/>
                  <a:pt x="1295" y="644"/>
                </a:cubicBezTo>
                <a:cubicBezTo>
                  <a:pt x="1295" y="646"/>
                  <a:pt x="1299" y="646"/>
                  <a:pt x="1299" y="644"/>
                </a:cubicBezTo>
                <a:cubicBezTo>
                  <a:pt x="1299" y="642"/>
                  <a:pt x="1300" y="641"/>
                  <a:pt x="1301" y="643"/>
                </a:cubicBezTo>
                <a:cubicBezTo>
                  <a:pt x="1303" y="645"/>
                  <a:pt x="1300" y="647"/>
                  <a:pt x="1301" y="648"/>
                </a:cubicBezTo>
                <a:cubicBezTo>
                  <a:pt x="1301" y="648"/>
                  <a:pt x="1302" y="648"/>
                  <a:pt x="1302" y="648"/>
                </a:cubicBezTo>
                <a:cubicBezTo>
                  <a:pt x="1303" y="648"/>
                  <a:pt x="1303" y="647"/>
                  <a:pt x="1304" y="647"/>
                </a:cubicBezTo>
                <a:cubicBezTo>
                  <a:pt x="1305" y="648"/>
                  <a:pt x="1308" y="651"/>
                  <a:pt x="1307" y="653"/>
                </a:cubicBezTo>
                <a:cubicBezTo>
                  <a:pt x="1307" y="655"/>
                  <a:pt x="1306" y="657"/>
                  <a:pt x="1310" y="659"/>
                </a:cubicBezTo>
                <a:cubicBezTo>
                  <a:pt x="1313" y="660"/>
                  <a:pt x="1312" y="661"/>
                  <a:pt x="1314" y="661"/>
                </a:cubicBezTo>
                <a:cubicBezTo>
                  <a:pt x="1316" y="661"/>
                  <a:pt x="1321" y="662"/>
                  <a:pt x="1323" y="664"/>
                </a:cubicBezTo>
                <a:cubicBezTo>
                  <a:pt x="1324" y="665"/>
                  <a:pt x="1327" y="663"/>
                  <a:pt x="1328" y="660"/>
                </a:cubicBezTo>
                <a:cubicBezTo>
                  <a:pt x="1329" y="658"/>
                  <a:pt x="1331" y="660"/>
                  <a:pt x="1330" y="661"/>
                </a:cubicBezTo>
                <a:cubicBezTo>
                  <a:pt x="1328" y="662"/>
                  <a:pt x="1330" y="664"/>
                  <a:pt x="1330" y="662"/>
                </a:cubicBezTo>
                <a:cubicBezTo>
                  <a:pt x="1331" y="661"/>
                  <a:pt x="1331" y="660"/>
                  <a:pt x="1332" y="662"/>
                </a:cubicBezTo>
                <a:cubicBezTo>
                  <a:pt x="1332" y="663"/>
                  <a:pt x="1334" y="663"/>
                  <a:pt x="1334" y="664"/>
                </a:cubicBezTo>
                <a:cubicBezTo>
                  <a:pt x="1335" y="665"/>
                  <a:pt x="1336" y="666"/>
                  <a:pt x="1336" y="665"/>
                </a:cubicBezTo>
                <a:cubicBezTo>
                  <a:pt x="1336" y="664"/>
                  <a:pt x="1336" y="663"/>
                  <a:pt x="1338" y="663"/>
                </a:cubicBezTo>
                <a:cubicBezTo>
                  <a:pt x="1339" y="662"/>
                  <a:pt x="1340" y="661"/>
                  <a:pt x="1342" y="660"/>
                </a:cubicBezTo>
                <a:cubicBezTo>
                  <a:pt x="1343" y="659"/>
                  <a:pt x="1350" y="658"/>
                  <a:pt x="1351" y="658"/>
                </a:cubicBezTo>
                <a:cubicBezTo>
                  <a:pt x="1351" y="658"/>
                  <a:pt x="1352" y="653"/>
                  <a:pt x="1352" y="650"/>
                </a:cubicBezTo>
                <a:cubicBezTo>
                  <a:pt x="1352" y="647"/>
                  <a:pt x="1355" y="646"/>
                  <a:pt x="1355" y="643"/>
                </a:cubicBezTo>
                <a:cubicBezTo>
                  <a:pt x="1356" y="640"/>
                  <a:pt x="1359" y="634"/>
                  <a:pt x="1360" y="634"/>
                </a:cubicBezTo>
                <a:cubicBezTo>
                  <a:pt x="1361" y="634"/>
                  <a:pt x="1362" y="633"/>
                  <a:pt x="1362" y="631"/>
                </a:cubicBezTo>
                <a:cubicBezTo>
                  <a:pt x="1362" y="629"/>
                  <a:pt x="1365" y="627"/>
                  <a:pt x="1365" y="625"/>
                </a:cubicBezTo>
                <a:cubicBezTo>
                  <a:pt x="1365" y="623"/>
                  <a:pt x="1366" y="621"/>
                  <a:pt x="1366" y="620"/>
                </a:cubicBezTo>
                <a:cubicBezTo>
                  <a:pt x="1365" y="619"/>
                  <a:pt x="1365" y="617"/>
                  <a:pt x="1366" y="616"/>
                </a:cubicBezTo>
                <a:cubicBezTo>
                  <a:pt x="1367" y="614"/>
                  <a:pt x="1365" y="612"/>
                  <a:pt x="1366" y="612"/>
                </a:cubicBezTo>
                <a:moveTo>
                  <a:pt x="1266" y="539"/>
                </a:moveTo>
                <a:cubicBezTo>
                  <a:pt x="1267" y="540"/>
                  <a:pt x="1272" y="539"/>
                  <a:pt x="1272" y="538"/>
                </a:cubicBezTo>
                <a:cubicBezTo>
                  <a:pt x="1272" y="537"/>
                  <a:pt x="1265" y="538"/>
                  <a:pt x="1266" y="539"/>
                </a:cubicBezTo>
                <a:moveTo>
                  <a:pt x="1293" y="650"/>
                </a:moveTo>
                <a:cubicBezTo>
                  <a:pt x="1294" y="651"/>
                  <a:pt x="1298" y="650"/>
                  <a:pt x="1298" y="649"/>
                </a:cubicBezTo>
                <a:cubicBezTo>
                  <a:pt x="1299" y="648"/>
                  <a:pt x="1292" y="649"/>
                  <a:pt x="1293" y="650"/>
                </a:cubicBezTo>
                <a:moveTo>
                  <a:pt x="1336" y="676"/>
                </a:moveTo>
                <a:cubicBezTo>
                  <a:pt x="1334" y="676"/>
                  <a:pt x="1333" y="675"/>
                  <a:pt x="1331" y="675"/>
                </a:cubicBezTo>
                <a:cubicBezTo>
                  <a:pt x="1330" y="674"/>
                  <a:pt x="1329" y="674"/>
                  <a:pt x="1328" y="674"/>
                </a:cubicBezTo>
                <a:cubicBezTo>
                  <a:pt x="1327" y="674"/>
                  <a:pt x="1332" y="680"/>
                  <a:pt x="1330" y="682"/>
                </a:cubicBezTo>
                <a:cubicBezTo>
                  <a:pt x="1329" y="684"/>
                  <a:pt x="1334" y="688"/>
                  <a:pt x="1336" y="689"/>
                </a:cubicBezTo>
                <a:cubicBezTo>
                  <a:pt x="1337" y="689"/>
                  <a:pt x="1337" y="688"/>
                  <a:pt x="1337" y="688"/>
                </a:cubicBezTo>
                <a:cubicBezTo>
                  <a:pt x="1338" y="687"/>
                  <a:pt x="1338" y="687"/>
                  <a:pt x="1338" y="687"/>
                </a:cubicBezTo>
                <a:cubicBezTo>
                  <a:pt x="1340" y="687"/>
                  <a:pt x="1339" y="686"/>
                  <a:pt x="1339" y="685"/>
                </a:cubicBezTo>
                <a:cubicBezTo>
                  <a:pt x="1339" y="684"/>
                  <a:pt x="1340" y="685"/>
                  <a:pt x="1340" y="685"/>
                </a:cubicBezTo>
                <a:cubicBezTo>
                  <a:pt x="1341" y="685"/>
                  <a:pt x="1341" y="686"/>
                  <a:pt x="1342" y="685"/>
                </a:cubicBezTo>
                <a:cubicBezTo>
                  <a:pt x="1343" y="685"/>
                  <a:pt x="1341" y="681"/>
                  <a:pt x="1343" y="681"/>
                </a:cubicBezTo>
                <a:cubicBezTo>
                  <a:pt x="1344" y="681"/>
                  <a:pt x="1343" y="676"/>
                  <a:pt x="1343" y="674"/>
                </a:cubicBezTo>
                <a:cubicBezTo>
                  <a:pt x="1342" y="673"/>
                  <a:pt x="1338" y="675"/>
                  <a:pt x="1336" y="676"/>
                </a:cubicBezTo>
                <a:moveTo>
                  <a:pt x="1454" y="675"/>
                </a:moveTo>
                <a:cubicBezTo>
                  <a:pt x="1453" y="674"/>
                  <a:pt x="1452" y="675"/>
                  <a:pt x="1451" y="676"/>
                </a:cubicBezTo>
                <a:cubicBezTo>
                  <a:pt x="1450" y="676"/>
                  <a:pt x="1449" y="676"/>
                  <a:pt x="1449" y="675"/>
                </a:cubicBezTo>
                <a:cubicBezTo>
                  <a:pt x="1448" y="674"/>
                  <a:pt x="1447" y="673"/>
                  <a:pt x="1446" y="674"/>
                </a:cubicBezTo>
                <a:cubicBezTo>
                  <a:pt x="1445" y="676"/>
                  <a:pt x="1446" y="676"/>
                  <a:pt x="1444" y="678"/>
                </a:cubicBezTo>
                <a:cubicBezTo>
                  <a:pt x="1442" y="680"/>
                  <a:pt x="1443" y="680"/>
                  <a:pt x="1441" y="684"/>
                </a:cubicBezTo>
                <a:cubicBezTo>
                  <a:pt x="1438" y="688"/>
                  <a:pt x="1430" y="690"/>
                  <a:pt x="1429" y="692"/>
                </a:cubicBezTo>
                <a:cubicBezTo>
                  <a:pt x="1428" y="694"/>
                  <a:pt x="1424" y="695"/>
                  <a:pt x="1424" y="697"/>
                </a:cubicBezTo>
                <a:cubicBezTo>
                  <a:pt x="1424" y="698"/>
                  <a:pt x="1421" y="699"/>
                  <a:pt x="1423" y="701"/>
                </a:cubicBezTo>
                <a:cubicBezTo>
                  <a:pt x="1424" y="703"/>
                  <a:pt x="1425" y="702"/>
                  <a:pt x="1427" y="703"/>
                </a:cubicBezTo>
                <a:cubicBezTo>
                  <a:pt x="1428" y="704"/>
                  <a:pt x="1429" y="703"/>
                  <a:pt x="1430" y="704"/>
                </a:cubicBezTo>
                <a:cubicBezTo>
                  <a:pt x="1430" y="705"/>
                  <a:pt x="1434" y="705"/>
                  <a:pt x="1437" y="702"/>
                </a:cubicBezTo>
                <a:cubicBezTo>
                  <a:pt x="1440" y="700"/>
                  <a:pt x="1439" y="698"/>
                  <a:pt x="1440" y="697"/>
                </a:cubicBezTo>
                <a:cubicBezTo>
                  <a:pt x="1441" y="697"/>
                  <a:pt x="1442" y="694"/>
                  <a:pt x="1442" y="693"/>
                </a:cubicBezTo>
                <a:cubicBezTo>
                  <a:pt x="1443" y="692"/>
                  <a:pt x="1444" y="690"/>
                  <a:pt x="1447" y="690"/>
                </a:cubicBezTo>
                <a:cubicBezTo>
                  <a:pt x="1450" y="690"/>
                  <a:pt x="1449" y="689"/>
                  <a:pt x="1448" y="688"/>
                </a:cubicBezTo>
                <a:cubicBezTo>
                  <a:pt x="1448" y="686"/>
                  <a:pt x="1451" y="686"/>
                  <a:pt x="1451" y="684"/>
                </a:cubicBezTo>
                <a:cubicBezTo>
                  <a:pt x="1451" y="682"/>
                  <a:pt x="1455" y="680"/>
                  <a:pt x="1455" y="678"/>
                </a:cubicBezTo>
                <a:cubicBezTo>
                  <a:pt x="1454" y="677"/>
                  <a:pt x="1455" y="676"/>
                  <a:pt x="1454" y="675"/>
                </a:cubicBezTo>
                <a:moveTo>
                  <a:pt x="1427" y="707"/>
                </a:moveTo>
                <a:cubicBezTo>
                  <a:pt x="1427" y="708"/>
                  <a:pt x="1430" y="707"/>
                  <a:pt x="1428" y="705"/>
                </a:cubicBezTo>
                <a:cubicBezTo>
                  <a:pt x="1427" y="704"/>
                  <a:pt x="1425" y="707"/>
                  <a:pt x="1427" y="707"/>
                </a:cubicBezTo>
                <a:moveTo>
                  <a:pt x="1469" y="660"/>
                </a:moveTo>
                <a:cubicBezTo>
                  <a:pt x="1469" y="661"/>
                  <a:pt x="1467" y="659"/>
                  <a:pt x="1465" y="659"/>
                </a:cubicBezTo>
                <a:cubicBezTo>
                  <a:pt x="1464" y="659"/>
                  <a:pt x="1463" y="658"/>
                  <a:pt x="1463" y="657"/>
                </a:cubicBezTo>
                <a:cubicBezTo>
                  <a:pt x="1463" y="655"/>
                  <a:pt x="1462" y="653"/>
                  <a:pt x="1461" y="653"/>
                </a:cubicBezTo>
                <a:cubicBezTo>
                  <a:pt x="1459" y="654"/>
                  <a:pt x="1461" y="655"/>
                  <a:pt x="1461" y="656"/>
                </a:cubicBezTo>
                <a:cubicBezTo>
                  <a:pt x="1460" y="657"/>
                  <a:pt x="1460" y="655"/>
                  <a:pt x="1459" y="655"/>
                </a:cubicBezTo>
                <a:cubicBezTo>
                  <a:pt x="1458" y="655"/>
                  <a:pt x="1457" y="654"/>
                  <a:pt x="1457" y="652"/>
                </a:cubicBezTo>
                <a:cubicBezTo>
                  <a:pt x="1457" y="650"/>
                  <a:pt x="1456" y="650"/>
                  <a:pt x="1456" y="648"/>
                </a:cubicBezTo>
                <a:cubicBezTo>
                  <a:pt x="1456" y="646"/>
                  <a:pt x="1452" y="644"/>
                  <a:pt x="1451" y="644"/>
                </a:cubicBezTo>
                <a:cubicBezTo>
                  <a:pt x="1449" y="644"/>
                  <a:pt x="1451" y="648"/>
                  <a:pt x="1452" y="649"/>
                </a:cubicBezTo>
                <a:cubicBezTo>
                  <a:pt x="1453" y="650"/>
                  <a:pt x="1455" y="651"/>
                  <a:pt x="1455" y="652"/>
                </a:cubicBezTo>
                <a:cubicBezTo>
                  <a:pt x="1455" y="653"/>
                  <a:pt x="1456" y="655"/>
                  <a:pt x="1457" y="655"/>
                </a:cubicBezTo>
                <a:cubicBezTo>
                  <a:pt x="1458" y="656"/>
                  <a:pt x="1457" y="659"/>
                  <a:pt x="1457" y="662"/>
                </a:cubicBezTo>
                <a:cubicBezTo>
                  <a:pt x="1457" y="664"/>
                  <a:pt x="1455" y="664"/>
                  <a:pt x="1453" y="665"/>
                </a:cubicBezTo>
                <a:cubicBezTo>
                  <a:pt x="1452" y="667"/>
                  <a:pt x="1457" y="669"/>
                  <a:pt x="1459" y="670"/>
                </a:cubicBezTo>
                <a:cubicBezTo>
                  <a:pt x="1461" y="672"/>
                  <a:pt x="1457" y="676"/>
                  <a:pt x="1458" y="677"/>
                </a:cubicBezTo>
                <a:cubicBezTo>
                  <a:pt x="1458" y="678"/>
                  <a:pt x="1459" y="678"/>
                  <a:pt x="1461" y="678"/>
                </a:cubicBezTo>
                <a:cubicBezTo>
                  <a:pt x="1464" y="677"/>
                  <a:pt x="1465" y="673"/>
                  <a:pt x="1466" y="671"/>
                </a:cubicBezTo>
                <a:cubicBezTo>
                  <a:pt x="1468" y="670"/>
                  <a:pt x="1467" y="668"/>
                  <a:pt x="1467" y="667"/>
                </a:cubicBezTo>
                <a:cubicBezTo>
                  <a:pt x="1468" y="666"/>
                  <a:pt x="1469" y="666"/>
                  <a:pt x="1470" y="666"/>
                </a:cubicBezTo>
                <a:cubicBezTo>
                  <a:pt x="1471" y="666"/>
                  <a:pt x="1471" y="663"/>
                  <a:pt x="1472" y="663"/>
                </a:cubicBezTo>
                <a:cubicBezTo>
                  <a:pt x="1473" y="663"/>
                  <a:pt x="1473" y="662"/>
                  <a:pt x="1473" y="660"/>
                </a:cubicBezTo>
                <a:cubicBezTo>
                  <a:pt x="1474" y="658"/>
                  <a:pt x="1470" y="658"/>
                  <a:pt x="1469" y="660"/>
                </a:cubicBezTo>
                <a:moveTo>
                  <a:pt x="1469" y="567"/>
                </a:moveTo>
                <a:cubicBezTo>
                  <a:pt x="1471" y="569"/>
                  <a:pt x="1474" y="569"/>
                  <a:pt x="1474" y="566"/>
                </a:cubicBezTo>
                <a:cubicBezTo>
                  <a:pt x="1474" y="563"/>
                  <a:pt x="1468" y="566"/>
                  <a:pt x="1469" y="567"/>
                </a:cubicBezTo>
                <a:moveTo>
                  <a:pt x="1475" y="562"/>
                </a:moveTo>
                <a:cubicBezTo>
                  <a:pt x="1476" y="563"/>
                  <a:pt x="1479" y="562"/>
                  <a:pt x="1479" y="560"/>
                </a:cubicBezTo>
                <a:cubicBezTo>
                  <a:pt x="1479" y="558"/>
                  <a:pt x="1473" y="562"/>
                  <a:pt x="1475" y="562"/>
                </a:cubicBezTo>
                <a:moveTo>
                  <a:pt x="150" y="231"/>
                </a:moveTo>
                <a:cubicBezTo>
                  <a:pt x="147" y="233"/>
                  <a:pt x="155" y="242"/>
                  <a:pt x="157" y="240"/>
                </a:cubicBezTo>
                <a:cubicBezTo>
                  <a:pt x="158" y="240"/>
                  <a:pt x="155" y="236"/>
                  <a:pt x="155" y="234"/>
                </a:cubicBezTo>
                <a:cubicBezTo>
                  <a:pt x="155" y="232"/>
                  <a:pt x="154" y="229"/>
                  <a:pt x="150" y="231"/>
                </a:cubicBezTo>
                <a:moveTo>
                  <a:pt x="565" y="510"/>
                </a:moveTo>
                <a:cubicBezTo>
                  <a:pt x="563" y="510"/>
                  <a:pt x="559" y="509"/>
                  <a:pt x="554" y="504"/>
                </a:cubicBezTo>
                <a:cubicBezTo>
                  <a:pt x="550" y="499"/>
                  <a:pt x="545" y="500"/>
                  <a:pt x="542" y="500"/>
                </a:cubicBezTo>
                <a:cubicBezTo>
                  <a:pt x="539" y="501"/>
                  <a:pt x="536" y="499"/>
                  <a:pt x="534" y="498"/>
                </a:cubicBezTo>
                <a:cubicBezTo>
                  <a:pt x="532" y="498"/>
                  <a:pt x="530" y="501"/>
                  <a:pt x="528" y="501"/>
                </a:cubicBezTo>
                <a:cubicBezTo>
                  <a:pt x="527" y="502"/>
                  <a:pt x="529" y="499"/>
                  <a:pt x="529" y="497"/>
                </a:cubicBezTo>
                <a:cubicBezTo>
                  <a:pt x="529" y="495"/>
                  <a:pt x="523" y="493"/>
                  <a:pt x="519" y="491"/>
                </a:cubicBezTo>
                <a:cubicBezTo>
                  <a:pt x="515" y="489"/>
                  <a:pt x="513" y="490"/>
                  <a:pt x="513" y="493"/>
                </a:cubicBezTo>
                <a:cubicBezTo>
                  <a:pt x="513" y="494"/>
                  <a:pt x="512" y="494"/>
                  <a:pt x="512" y="494"/>
                </a:cubicBezTo>
                <a:cubicBezTo>
                  <a:pt x="511" y="494"/>
                  <a:pt x="510" y="494"/>
                  <a:pt x="510" y="495"/>
                </a:cubicBezTo>
                <a:cubicBezTo>
                  <a:pt x="508" y="498"/>
                  <a:pt x="506" y="496"/>
                  <a:pt x="508" y="495"/>
                </a:cubicBezTo>
                <a:cubicBezTo>
                  <a:pt x="509" y="494"/>
                  <a:pt x="511" y="492"/>
                  <a:pt x="511" y="490"/>
                </a:cubicBezTo>
                <a:cubicBezTo>
                  <a:pt x="512" y="488"/>
                  <a:pt x="505" y="487"/>
                  <a:pt x="503" y="488"/>
                </a:cubicBezTo>
                <a:cubicBezTo>
                  <a:pt x="500" y="489"/>
                  <a:pt x="502" y="492"/>
                  <a:pt x="500" y="491"/>
                </a:cubicBezTo>
                <a:cubicBezTo>
                  <a:pt x="498" y="490"/>
                  <a:pt x="500" y="488"/>
                  <a:pt x="501" y="488"/>
                </a:cubicBezTo>
                <a:cubicBezTo>
                  <a:pt x="503" y="488"/>
                  <a:pt x="504" y="485"/>
                  <a:pt x="505" y="483"/>
                </a:cubicBezTo>
                <a:cubicBezTo>
                  <a:pt x="506" y="480"/>
                  <a:pt x="503" y="480"/>
                  <a:pt x="502" y="478"/>
                </a:cubicBezTo>
                <a:cubicBezTo>
                  <a:pt x="500" y="476"/>
                  <a:pt x="500" y="471"/>
                  <a:pt x="499" y="470"/>
                </a:cubicBezTo>
                <a:cubicBezTo>
                  <a:pt x="497" y="469"/>
                  <a:pt x="494" y="465"/>
                  <a:pt x="491" y="464"/>
                </a:cubicBezTo>
                <a:cubicBezTo>
                  <a:pt x="489" y="464"/>
                  <a:pt x="486" y="462"/>
                  <a:pt x="484" y="462"/>
                </a:cubicBezTo>
                <a:cubicBezTo>
                  <a:pt x="481" y="462"/>
                  <a:pt x="479" y="463"/>
                  <a:pt x="478" y="462"/>
                </a:cubicBezTo>
                <a:cubicBezTo>
                  <a:pt x="477" y="461"/>
                  <a:pt x="476" y="461"/>
                  <a:pt x="475" y="462"/>
                </a:cubicBezTo>
                <a:cubicBezTo>
                  <a:pt x="474" y="463"/>
                  <a:pt x="472" y="459"/>
                  <a:pt x="471" y="459"/>
                </a:cubicBezTo>
                <a:cubicBezTo>
                  <a:pt x="470" y="459"/>
                  <a:pt x="468" y="458"/>
                  <a:pt x="468" y="456"/>
                </a:cubicBezTo>
                <a:cubicBezTo>
                  <a:pt x="469" y="454"/>
                  <a:pt x="466" y="454"/>
                  <a:pt x="464" y="452"/>
                </a:cubicBezTo>
                <a:cubicBezTo>
                  <a:pt x="463" y="451"/>
                  <a:pt x="458" y="451"/>
                  <a:pt x="457" y="451"/>
                </a:cubicBezTo>
                <a:cubicBezTo>
                  <a:pt x="455" y="451"/>
                  <a:pt x="458" y="449"/>
                  <a:pt x="458" y="447"/>
                </a:cubicBezTo>
                <a:cubicBezTo>
                  <a:pt x="458" y="446"/>
                  <a:pt x="453" y="445"/>
                  <a:pt x="451" y="445"/>
                </a:cubicBezTo>
                <a:cubicBezTo>
                  <a:pt x="450" y="445"/>
                  <a:pt x="450" y="443"/>
                  <a:pt x="452" y="443"/>
                </a:cubicBezTo>
                <a:cubicBezTo>
                  <a:pt x="454" y="443"/>
                  <a:pt x="451" y="441"/>
                  <a:pt x="448" y="442"/>
                </a:cubicBezTo>
                <a:cubicBezTo>
                  <a:pt x="446" y="442"/>
                  <a:pt x="442" y="443"/>
                  <a:pt x="440" y="445"/>
                </a:cubicBezTo>
                <a:cubicBezTo>
                  <a:pt x="439" y="445"/>
                  <a:pt x="438" y="444"/>
                  <a:pt x="436" y="443"/>
                </a:cubicBezTo>
                <a:cubicBezTo>
                  <a:pt x="435" y="443"/>
                  <a:pt x="433" y="442"/>
                  <a:pt x="432" y="442"/>
                </a:cubicBezTo>
                <a:cubicBezTo>
                  <a:pt x="430" y="443"/>
                  <a:pt x="426" y="443"/>
                  <a:pt x="427" y="441"/>
                </a:cubicBezTo>
                <a:cubicBezTo>
                  <a:pt x="427" y="439"/>
                  <a:pt x="426" y="438"/>
                  <a:pt x="423" y="438"/>
                </a:cubicBezTo>
                <a:cubicBezTo>
                  <a:pt x="421" y="438"/>
                  <a:pt x="421" y="436"/>
                  <a:pt x="420" y="436"/>
                </a:cubicBezTo>
                <a:cubicBezTo>
                  <a:pt x="418" y="436"/>
                  <a:pt x="420" y="438"/>
                  <a:pt x="418" y="438"/>
                </a:cubicBezTo>
                <a:cubicBezTo>
                  <a:pt x="417" y="439"/>
                  <a:pt x="413" y="440"/>
                  <a:pt x="413" y="442"/>
                </a:cubicBezTo>
                <a:cubicBezTo>
                  <a:pt x="412" y="443"/>
                  <a:pt x="415" y="446"/>
                  <a:pt x="414" y="448"/>
                </a:cubicBezTo>
                <a:cubicBezTo>
                  <a:pt x="413" y="450"/>
                  <a:pt x="410" y="448"/>
                  <a:pt x="410" y="446"/>
                </a:cubicBezTo>
                <a:cubicBezTo>
                  <a:pt x="409" y="445"/>
                  <a:pt x="412" y="442"/>
                  <a:pt x="411" y="441"/>
                </a:cubicBezTo>
                <a:cubicBezTo>
                  <a:pt x="411" y="440"/>
                  <a:pt x="410" y="437"/>
                  <a:pt x="412" y="437"/>
                </a:cubicBezTo>
                <a:cubicBezTo>
                  <a:pt x="414" y="437"/>
                  <a:pt x="415" y="435"/>
                  <a:pt x="413" y="434"/>
                </a:cubicBezTo>
                <a:cubicBezTo>
                  <a:pt x="411" y="433"/>
                  <a:pt x="410" y="436"/>
                  <a:pt x="408" y="437"/>
                </a:cubicBezTo>
                <a:cubicBezTo>
                  <a:pt x="406" y="437"/>
                  <a:pt x="406" y="438"/>
                  <a:pt x="405" y="439"/>
                </a:cubicBezTo>
                <a:cubicBezTo>
                  <a:pt x="403" y="439"/>
                  <a:pt x="401" y="439"/>
                  <a:pt x="401" y="440"/>
                </a:cubicBezTo>
                <a:cubicBezTo>
                  <a:pt x="401" y="441"/>
                  <a:pt x="400" y="440"/>
                  <a:pt x="399" y="440"/>
                </a:cubicBezTo>
                <a:cubicBezTo>
                  <a:pt x="398" y="439"/>
                  <a:pt x="395" y="442"/>
                  <a:pt x="395" y="443"/>
                </a:cubicBezTo>
                <a:cubicBezTo>
                  <a:pt x="395" y="445"/>
                  <a:pt x="395" y="446"/>
                  <a:pt x="393" y="447"/>
                </a:cubicBezTo>
                <a:cubicBezTo>
                  <a:pt x="391" y="449"/>
                  <a:pt x="390" y="451"/>
                  <a:pt x="389" y="452"/>
                </a:cubicBezTo>
                <a:cubicBezTo>
                  <a:pt x="388" y="454"/>
                  <a:pt x="387" y="452"/>
                  <a:pt x="385" y="449"/>
                </a:cubicBezTo>
                <a:cubicBezTo>
                  <a:pt x="384" y="447"/>
                  <a:pt x="381" y="447"/>
                  <a:pt x="379" y="446"/>
                </a:cubicBezTo>
                <a:cubicBezTo>
                  <a:pt x="378" y="446"/>
                  <a:pt x="376" y="447"/>
                  <a:pt x="373" y="449"/>
                </a:cubicBezTo>
                <a:cubicBezTo>
                  <a:pt x="371" y="451"/>
                  <a:pt x="369" y="450"/>
                  <a:pt x="367" y="449"/>
                </a:cubicBezTo>
                <a:cubicBezTo>
                  <a:pt x="365" y="447"/>
                  <a:pt x="360" y="442"/>
                  <a:pt x="360" y="440"/>
                </a:cubicBezTo>
                <a:cubicBezTo>
                  <a:pt x="359" y="439"/>
                  <a:pt x="360" y="437"/>
                  <a:pt x="361" y="435"/>
                </a:cubicBezTo>
                <a:cubicBezTo>
                  <a:pt x="361" y="433"/>
                  <a:pt x="360" y="429"/>
                  <a:pt x="361" y="428"/>
                </a:cubicBezTo>
                <a:cubicBezTo>
                  <a:pt x="362" y="427"/>
                  <a:pt x="362" y="426"/>
                  <a:pt x="362" y="423"/>
                </a:cubicBezTo>
                <a:cubicBezTo>
                  <a:pt x="363" y="421"/>
                  <a:pt x="360" y="422"/>
                  <a:pt x="358" y="420"/>
                </a:cubicBezTo>
                <a:cubicBezTo>
                  <a:pt x="355" y="417"/>
                  <a:pt x="351" y="418"/>
                  <a:pt x="348" y="419"/>
                </a:cubicBezTo>
                <a:cubicBezTo>
                  <a:pt x="347" y="420"/>
                  <a:pt x="346" y="420"/>
                  <a:pt x="345" y="419"/>
                </a:cubicBezTo>
                <a:cubicBezTo>
                  <a:pt x="344" y="419"/>
                  <a:pt x="342" y="419"/>
                  <a:pt x="341" y="420"/>
                </a:cubicBezTo>
                <a:cubicBezTo>
                  <a:pt x="338" y="421"/>
                  <a:pt x="338" y="418"/>
                  <a:pt x="340" y="417"/>
                </a:cubicBezTo>
                <a:cubicBezTo>
                  <a:pt x="342" y="415"/>
                  <a:pt x="339" y="410"/>
                  <a:pt x="341" y="410"/>
                </a:cubicBezTo>
                <a:cubicBezTo>
                  <a:pt x="343" y="409"/>
                  <a:pt x="344" y="406"/>
                  <a:pt x="344" y="403"/>
                </a:cubicBezTo>
                <a:cubicBezTo>
                  <a:pt x="344" y="401"/>
                  <a:pt x="344" y="400"/>
                  <a:pt x="345" y="399"/>
                </a:cubicBezTo>
                <a:cubicBezTo>
                  <a:pt x="346" y="397"/>
                  <a:pt x="348" y="397"/>
                  <a:pt x="347" y="395"/>
                </a:cubicBezTo>
                <a:cubicBezTo>
                  <a:pt x="347" y="394"/>
                  <a:pt x="346" y="394"/>
                  <a:pt x="345" y="394"/>
                </a:cubicBezTo>
                <a:cubicBezTo>
                  <a:pt x="345" y="394"/>
                  <a:pt x="344" y="394"/>
                  <a:pt x="344" y="394"/>
                </a:cubicBezTo>
                <a:cubicBezTo>
                  <a:pt x="342" y="393"/>
                  <a:pt x="341" y="394"/>
                  <a:pt x="337" y="394"/>
                </a:cubicBezTo>
                <a:cubicBezTo>
                  <a:pt x="333" y="395"/>
                  <a:pt x="331" y="397"/>
                  <a:pt x="331" y="399"/>
                </a:cubicBezTo>
                <a:cubicBezTo>
                  <a:pt x="332" y="402"/>
                  <a:pt x="330" y="401"/>
                  <a:pt x="330" y="403"/>
                </a:cubicBezTo>
                <a:cubicBezTo>
                  <a:pt x="330" y="405"/>
                  <a:pt x="327" y="406"/>
                  <a:pt x="327" y="407"/>
                </a:cubicBezTo>
                <a:cubicBezTo>
                  <a:pt x="327" y="408"/>
                  <a:pt x="325" y="407"/>
                  <a:pt x="324" y="407"/>
                </a:cubicBezTo>
                <a:cubicBezTo>
                  <a:pt x="323" y="406"/>
                  <a:pt x="315" y="408"/>
                  <a:pt x="314" y="409"/>
                </a:cubicBezTo>
                <a:cubicBezTo>
                  <a:pt x="314" y="409"/>
                  <a:pt x="313" y="408"/>
                  <a:pt x="312" y="408"/>
                </a:cubicBezTo>
                <a:cubicBezTo>
                  <a:pt x="311" y="407"/>
                  <a:pt x="310" y="406"/>
                  <a:pt x="309" y="406"/>
                </a:cubicBezTo>
                <a:cubicBezTo>
                  <a:pt x="308" y="407"/>
                  <a:pt x="307" y="404"/>
                  <a:pt x="307" y="402"/>
                </a:cubicBezTo>
                <a:cubicBezTo>
                  <a:pt x="307" y="400"/>
                  <a:pt x="304" y="398"/>
                  <a:pt x="302" y="397"/>
                </a:cubicBezTo>
                <a:cubicBezTo>
                  <a:pt x="301" y="395"/>
                  <a:pt x="301" y="391"/>
                  <a:pt x="301" y="388"/>
                </a:cubicBezTo>
                <a:cubicBezTo>
                  <a:pt x="301" y="386"/>
                  <a:pt x="300" y="381"/>
                  <a:pt x="302" y="376"/>
                </a:cubicBezTo>
                <a:cubicBezTo>
                  <a:pt x="304" y="371"/>
                  <a:pt x="299" y="371"/>
                  <a:pt x="301" y="369"/>
                </a:cubicBezTo>
                <a:cubicBezTo>
                  <a:pt x="304" y="367"/>
                  <a:pt x="301" y="366"/>
                  <a:pt x="302" y="365"/>
                </a:cubicBezTo>
                <a:cubicBezTo>
                  <a:pt x="303" y="364"/>
                  <a:pt x="305" y="364"/>
                  <a:pt x="305" y="362"/>
                </a:cubicBezTo>
                <a:cubicBezTo>
                  <a:pt x="305" y="361"/>
                  <a:pt x="306" y="361"/>
                  <a:pt x="308" y="362"/>
                </a:cubicBezTo>
                <a:cubicBezTo>
                  <a:pt x="310" y="362"/>
                  <a:pt x="312" y="359"/>
                  <a:pt x="312" y="358"/>
                </a:cubicBezTo>
                <a:cubicBezTo>
                  <a:pt x="312" y="357"/>
                  <a:pt x="312" y="357"/>
                  <a:pt x="314" y="357"/>
                </a:cubicBezTo>
                <a:cubicBezTo>
                  <a:pt x="315" y="357"/>
                  <a:pt x="315" y="357"/>
                  <a:pt x="316" y="356"/>
                </a:cubicBezTo>
                <a:cubicBezTo>
                  <a:pt x="316" y="356"/>
                  <a:pt x="316" y="355"/>
                  <a:pt x="317" y="355"/>
                </a:cubicBezTo>
                <a:cubicBezTo>
                  <a:pt x="318" y="356"/>
                  <a:pt x="319" y="357"/>
                  <a:pt x="319" y="356"/>
                </a:cubicBezTo>
                <a:cubicBezTo>
                  <a:pt x="319" y="355"/>
                  <a:pt x="320" y="355"/>
                  <a:pt x="321" y="356"/>
                </a:cubicBezTo>
                <a:cubicBezTo>
                  <a:pt x="322" y="357"/>
                  <a:pt x="324" y="358"/>
                  <a:pt x="325" y="356"/>
                </a:cubicBezTo>
                <a:cubicBezTo>
                  <a:pt x="325" y="355"/>
                  <a:pt x="326" y="356"/>
                  <a:pt x="327" y="358"/>
                </a:cubicBezTo>
                <a:cubicBezTo>
                  <a:pt x="328" y="359"/>
                  <a:pt x="329" y="359"/>
                  <a:pt x="330" y="359"/>
                </a:cubicBezTo>
                <a:cubicBezTo>
                  <a:pt x="330" y="359"/>
                  <a:pt x="331" y="359"/>
                  <a:pt x="331" y="359"/>
                </a:cubicBezTo>
                <a:cubicBezTo>
                  <a:pt x="333" y="359"/>
                  <a:pt x="333" y="358"/>
                  <a:pt x="333" y="357"/>
                </a:cubicBezTo>
                <a:cubicBezTo>
                  <a:pt x="333" y="356"/>
                  <a:pt x="335" y="360"/>
                  <a:pt x="337" y="360"/>
                </a:cubicBezTo>
                <a:cubicBezTo>
                  <a:pt x="338" y="360"/>
                  <a:pt x="337" y="359"/>
                  <a:pt x="336" y="358"/>
                </a:cubicBezTo>
                <a:cubicBezTo>
                  <a:pt x="334" y="357"/>
                  <a:pt x="336" y="356"/>
                  <a:pt x="335" y="355"/>
                </a:cubicBezTo>
                <a:cubicBezTo>
                  <a:pt x="334" y="354"/>
                  <a:pt x="336" y="353"/>
                  <a:pt x="339" y="353"/>
                </a:cubicBezTo>
                <a:cubicBezTo>
                  <a:pt x="341" y="353"/>
                  <a:pt x="341" y="354"/>
                  <a:pt x="342" y="353"/>
                </a:cubicBezTo>
                <a:cubicBezTo>
                  <a:pt x="342" y="351"/>
                  <a:pt x="343" y="353"/>
                  <a:pt x="343" y="354"/>
                </a:cubicBezTo>
                <a:cubicBezTo>
                  <a:pt x="343" y="355"/>
                  <a:pt x="347" y="353"/>
                  <a:pt x="349" y="353"/>
                </a:cubicBezTo>
                <a:cubicBezTo>
                  <a:pt x="351" y="353"/>
                  <a:pt x="353" y="355"/>
                  <a:pt x="353" y="356"/>
                </a:cubicBezTo>
                <a:cubicBezTo>
                  <a:pt x="353" y="357"/>
                  <a:pt x="354" y="358"/>
                  <a:pt x="356" y="356"/>
                </a:cubicBezTo>
                <a:cubicBezTo>
                  <a:pt x="357" y="355"/>
                  <a:pt x="358" y="354"/>
                  <a:pt x="360" y="355"/>
                </a:cubicBezTo>
                <a:cubicBezTo>
                  <a:pt x="361" y="356"/>
                  <a:pt x="362" y="358"/>
                  <a:pt x="364" y="360"/>
                </a:cubicBezTo>
                <a:cubicBezTo>
                  <a:pt x="366" y="361"/>
                  <a:pt x="363" y="363"/>
                  <a:pt x="364" y="365"/>
                </a:cubicBezTo>
                <a:cubicBezTo>
                  <a:pt x="365" y="366"/>
                  <a:pt x="364" y="368"/>
                  <a:pt x="366" y="369"/>
                </a:cubicBezTo>
                <a:cubicBezTo>
                  <a:pt x="368" y="370"/>
                  <a:pt x="366" y="373"/>
                  <a:pt x="368" y="373"/>
                </a:cubicBezTo>
                <a:cubicBezTo>
                  <a:pt x="369" y="374"/>
                  <a:pt x="370" y="376"/>
                  <a:pt x="370" y="377"/>
                </a:cubicBezTo>
                <a:cubicBezTo>
                  <a:pt x="371" y="378"/>
                  <a:pt x="373" y="379"/>
                  <a:pt x="374" y="378"/>
                </a:cubicBezTo>
                <a:cubicBezTo>
                  <a:pt x="374" y="376"/>
                  <a:pt x="375" y="374"/>
                  <a:pt x="376" y="373"/>
                </a:cubicBezTo>
                <a:cubicBezTo>
                  <a:pt x="376" y="371"/>
                  <a:pt x="374" y="366"/>
                  <a:pt x="373" y="364"/>
                </a:cubicBezTo>
                <a:cubicBezTo>
                  <a:pt x="372" y="362"/>
                  <a:pt x="373" y="362"/>
                  <a:pt x="372" y="360"/>
                </a:cubicBezTo>
                <a:cubicBezTo>
                  <a:pt x="370" y="358"/>
                  <a:pt x="369" y="354"/>
                  <a:pt x="370" y="352"/>
                </a:cubicBezTo>
                <a:cubicBezTo>
                  <a:pt x="370" y="349"/>
                  <a:pt x="373" y="344"/>
                  <a:pt x="375" y="343"/>
                </a:cubicBezTo>
                <a:cubicBezTo>
                  <a:pt x="376" y="341"/>
                  <a:pt x="378" y="342"/>
                  <a:pt x="378" y="341"/>
                </a:cubicBezTo>
                <a:cubicBezTo>
                  <a:pt x="379" y="339"/>
                  <a:pt x="381" y="337"/>
                  <a:pt x="382" y="337"/>
                </a:cubicBezTo>
                <a:cubicBezTo>
                  <a:pt x="383" y="337"/>
                  <a:pt x="384" y="337"/>
                  <a:pt x="384" y="336"/>
                </a:cubicBezTo>
                <a:cubicBezTo>
                  <a:pt x="385" y="335"/>
                  <a:pt x="386" y="334"/>
                  <a:pt x="389" y="333"/>
                </a:cubicBezTo>
                <a:cubicBezTo>
                  <a:pt x="391" y="333"/>
                  <a:pt x="390" y="331"/>
                  <a:pt x="389" y="330"/>
                </a:cubicBezTo>
                <a:cubicBezTo>
                  <a:pt x="389" y="329"/>
                  <a:pt x="390" y="328"/>
                  <a:pt x="390" y="329"/>
                </a:cubicBezTo>
                <a:cubicBezTo>
                  <a:pt x="391" y="330"/>
                  <a:pt x="392" y="330"/>
                  <a:pt x="393" y="329"/>
                </a:cubicBezTo>
                <a:cubicBezTo>
                  <a:pt x="394" y="328"/>
                  <a:pt x="396" y="327"/>
                  <a:pt x="394" y="326"/>
                </a:cubicBezTo>
                <a:cubicBezTo>
                  <a:pt x="392" y="326"/>
                  <a:pt x="392" y="326"/>
                  <a:pt x="393" y="325"/>
                </a:cubicBezTo>
                <a:cubicBezTo>
                  <a:pt x="394" y="325"/>
                  <a:pt x="393" y="322"/>
                  <a:pt x="391" y="322"/>
                </a:cubicBezTo>
                <a:cubicBezTo>
                  <a:pt x="390" y="322"/>
                  <a:pt x="390" y="321"/>
                  <a:pt x="391" y="320"/>
                </a:cubicBezTo>
                <a:cubicBezTo>
                  <a:pt x="392" y="319"/>
                  <a:pt x="390" y="317"/>
                  <a:pt x="389" y="316"/>
                </a:cubicBezTo>
                <a:cubicBezTo>
                  <a:pt x="387" y="316"/>
                  <a:pt x="389" y="315"/>
                  <a:pt x="390" y="315"/>
                </a:cubicBezTo>
                <a:cubicBezTo>
                  <a:pt x="391" y="315"/>
                  <a:pt x="390" y="310"/>
                  <a:pt x="391" y="309"/>
                </a:cubicBezTo>
                <a:cubicBezTo>
                  <a:pt x="391" y="308"/>
                  <a:pt x="393" y="308"/>
                  <a:pt x="392" y="309"/>
                </a:cubicBezTo>
                <a:cubicBezTo>
                  <a:pt x="392" y="310"/>
                  <a:pt x="391" y="312"/>
                  <a:pt x="392" y="314"/>
                </a:cubicBezTo>
                <a:cubicBezTo>
                  <a:pt x="393" y="315"/>
                  <a:pt x="394" y="316"/>
                  <a:pt x="393" y="319"/>
                </a:cubicBezTo>
                <a:cubicBezTo>
                  <a:pt x="393" y="321"/>
                  <a:pt x="394" y="320"/>
                  <a:pt x="395" y="317"/>
                </a:cubicBezTo>
                <a:cubicBezTo>
                  <a:pt x="396" y="315"/>
                  <a:pt x="397" y="312"/>
                  <a:pt x="396" y="312"/>
                </a:cubicBezTo>
                <a:cubicBezTo>
                  <a:pt x="395" y="312"/>
                  <a:pt x="395" y="309"/>
                  <a:pt x="396" y="310"/>
                </a:cubicBezTo>
                <a:cubicBezTo>
                  <a:pt x="397" y="311"/>
                  <a:pt x="397" y="312"/>
                  <a:pt x="399" y="310"/>
                </a:cubicBezTo>
                <a:cubicBezTo>
                  <a:pt x="400" y="308"/>
                  <a:pt x="402" y="305"/>
                  <a:pt x="401" y="305"/>
                </a:cubicBezTo>
                <a:cubicBezTo>
                  <a:pt x="400" y="304"/>
                  <a:pt x="402" y="303"/>
                  <a:pt x="403" y="303"/>
                </a:cubicBezTo>
                <a:cubicBezTo>
                  <a:pt x="405" y="303"/>
                  <a:pt x="409" y="302"/>
                  <a:pt x="410" y="302"/>
                </a:cubicBezTo>
                <a:cubicBezTo>
                  <a:pt x="410" y="301"/>
                  <a:pt x="408" y="301"/>
                  <a:pt x="406" y="301"/>
                </a:cubicBezTo>
                <a:cubicBezTo>
                  <a:pt x="405" y="302"/>
                  <a:pt x="403" y="302"/>
                  <a:pt x="403" y="302"/>
                </a:cubicBezTo>
                <a:cubicBezTo>
                  <a:pt x="403" y="300"/>
                  <a:pt x="408" y="299"/>
                  <a:pt x="410" y="299"/>
                </a:cubicBezTo>
                <a:cubicBezTo>
                  <a:pt x="412" y="299"/>
                  <a:pt x="411" y="296"/>
                  <a:pt x="412" y="298"/>
                </a:cubicBezTo>
                <a:cubicBezTo>
                  <a:pt x="413" y="299"/>
                  <a:pt x="415" y="299"/>
                  <a:pt x="416" y="298"/>
                </a:cubicBezTo>
                <a:cubicBezTo>
                  <a:pt x="417" y="297"/>
                  <a:pt x="416" y="295"/>
                  <a:pt x="415" y="295"/>
                </a:cubicBezTo>
                <a:cubicBezTo>
                  <a:pt x="413" y="294"/>
                  <a:pt x="416" y="293"/>
                  <a:pt x="415" y="292"/>
                </a:cubicBezTo>
                <a:cubicBezTo>
                  <a:pt x="415" y="292"/>
                  <a:pt x="416" y="288"/>
                  <a:pt x="418" y="288"/>
                </a:cubicBezTo>
                <a:cubicBezTo>
                  <a:pt x="420" y="287"/>
                  <a:pt x="419" y="286"/>
                  <a:pt x="420" y="286"/>
                </a:cubicBezTo>
                <a:cubicBezTo>
                  <a:pt x="422" y="286"/>
                  <a:pt x="422" y="284"/>
                  <a:pt x="423" y="283"/>
                </a:cubicBezTo>
                <a:cubicBezTo>
                  <a:pt x="424" y="283"/>
                  <a:pt x="425" y="283"/>
                  <a:pt x="426" y="283"/>
                </a:cubicBezTo>
                <a:cubicBezTo>
                  <a:pt x="427" y="284"/>
                  <a:pt x="428" y="284"/>
                  <a:pt x="429" y="283"/>
                </a:cubicBezTo>
                <a:cubicBezTo>
                  <a:pt x="431" y="281"/>
                  <a:pt x="435" y="279"/>
                  <a:pt x="436" y="279"/>
                </a:cubicBezTo>
                <a:cubicBezTo>
                  <a:pt x="438" y="279"/>
                  <a:pt x="441" y="277"/>
                  <a:pt x="441" y="276"/>
                </a:cubicBezTo>
                <a:cubicBezTo>
                  <a:pt x="442" y="274"/>
                  <a:pt x="443" y="277"/>
                  <a:pt x="442" y="277"/>
                </a:cubicBezTo>
                <a:cubicBezTo>
                  <a:pt x="440" y="278"/>
                  <a:pt x="443" y="279"/>
                  <a:pt x="445" y="279"/>
                </a:cubicBezTo>
                <a:cubicBezTo>
                  <a:pt x="447" y="279"/>
                  <a:pt x="446" y="279"/>
                  <a:pt x="446" y="279"/>
                </a:cubicBezTo>
                <a:cubicBezTo>
                  <a:pt x="445" y="279"/>
                  <a:pt x="443" y="280"/>
                  <a:pt x="442" y="280"/>
                </a:cubicBezTo>
                <a:cubicBezTo>
                  <a:pt x="440" y="280"/>
                  <a:pt x="439" y="280"/>
                  <a:pt x="437" y="282"/>
                </a:cubicBezTo>
                <a:cubicBezTo>
                  <a:pt x="434" y="285"/>
                  <a:pt x="435" y="286"/>
                  <a:pt x="436" y="287"/>
                </a:cubicBezTo>
                <a:cubicBezTo>
                  <a:pt x="438" y="289"/>
                  <a:pt x="440" y="288"/>
                  <a:pt x="442" y="286"/>
                </a:cubicBezTo>
                <a:cubicBezTo>
                  <a:pt x="444" y="284"/>
                  <a:pt x="444" y="283"/>
                  <a:pt x="446" y="283"/>
                </a:cubicBezTo>
                <a:cubicBezTo>
                  <a:pt x="448" y="283"/>
                  <a:pt x="453" y="281"/>
                  <a:pt x="456" y="280"/>
                </a:cubicBezTo>
                <a:cubicBezTo>
                  <a:pt x="458" y="279"/>
                  <a:pt x="457" y="279"/>
                  <a:pt x="457" y="278"/>
                </a:cubicBezTo>
                <a:cubicBezTo>
                  <a:pt x="457" y="277"/>
                  <a:pt x="461" y="277"/>
                  <a:pt x="462" y="276"/>
                </a:cubicBezTo>
                <a:cubicBezTo>
                  <a:pt x="464" y="275"/>
                  <a:pt x="462" y="274"/>
                  <a:pt x="461" y="274"/>
                </a:cubicBezTo>
                <a:cubicBezTo>
                  <a:pt x="459" y="274"/>
                  <a:pt x="460" y="272"/>
                  <a:pt x="461" y="271"/>
                </a:cubicBezTo>
                <a:cubicBezTo>
                  <a:pt x="461" y="270"/>
                  <a:pt x="458" y="272"/>
                  <a:pt x="458" y="273"/>
                </a:cubicBezTo>
                <a:cubicBezTo>
                  <a:pt x="458" y="274"/>
                  <a:pt x="455" y="275"/>
                  <a:pt x="455" y="275"/>
                </a:cubicBezTo>
                <a:cubicBezTo>
                  <a:pt x="455" y="278"/>
                  <a:pt x="455" y="276"/>
                  <a:pt x="454" y="277"/>
                </a:cubicBezTo>
                <a:cubicBezTo>
                  <a:pt x="452" y="278"/>
                  <a:pt x="446" y="277"/>
                  <a:pt x="446" y="276"/>
                </a:cubicBezTo>
                <a:cubicBezTo>
                  <a:pt x="446" y="274"/>
                  <a:pt x="442" y="274"/>
                  <a:pt x="442" y="272"/>
                </a:cubicBezTo>
                <a:cubicBezTo>
                  <a:pt x="441" y="270"/>
                  <a:pt x="439" y="270"/>
                  <a:pt x="441" y="268"/>
                </a:cubicBezTo>
                <a:cubicBezTo>
                  <a:pt x="443" y="266"/>
                  <a:pt x="441" y="265"/>
                  <a:pt x="439" y="266"/>
                </a:cubicBezTo>
                <a:cubicBezTo>
                  <a:pt x="437" y="268"/>
                  <a:pt x="437" y="265"/>
                  <a:pt x="439" y="265"/>
                </a:cubicBezTo>
                <a:cubicBezTo>
                  <a:pt x="441" y="264"/>
                  <a:pt x="445" y="263"/>
                  <a:pt x="443" y="259"/>
                </a:cubicBezTo>
                <a:cubicBezTo>
                  <a:pt x="441" y="255"/>
                  <a:pt x="428" y="260"/>
                  <a:pt x="424" y="262"/>
                </a:cubicBezTo>
                <a:cubicBezTo>
                  <a:pt x="421" y="264"/>
                  <a:pt x="417" y="270"/>
                  <a:pt x="415" y="270"/>
                </a:cubicBezTo>
                <a:cubicBezTo>
                  <a:pt x="413" y="270"/>
                  <a:pt x="418" y="267"/>
                  <a:pt x="419" y="266"/>
                </a:cubicBezTo>
                <a:cubicBezTo>
                  <a:pt x="420" y="264"/>
                  <a:pt x="419" y="263"/>
                  <a:pt x="420" y="264"/>
                </a:cubicBezTo>
                <a:cubicBezTo>
                  <a:pt x="421" y="264"/>
                  <a:pt x="424" y="260"/>
                  <a:pt x="426" y="258"/>
                </a:cubicBezTo>
                <a:cubicBezTo>
                  <a:pt x="427" y="257"/>
                  <a:pt x="428" y="257"/>
                  <a:pt x="429" y="257"/>
                </a:cubicBezTo>
                <a:cubicBezTo>
                  <a:pt x="430" y="257"/>
                  <a:pt x="430" y="257"/>
                  <a:pt x="430" y="257"/>
                </a:cubicBezTo>
                <a:cubicBezTo>
                  <a:pt x="431" y="256"/>
                  <a:pt x="432" y="255"/>
                  <a:pt x="433" y="253"/>
                </a:cubicBezTo>
                <a:cubicBezTo>
                  <a:pt x="435" y="251"/>
                  <a:pt x="458" y="252"/>
                  <a:pt x="460" y="252"/>
                </a:cubicBezTo>
                <a:cubicBezTo>
                  <a:pt x="462" y="252"/>
                  <a:pt x="466" y="249"/>
                  <a:pt x="468" y="247"/>
                </a:cubicBezTo>
                <a:cubicBezTo>
                  <a:pt x="469" y="245"/>
                  <a:pt x="470" y="245"/>
                  <a:pt x="473" y="245"/>
                </a:cubicBezTo>
                <a:cubicBezTo>
                  <a:pt x="476" y="245"/>
                  <a:pt x="478" y="243"/>
                  <a:pt x="479" y="242"/>
                </a:cubicBezTo>
                <a:cubicBezTo>
                  <a:pt x="481" y="241"/>
                  <a:pt x="480" y="240"/>
                  <a:pt x="479" y="240"/>
                </a:cubicBezTo>
                <a:cubicBezTo>
                  <a:pt x="478" y="240"/>
                  <a:pt x="476" y="239"/>
                  <a:pt x="478" y="239"/>
                </a:cubicBezTo>
                <a:cubicBezTo>
                  <a:pt x="479" y="239"/>
                  <a:pt x="480" y="238"/>
                  <a:pt x="480" y="236"/>
                </a:cubicBezTo>
                <a:cubicBezTo>
                  <a:pt x="481" y="234"/>
                  <a:pt x="480" y="235"/>
                  <a:pt x="478" y="233"/>
                </a:cubicBezTo>
                <a:cubicBezTo>
                  <a:pt x="477" y="231"/>
                  <a:pt x="476" y="232"/>
                  <a:pt x="475" y="233"/>
                </a:cubicBezTo>
                <a:cubicBezTo>
                  <a:pt x="475" y="233"/>
                  <a:pt x="474" y="234"/>
                  <a:pt x="474" y="233"/>
                </a:cubicBezTo>
                <a:cubicBezTo>
                  <a:pt x="472" y="233"/>
                  <a:pt x="475" y="231"/>
                  <a:pt x="473" y="230"/>
                </a:cubicBezTo>
                <a:cubicBezTo>
                  <a:pt x="472" y="229"/>
                  <a:pt x="469" y="230"/>
                  <a:pt x="467" y="232"/>
                </a:cubicBezTo>
                <a:cubicBezTo>
                  <a:pt x="466" y="233"/>
                  <a:pt x="465" y="233"/>
                  <a:pt x="465" y="233"/>
                </a:cubicBezTo>
                <a:cubicBezTo>
                  <a:pt x="464" y="233"/>
                  <a:pt x="464" y="232"/>
                  <a:pt x="463" y="233"/>
                </a:cubicBezTo>
                <a:cubicBezTo>
                  <a:pt x="461" y="235"/>
                  <a:pt x="461" y="232"/>
                  <a:pt x="462" y="232"/>
                </a:cubicBezTo>
                <a:cubicBezTo>
                  <a:pt x="463" y="231"/>
                  <a:pt x="463" y="232"/>
                  <a:pt x="464" y="231"/>
                </a:cubicBezTo>
                <a:cubicBezTo>
                  <a:pt x="465" y="230"/>
                  <a:pt x="466" y="231"/>
                  <a:pt x="468" y="229"/>
                </a:cubicBezTo>
                <a:cubicBezTo>
                  <a:pt x="470" y="228"/>
                  <a:pt x="472" y="229"/>
                  <a:pt x="473" y="228"/>
                </a:cubicBezTo>
                <a:cubicBezTo>
                  <a:pt x="473" y="226"/>
                  <a:pt x="472" y="225"/>
                  <a:pt x="470" y="226"/>
                </a:cubicBezTo>
                <a:cubicBezTo>
                  <a:pt x="469" y="226"/>
                  <a:pt x="468" y="225"/>
                  <a:pt x="467" y="225"/>
                </a:cubicBezTo>
                <a:cubicBezTo>
                  <a:pt x="466" y="224"/>
                  <a:pt x="465" y="223"/>
                  <a:pt x="465" y="224"/>
                </a:cubicBezTo>
                <a:cubicBezTo>
                  <a:pt x="464" y="224"/>
                  <a:pt x="464" y="224"/>
                  <a:pt x="463" y="223"/>
                </a:cubicBezTo>
                <a:cubicBezTo>
                  <a:pt x="463" y="223"/>
                  <a:pt x="463" y="223"/>
                  <a:pt x="462" y="223"/>
                </a:cubicBezTo>
                <a:cubicBezTo>
                  <a:pt x="461" y="224"/>
                  <a:pt x="460" y="223"/>
                  <a:pt x="459" y="221"/>
                </a:cubicBezTo>
                <a:cubicBezTo>
                  <a:pt x="458" y="219"/>
                  <a:pt x="454" y="216"/>
                  <a:pt x="452" y="216"/>
                </a:cubicBezTo>
                <a:cubicBezTo>
                  <a:pt x="450" y="215"/>
                  <a:pt x="451" y="214"/>
                  <a:pt x="452" y="215"/>
                </a:cubicBezTo>
                <a:cubicBezTo>
                  <a:pt x="454" y="215"/>
                  <a:pt x="455" y="214"/>
                  <a:pt x="456" y="213"/>
                </a:cubicBezTo>
                <a:cubicBezTo>
                  <a:pt x="456" y="212"/>
                  <a:pt x="455" y="211"/>
                  <a:pt x="454" y="211"/>
                </a:cubicBezTo>
                <a:cubicBezTo>
                  <a:pt x="453" y="211"/>
                  <a:pt x="453" y="209"/>
                  <a:pt x="454" y="208"/>
                </a:cubicBezTo>
                <a:cubicBezTo>
                  <a:pt x="454" y="208"/>
                  <a:pt x="451" y="206"/>
                  <a:pt x="451" y="205"/>
                </a:cubicBezTo>
                <a:cubicBezTo>
                  <a:pt x="451" y="204"/>
                  <a:pt x="449" y="204"/>
                  <a:pt x="449" y="203"/>
                </a:cubicBezTo>
                <a:cubicBezTo>
                  <a:pt x="449" y="202"/>
                  <a:pt x="448" y="201"/>
                  <a:pt x="448" y="200"/>
                </a:cubicBezTo>
                <a:cubicBezTo>
                  <a:pt x="448" y="199"/>
                  <a:pt x="445" y="196"/>
                  <a:pt x="445" y="195"/>
                </a:cubicBezTo>
                <a:cubicBezTo>
                  <a:pt x="445" y="194"/>
                  <a:pt x="443" y="193"/>
                  <a:pt x="443" y="191"/>
                </a:cubicBezTo>
                <a:cubicBezTo>
                  <a:pt x="442" y="190"/>
                  <a:pt x="441" y="190"/>
                  <a:pt x="441" y="193"/>
                </a:cubicBezTo>
                <a:cubicBezTo>
                  <a:pt x="440" y="195"/>
                  <a:pt x="438" y="195"/>
                  <a:pt x="439" y="195"/>
                </a:cubicBezTo>
                <a:cubicBezTo>
                  <a:pt x="440" y="197"/>
                  <a:pt x="439" y="197"/>
                  <a:pt x="438" y="198"/>
                </a:cubicBezTo>
                <a:cubicBezTo>
                  <a:pt x="437" y="199"/>
                  <a:pt x="439" y="200"/>
                  <a:pt x="437" y="200"/>
                </a:cubicBezTo>
                <a:cubicBezTo>
                  <a:pt x="436" y="200"/>
                  <a:pt x="437" y="203"/>
                  <a:pt x="436" y="202"/>
                </a:cubicBezTo>
                <a:cubicBezTo>
                  <a:pt x="435" y="201"/>
                  <a:pt x="433" y="201"/>
                  <a:pt x="433" y="202"/>
                </a:cubicBezTo>
                <a:cubicBezTo>
                  <a:pt x="433" y="204"/>
                  <a:pt x="430" y="205"/>
                  <a:pt x="429" y="205"/>
                </a:cubicBezTo>
                <a:cubicBezTo>
                  <a:pt x="428" y="205"/>
                  <a:pt x="428" y="202"/>
                  <a:pt x="427" y="203"/>
                </a:cubicBezTo>
                <a:cubicBezTo>
                  <a:pt x="426" y="203"/>
                  <a:pt x="426" y="203"/>
                  <a:pt x="426" y="202"/>
                </a:cubicBezTo>
                <a:cubicBezTo>
                  <a:pt x="425" y="201"/>
                  <a:pt x="425" y="201"/>
                  <a:pt x="424" y="201"/>
                </a:cubicBezTo>
                <a:cubicBezTo>
                  <a:pt x="423" y="201"/>
                  <a:pt x="422" y="201"/>
                  <a:pt x="422" y="199"/>
                </a:cubicBezTo>
                <a:cubicBezTo>
                  <a:pt x="423" y="198"/>
                  <a:pt x="419" y="197"/>
                  <a:pt x="420" y="196"/>
                </a:cubicBezTo>
                <a:cubicBezTo>
                  <a:pt x="421" y="196"/>
                  <a:pt x="420" y="194"/>
                  <a:pt x="420" y="192"/>
                </a:cubicBezTo>
                <a:cubicBezTo>
                  <a:pt x="420" y="189"/>
                  <a:pt x="421" y="189"/>
                  <a:pt x="421" y="188"/>
                </a:cubicBezTo>
                <a:cubicBezTo>
                  <a:pt x="421" y="187"/>
                  <a:pt x="420" y="187"/>
                  <a:pt x="419" y="188"/>
                </a:cubicBezTo>
                <a:cubicBezTo>
                  <a:pt x="418" y="188"/>
                  <a:pt x="418" y="188"/>
                  <a:pt x="418" y="187"/>
                </a:cubicBezTo>
                <a:cubicBezTo>
                  <a:pt x="417" y="187"/>
                  <a:pt x="417" y="187"/>
                  <a:pt x="417" y="187"/>
                </a:cubicBezTo>
                <a:cubicBezTo>
                  <a:pt x="415" y="187"/>
                  <a:pt x="412" y="187"/>
                  <a:pt x="412" y="185"/>
                </a:cubicBezTo>
                <a:cubicBezTo>
                  <a:pt x="411" y="183"/>
                  <a:pt x="410" y="184"/>
                  <a:pt x="410" y="183"/>
                </a:cubicBezTo>
                <a:cubicBezTo>
                  <a:pt x="409" y="181"/>
                  <a:pt x="408" y="182"/>
                  <a:pt x="408" y="181"/>
                </a:cubicBezTo>
                <a:cubicBezTo>
                  <a:pt x="408" y="180"/>
                  <a:pt x="407" y="180"/>
                  <a:pt x="406" y="179"/>
                </a:cubicBezTo>
                <a:cubicBezTo>
                  <a:pt x="405" y="179"/>
                  <a:pt x="404" y="178"/>
                  <a:pt x="403" y="178"/>
                </a:cubicBezTo>
                <a:cubicBezTo>
                  <a:pt x="401" y="178"/>
                  <a:pt x="399" y="179"/>
                  <a:pt x="399" y="179"/>
                </a:cubicBezTo>
                <a:cubicBezTo>
                  <a:pt x="398" y="180"/>
                  <a:pt x="397" y="179"/>
                  <a:pt x="397" y="179"/>
                </a:cubicBezTo>
                <a:cubicBezTo>
                  <a:pt x="396" y="179"/>
                  <a:pt x="395" y="178"/>
                  <a:pt x="395" y="179"/>
                </a:cubicBezTo>
                <a:cubicBezTo>
                  <a:pt x="394" y="179"/>
                  <a:pt x="394" y="178"/>
                  <a:pt x="391" y="178"/>
                </a:cubicBezTo>
                <a:cubicBezTo>
                  <a:pt x="389" y="177"/>
                  <a:pt x="386" y="177"/>
                  <a:pt x="386" y="178"/>
                </a:cubicBezTo>
                <a:cubicBezTo>
                  <a:pt x="385" y="178"/>
                  <a:pt x="384" y="179"/>
                  <a:pt x="384" y="181"/>
                </a:cubicBezTo>
                <a:cubicBezTo>
                  <a:pt x="384" y="183"/>
                  <a:pt x="386" y="182"/>
                  <a:pt x="387" y="184"/>
                </a:cubicBezTo>
                <a:cubicBezTo>
                  <a:pt x="387" y="185"/>
                  <a:pt x="386" y="184"/>
                  <a:pt x="386" y="186"/>
                </a:cubicBezTo>
                <a:cubicBezTo>
                  <a:pt x="385" y="187"/>
                  <a:pt x="384" y="187"/>
                  <a:pt x="384" y="188"/>
                </a:cubicBezTo>
                <a:cubicBezTo>
                  <a:pt x="384" y="189"/>
                  <a:pt x="385" y="188"/>
                  <a:pt x="386" y="190"/>
                </a:cubicBezTo>
                <a:cubicBezTo>
                  <a:pt x="386" y="192"/>
                  <a:pt x="387" y="192"/>
                  <a:pt x="387" y="194"/>
                </a:cubicBezTo>
                <a:cubicBezTo>
                  <a:pt x="387" y="196"/>
                  <a:pt x="386" y="196"/>
                  <a:pt x="386" y="196"/>
                </a:cubicBezTo>
                <a:cubicBezTo>
                  <a:pt x="385" y="196"/>
                  <a:pt x="386" y="197"/>
                  <a:pt x="384" y="199"/>
                </a:cubicBezTo>
                <a:cubicBezTo>
                  <a:pt x="383" y="200"/>
                  <a:pt x="382" y="202"/>
                  <a:pt x="383" y="203"/>
                </a:cubicBezTo>
                <a:cubicBezTo>
                  <a:pt x="384" y="204"/>
                  <a:pt x="388" y="205"/>
                  <a:pt x="389" y="208"/>
                </a:cubicBezTo>
                <a:cubicBezTo>
                  <a:pt x="391" y="211"/>
                  <a:pt x="391" y="215"/>
                  <a:pt x="390" y="217"/>
                </a:cubicBezTo>
                <a:cubicBezTo>
                  <a:pt x="390" y="220"/>
                  <a:pt x="387" y="221"/>
                  <a:pt x="384" y="223"/>
                </a:cubicBezTo>
                <a:cubicBezTo>
                  <a:pt x="382" y="226"/>
                  <a:pt x="379" y="225"/>
                  <a:pt x="378" y="225"/>
                </a:cubicBezTo>
                <a:cubicBezTo>
                  <a:pt x="377" y="226"/>
                  <a:pt x="378" y="228"/>
                  <a:pt x="379" y="230"/>
                </a:cubicBezTo>
                <a:cubicBezTo>
                  <a:pt x="381" y="231"/>
                  <a:pt x="380" y="232"/>
                  <a:pt x="381" y="234"/>
                </a:cubicBezTo>
                <a:cubicBezTo>
                  <a:pt x="381" y="236"/>
                  <a:pt x="381" y="237"/>
                  <a:pt x="382" y="239"/>
                </a:cubicBezTo>
                <a:cubicBezTo>
                  <a:pt x="383" y="241"/>
                  <a:pt x="382" y="241"/>
                  <a:pt x="381" y="242"/>
                </a:cubicBezTo>
                <a:cubicBezTo>
                  <a:pt x="379" y="244"/>
                  <a:pt x="381" y="243"/>
                  <a:pt x="381" y="245"/>
                </a:cubicBezTo>
                <a:cubicBezTo>
                  <a:pt x="382" y="246"/>
                  <a:pt x="381" y="245"/>
                  <a:pt x="380" y="244"/>
                </a:cubicBezTo>
                <a:cubicBezTo>
                  <a:pt x="378" y="244"/>
                  <a:pt x="377" y="246"/>
                  <a:pt x="377" y="247"/>
                </a:cubicBezTo>
                <a:cubicBezTo>
                  <a:pt x="377" y="248"/>
                  <a:pt x="376" y="247"/>
                  <a:pt x="375" y="247"/>
                </a:cubicBezTo>
                <a:cubicBezTo>
                  <a:pt x="375" y="246"/>
                  <a:pt x="374" y="246"/>
                  <a:pt x="374" y="246"/>
                </a:cubicBezTo>
                <a:cubicBezTo>
                  <a:pt x="373" y="246"/>
                  <a:pt x="374" y="244"/>
                  <a:pt x="372" y="243"/>
                </a:cubicBezTo>
                <a:cubicBezTo>
                  <a:pt x="370" y="242"/>
                  <a:pt x="369" y="241"/>
                  <a:pt x="369" y="240"/>
                </a:cubicBezTo>
                <a:cubicBezTo>
                  <a:pt x="369" y="239"/>
                  <a:pt x="366" y="238"/>
                  <a:pt x="366" y="236"/>
                </a:cubicBezTo>
                <a:cubicBezTo>
                  <a:pt x="366" y="235"/>
                  <a:pt x="367" y="231"/>
                  <a:pt x="366" y="230"/>
                </a:cubicBezTo>
                <a:cubicBezTo>
                  <a:pt x="365" y="229"/>
                  <a:pt x="366" y="227"/>
                  <a:pt x="366" y="226"/>
                </a:cubicBezTo>
                <a:cubicBezTo>
                  <a:pt x="367" y="225"/>
                  <a:pt x="366" y="224"/>
                  <a:pt x="364" y="224"/>
                </a:cubicBezTo>
                <a:cubicBezTo>
                  <a:pt x="362" y="224"/>
                  <a:pt x="360" y="223"/>
                  <a:pt x="358" y="223"/>
                </a:cubicBezTo>
                <a:cubicBezTo>
                  <a:pt x="355" y="223"/>
                  <a:pt x="354" y="223"/>
                  <a:pt x="353" y="222"/>
                </a:cubicBezTo>
                <a:cubicBezTo>
                  <a:pt x="352" y="222"/>
                  <a:pt x="350" y="220"/>
                  <a:pt x="347" y="220"/>
                </a:cubicBezTo>
                <a:cubicBezTo>
                  <a:pt x="344" y="219"/>
                  <a:pt x="343" y="217"/>
                  <a:pt x="343" y="216"/>
                </a:cubicBezTo>
                <a:cubicBezTo>
                  <a:pt x="343" y="216"/>
                  <a:pt x="340" y="215"/>
                  <a:pt x="339" y="214"/>
                </a:cubicBezTo>
                <a:cubicBezTo>
                  <a:pt x="338" y="213"/>
                  <a:pt x="336" y="213"/>
                  <a:pt x="334" y="213"/>
                </a:cubicBezTo>
                <a:cubicBezTo>
                  <a:pt x="334" y="213"/>
                  <a:pt x="333" y="212"/>
                  <a:pt x="332" y="212"/>
                </a:cubicBezTo>
                <a:cubicBezTo>
                  <a:pt x="331" y="211"/>
                  <a:pt x="330" y="211"/>
                  <a:pt x="329" y="211"/>
                </a:cubicBezTo>
                <a:cubicBezTo>
                  <a:pt x="327" y="211"/>
                  <a:pt x="323" y="213"/>
                  <a:pt x="322" y="213"/>
                </a:cubicBezTo>
                <a:cubicBezTo>
                  <a:pt x="322" y="213"/>
                  <a:pt x="323" y="211"/>
                  <a:pt x="323" y="211"/>
                </a:cubicBezTo>
                <a:cubicBezTo>
                  <a:pt x="323" y="210"/>
                  <a:pt x="322" y="207"/>
                  <a:pt x="321" y="205"/>
                </a:cubicBezTo>
                <a:cubicBezTo>
                  <a:pt x="321" y="203"/>
                  <a:pt x="320" y="201"/>
                  <a:pt x="318" y="202"/>
                </a:cubicBezTo>
                <a:cubicBezTo>
                  <a:pt x="316" y="202"/>
                  <a:pt x="314" y="201"/>
                  <a:pt x="313" y="200"/>
                </a:cubicBezTo>
                <a:cubicBezTo>
                  <a:pt x="313" y="200"/>
                  <a:pt x="313" y="195"/>
                  <a:pt x="313" y="192"/>
                </a:cubicBezTo>
                <a:cubicBezTo>
                  <a:pt x="314" y="190"/>
                  <a:pt x="316" y="187"/>
                  <a:pt x="316" y="185"/>
                </a:cubicBezTo>
                <a:cubicBezTo>
                  <a:pt x="316" y="184"/>
                  <a:pt x="318" y="183"/>
                  <a:pt x="319" y="183"/>
                </a:cubicBezTo>
                <a:cubicBezTo>
                  <a:pt x="320" y="182"/>
                  <a:pt x="319" y="180"/>
                  <a:pt x="321" y="180"/>
                </a:cubicBezTo>
                <a:cubicBezTo>
                  <a:pt x="322" y="179"/>
                  <a:pt x="322" y="179"/>
                  <a:pt x="323" y="178"/>
                </a:cubicBezTo>
                <a:cubicBezTo>
                  <a:pt x="323" y="177"/>
                  <a:pt x="324" y="177"/>
                  <a:pt x="324" y="176"/>
                </a:cubicBezTo>
                <a:cubicBezTo>
                  <a:pt x="323" y="175"/>
                  <a:pt x="323" y="175"/>
                  <a:pt x="326" y="175"/>
                </a:cubicBezTo>
                <a:cubicBezTo>
                  <a:pt x="328" y="175"/>
                  <a:pt x="331" y="174"/>
                  <a:pt x="330" y="172"/>
                </a:cubicBezTo>
                <a:cubicBezTo>
                  <a:pt x="330" y="170"/>
                  <a:pt x="324" y="172"/>
                  <a:pt x="324" y="170"/>
                </a:cubicBezTo>
                <a:cubicBezTo>
                  <a:pt x="324" y="168"/>
                  <a:pt x="317" y="168"/>
                  <a:pt x="318" y="167"/>
                </a:cubicBezTo>
                <a:cubicBezTo>
                  <a:pt x="318" y="166"/>
                  <a:pt x="325" y="168"/>
                  <a:pt x="327" y="169"/>
                </a:cubicBezTo>
                <a:cubicBezTo>
                  <a:pt x="330" y="170"/>
                  <a:pt x="330" y="169"/>
                  <a:pt x="332" y="169"/>
                </a:cubicBezTo>
                <a:cubicBezTo>
                  <a:pt x="334" y="169"/>
                  <a:pt x="333" y="167"/>
                  <a:pt x="333" y="166"/>
                </a:cubicBezTo>
                <a:cubicBezTo>
                  <a:pt x="334" y="165"/>
                  <a:pt x="335" y="166"/>
                  <a:pt x="336" y="166"/>
                </a:cubicBezTo>
                <a:cubicBezTo>
                  <a:pt x="337" y="167"/>
                  <a:pt x="339" y="167"/>
                  <a:pt x="340" y="167"/>
                </a:cubicBezTo>
                <a:cubicBezTo>
                  <a:pt x="342" y="166"/>
                  <a:pt x="344" y="162"/>
                  <a:pt x="346" y="161"/>
                </a:cubicBezTo>
                <a:cubicBezTo>
                  <a:pt x="347" y="159"/>
                  <a:pt x="346" y="158"/>
                  <a:pt x="342" y="158"/>
                </a:cubicBezTo>
                <a:cubicBezTo>
                  <a:pt x="339" y="159"/>
                  <a:pt x="337" y="157"/>
                  <a:pt x="335" y="156"/>
                </a:cubicBezTo>
                <a:cubicBezTo>
                  <a:pt x="333" y="155"/>
                  <a:pt x="333" y="153"/>
                  <a:pt x="335" y="154"/>
                </a:cubicBezTo>
                <a:cubicBezTo>
                  <a:pt x="337" y="154"/>
                  <a:pt x="342" y="158"/>
                  <a:pt x="344" y="158"/>
                </a:cubicBezTo>
                <a:cubicBezTo>
                  <a:pt x="346" y="158"/>
                  <a:pt x="349" y="154"/>
                  <a:pt x="350" y="153"/>
                </a:cubicBezTo>
                <a:cubicBezTo>
                  <a:pt x="352" y="152"/>
                  <a:pt x="349" y="152"/>
                  <a:pt x="348" y="151"/>
                </a:cubicBezTo>
                <a:cubicBezTo>
                  <a:pt x="347" y="150"/>
                  <a:pt x="350" y="149"/>
                  <a:pt x="351" y="149"/>
                </a:cubicBezTo>
                <a:cubicBezTo>
                  <a:pt x="353" y="149"/>
                  <a:pt x="353" y="151"/>
                  <a:pt x="354" y="151"/>
                </a:cubicBezTo>
                <a:cubicBezTo>
                  <a:pt x="354" y="152"/>
                  <a:pt x="357" y="151"/>
                  <a:pt x="358" y="151"/>
                </a:cubicBezTo>
                <a:cubicBezTo>
                  <a:pt x="360" y="151"/>
                  <a:pt x="358" y="149"/>
                  <a:pt x="356" y="148"/>
                </a:cubicBezTo>
                <a:cubicBezTo>
                  <a:pt x="354" y="147"/>
                  <a:pt x="356" y="145"/>
                  <a:pt x="357" y="147"/>
                </a:cubicBezTo>
                <a:cubicBezTo>
                  <a:pt x="357" y="148"/>
                  <a:pt x="359" y="148"/>
                  <a:pt x="360" y="149"/>
                </a:cubicBezTo>
                <a:cubicBezTo>
                  <a:pt x="361" y="151"/>
                  <a:pt x="361" y="150"/>
                  <a:pt x="363" y="149"/>
                </a:cubicBezTo>
                <a:cubicBezTo>
                  <a:pt x="365" y="149"/>
                  <a:pt x="366" y="148"/>
                  <a:pt x="367" y="146"/>
                </a:cubicBezTo>
                <a:cubicBezTo>
                  <a:pt x="368" y="145"/>
                  <a:pt x="368" y="147"/>
                  <a:pt x="370" y="145"/>
                </a:cubicBezTo>
                <a:cubicBezTo>
                  <a:pt x="371" y="143"/>
                  <a:pt x="369" y="141"/>
                  <a:pt x="368" y="140"/>
                </a:cubicBezTo>
                <a:cubicBezTo>
                  <a:pt x="366" y="139"/>
                  <a:pt x="368" y="138"/>
                  <a:pt x="366" y="137"/>
                </a:cubicBezTo>
                <a:cubicBezTo>
                  <a:pt x="365" y="136"/>
                  <a:pt x="364" y="135"/>
                  <a:pt x="366" y="135"/>
                </a:cubicBezTo>
                <a:cubicBezTo>
                  <a:pt x="368" y="136"/>
                  <a:pt x="370" y="135"/>
                  <a:pt x="370" y="134"/>
                </a:cubicBezTo>
                <a:cubicBezTo>
                  <a:pt x="371" y="133"/>
                  <a:pt x="368" y="132"/>
                  <a:pt x="369" y="131"/>
                </a:cubicBezTo>
                <a:cubicBezTo>
                  <a:pt x="371" y="130"/>
                  <a:pt x="370" y="129"/>
                  <a:pt x="368" y="129"/>
                </a:cubicBezTo>
                <a:cubicBezTo>
                  <a:pt x="366" y="129"/>
                  <a:pt x="365" y="129"/>
                  <a:pt x="365" y="127"/>
                </a:cubicBezTo>
                <a:cubicBezTo>
                  <a:pt x="365" y="126"/>
                  <a:pt x="362" y="127"/>
                  <a:pt x="360" y="126"/>
                </a:cubicBezTo>
                <a:cubicBezTo>
                  <a:pt x="358" y="125"/>
                  <a:pt x="354" y="125"/>
                  <a:pt x="353" y="125"/>
                </a:cubicBezTo>
                <a:cubicBezTo>
                  <a:pt x="352" y="125"/>
                  <a:pt x="352" y="129"/>
                  <a:pt x="354" y="129"/>
                </a:cubicBezTo>
                <a:cubicBezTo>
                  <a:pt x="355" y="129"/>
                  <a:pt x="356" y="131"/>
                  <a:pt x="355" y="131"/>
                </a:cubicBezTo>
                <a:cubicBezTo>
                  <a:pt x="354" y="132"/>
                  <a:pt x="355" y="133"/>
                  <a:pt x="354" y="133"/>
                </a:cubicBezTo>
                <a:cubicBezTo>
                  <a:pt x="353" y="133"/>
                  <a:pt x="352" y="133"/>
                  <a:pt x="351" y="135"/>
                </a:cubicBezTo>
                <a:cubicBezTo>
                  <a:pt x="351" y="138"/>
                  <a:pt x="351" y="139"/>
                  <a:pt x="349" y="139"/>
                </a:cubicBezTo>
                <a:cubicBezTo>
                  <a:pt x="348" y="140"/>
                  <a:pt x="348" y="139"/>
                  <a:pt x="348" y="138"/>
                </a:cubicBezTo>
                <a:cubicBezTo>
                  <a:pt x="348" y="137"/>
                  <a:pt x="348" y="137"/>
                  <a:pt x="347" y="137"/>
                </a:cubicBezTo>
                <a:cubicBezTo>
                  <a:pt x="346" y="137"/>
                  <a:pt x="346" y="140"/>
                  <a:pt x="347" y="140"/>
                </a:cubicBezTo>
                <a:cubicBezTo>
                  <a:pt x="348" y="140"/>
                  <a:pt x="348" y="141"/>
                  <a:pt x="348" y="143"/>
                </a:cubicBezTo>
                <a:cubicBezTo>
                  <a:pt x="349" y="144"/>
                  <a:pt x="346" y="143"/>
                  <a:pt x="345" y="145"/>
                </a:cubicBezTo>
                <a:cubicBezTo>
                  <a:pt x="345" y="147"/>
                  <a:pt x="344" y="144"/>
                  <a:pt x="343" y="143"/>
                </a:cubicBezTo>
                <a:cubicBezTo>
                  <a:pt x="342" y="142"/>
                  <a:pt x="340" y="140"/>
                  <a:pt x="340" y="139"/>
                </a:cubicBezTo>
                <a:cubicBezTo>
                  <a:pt x="340" y="137"/>
                  <a:pt x="341" y="137"/>
                  <a:pt x="342" y="137"/>
                </a:cubicBezTo>
                <a:cubicBezTo>
                  <a:pt x="343" y="136"/>
                  <a:pt x="342" y="136"/>
                  <a:pt x="342" y="134"/>
                </a:cubicBezTo>
                <a:cubicBezTo>
                  <a:pt x="342" y="132"/>
                  <a:pt x="341" y="133"/>
                  <a:pt x="339" y="131"/>
                </a:cubicBezTo>
                <a:cubicBezTo>
                  <a:pt x="338" y="129"/>
                  <a:pt x="336" y="129"/>
                  <a:pt x="335" y="130"/>
                </a:cubicBezTo>
                <a:cubicBezTo>
                  <a:pt x="334" y="131"/>
                  <a:pt x="335" y="132"/>
                  <a:pt x="334" y="133"/>
                </a:cubicBezTo>
                <a:cubicBezTo>
                  <a:pt x="332" y="134"/>
                  <a:pt x="333" y="136"/>
                  <a:pt x="332" y="136"/>
                </a:cubicBezTo>
                <a:cubicBezTo>
                  <a:pt x="331" y="137"/>
                  <a:pt x="331" y="132"/>
                  <a:pt x="330" y="131"/>
                </a:cubicBezTo>
                <a:cubicBezTo>
                  <a:pt x="329" y="131"/>
                  <a:pt x="329" y="130"/>
                  <a:pt x="331" y="129"/>
                </a:cubicBezTo>
                <a:cubicBezTo>
                  <a:pt x="332" y="129"/>
                  <a:pt x="333" y="128"/>
                  <a:pt x="332" y="128"/>
                </a:cubicBezTo>
                <a:cubicBezTo>
                  <a:pt x="331" y="128"/>
                  <a:pt x="329" y="126"/>
                  <a:pt x="328" y="126"/>
                </a:cubicBezTo>
                <a:cubicBezTo>
                  <a:pt x="327" y="126"/>
                  <a:pt x="327" y="126"/>
                  <a:pt x="326" y="127"/>
                </a:cubicBezTo>
                <a:cubicBezTo>
                  <a:pt x="326" y="127"/>
                  <a:pt x="325" y="127"/>
                  <a:pt x="324" y="127"/>
                </a:cubicBezTo>
                <a:cubicBezTo>
                  <a:pt x="324" y="126"/>
                  <a:pt x="325" y="124"/>
                  <a:pt x="325" y="123"/>
                </a:cubicBezTo>
                <a:cubicBezTo>
                  <a:pt x="325" y="123"/>
                  <a:pt x="325" y="123"/>
                  <a:pt x="326" y="123"/>
                </a:cubicBezTo>
                <a:cubicBezTo>
                  <a:pt x="326" y="123"/>
                  <a:pt x="327" y="123"/>
                  <a:pt x="327" y="122"/>
                </a:cubicBezTo>
                <a:cubicBezTo>
                  <a:pt x="328" y="121"/>
                  <a:pt x="324" y="121"/>
                  <a:pt x="324" y="120"/>
                </a:cubicBezTo>
                <a:cubicBezTo>
                  <a:pt x="324" y="118"/>
                  <a:pt x="322" y="118"/>
                  <a:pt x="321" y="117"/>
                </a:cubicBezTo>
                <a:cubicBezTo>
                  <a:pt x="320" y="117"/>
                  <a:pt x="321" y="115"/>
                  <a:pt x="321" y="114"/>
                </a:cubicBezTo>
                <a:cubicBezTo>
                  <a:pt x="320" y="113"/>
                  <a:pt x="317" y="110"/>
                  <a:pt x="315" y="110"/>
                </a:cubicBezTo>
                <a:cubicBezTo>
                  <a:pt x="315" y="110"/>
                  <a:pt x="314" y="109"/>
                  <a:pt x="314" y="109"/>
                </a:cubicBezTo>
                <a:cubicBezTo>
                  <a:pt x="314" y="108"/>
                  <a:pt x="314" y="108"/>
                  <a:pt x="314" y="108"/>
                </a:cubicBezTo>
                <a:cubicBezTo>
                  <a:pt x="315" y="108"/>
                  <a:pt x="316" y="108"/>
                  <a:pt x="318" y="106"/>
                </a:cubicBezTo>
                <a:cubicBezTo>
                  <a:pt x="319" y="104"/>
                  <a:pt x="319" y="103"/>
                  <a:pt x="318" y="103"/>
                </a:cubicBezTo>
                <a:cubicBezTo>
                  <a:pt x="317" y="103"/>
                  <a:pt x="316" y="102"/>
                  <a:pt x="318" y="102"/>
                </a:cubicBezTo>
                <a:cubicBezTo>
                  <a:pt x="320" y="102"/>
                  <a:pt x="324" y="103"/>
                  <a:pt x="325" y="102"/>
                </a:cubicBezTo>
                <a:cubicBezTo>
                  <a:pt x="326" y="101"/>
                  <a:pt x="330" y="96"/>
                  <a:pt x="331" y="94"/>
                </a:cubicBezTo>
                <a:cubicBezTo>
                  <a:pt x="333" y="92"/>
                  <a:pt x="330" y="92"/>
                  <a:pt x="327" y="92"/>
                </a:cubicBezTo>
                <a:cubicBezTo>
                  <a:pt x="323" y="92"/>
                  <a:pt x="323" y="91"/>
                  <a:pt x="320" y="90"/>
                </a:cubicBezTo>
                <a:cubicBezTo>
                  <a:pt x="317" y="90"/>
                  <a:pt x="312" y="91"/>
                  <a:pt x="311" y="92"/>
                </a:cubicBezTo>
                <a:cubicBezTo>
                  <a:pt x="310" y="93"/>
                  <a:pt x="312" y="93"/>
                  <a:pt x="312" y="94"/>
                </a:cubicBezTo>
                <a:cubicBezTo>
                  <a:pt x="312" y="95"/>
                  <a:pt x="311" y="95"/>
                  <a:pt x="311" y="94"/>
                </a:cubicBezTo>
                <a:cubicBezTo>
                  <a:pt x="310" y="94"/>
                  <a:pt x="310" y="94"/>
                  <a:pt x="309" y="94"/>
                </a:cubicBezTo>
                <a:cubicBezTo>
                  <a:pt x="309" y="94"/>
                  <a:pt x="310" y="96"/>
                  <a:pt x="309" y="99"/>
                </a:cubicBezTo>
                <a:cubicBezTo>
                  <a:pt x="309" y="102"/>
                  <a:pt x="310" y="102"/>
                  <a:pt x="311" y="104"/>
                </a:cubicBezTo>
                <a:cubicBezTo>
                  <a:pt x="312" y="105"/>
                  <a:pt x="312" y="107"/>
                  <a:pt x="312" y="109"/>
                </a:cubicBezTo>
                <a:cubicBezTo>
                  <a:pt x="312" y="111"/>
                  <a:pt x="310" y="111"/>
                  <a:pt x="309" y="111"/>
                </a:cubicBezTo>
                <a:cubicBezTo>
                  <a:pt x="308" y="111"/>
                  <a:pt x="311" y="112"/>
                  <a:pt x="310" y="114"/>
                </a:cubicBezTo>
                <a:cubicBezTo>
                  <a:pt x="310" y="114"/>
                  <a:pt x="309" y="114"/>
                  <a:pt x="309" y="114"/>
                </a:cubicBezTo>
                <a:cubicBezTo>
                  <a:pt x="308" y="113"/>
                  <a:pt x="307" y="113"/>
                  <a:pt x="307" y="113"/>
                </a:cubicBezTo>
                <a:cubicBezTo>
                  <a:pt x="306" y="114"/>
                  <a:pt x="305" y="117"/>
                  <a:pt x="306" y="118"/>
                </a:cubicBezTo>
                <a:cubicBezTo>
                  <a:pt x="307" y="119"/>
                  <a:pt x="308" y="119"/>
                  <a:pt x="307" y="120"/>
                </a:cubicBezTo>
                <a:cubicBezTo>
                  <a:pt x="306" y="121"/>
                  <a:pt x="305" y="123"/>
                  <a:pt x="307" y="125"/>
                </a:cubicBezTo>
                <a:cubicBezTo>
                  <a:pt x="309" y="126"/>
                  <a:pt x="313" y="126"/>
                  <a:pt x="316" y="128"/>
                </a:cubicBezTo>
                <a:cubicBezTo>
                  <a:pt x="318" y="129"/>
                  <a:pt x="315" y="128"/>
                  <a:pt x="316" y="130"/>
                </a:cubicBezTo>
                <a:cubicBezTo>
                  <a:pt x="316" y="131"/>
                  <a:pt x="314" y="132"/>
                  <a:pt x="314" y="133"/>
                </a:cubicBezTo>
                <a:cubicBezTo>
                  <a:pt x="314" y="134"/>
                  <a:pt x="315" y="134"/>
                  <a:pt x="316" y="132"/>
                </a:cubicBezTo>
                <a:cubicBezTo>
                  <a:pt x="317" y="130"/>
                  <a:pt x="318" y="132"/>
                  <a:pt x="318" y="134"/>
                </a:cubicBezTo>
                <a:cubicBezTo>
                  <a:pt x="318" y="136"/>
                  <a:pt x="316" y="135"/>
                  <a:pt x="315" y="137"/>
                </a:cubicBezTo>
                <a:cubicBezTo>
                  <a:pt x="314" y="138"/>
                  <a:pt x="313" y="139"/>
                  <a:pt x="311" y="138"/>
                </a:cubicBezTo>
                <a:cubicBezTo>
                  <a:pt x="309" y="138"/>
                  <a:pt x="310" y="141"/>
                  <a:pt x="311" y="142"/>
                </a:cubicBezTo>
                <a:cubicBezTo>
                  <a:pt x="312" y="144"/>
                  <a:pt x="311" y="145"/>
                  <a:pt x="309" y="144"/>
                </a:cubicBezTo>
                <a:cubicBezTo>
                  <a:pt x="307" y="144"/>
                  <a:pt x="306" y="142"/>
                  <a:pt x="307" y="141"/>
                </a:cubicBezTo>
                <a:cubicBezTo>
                  <a:pt x="308" y="139"/>
                  <a:pt x="308" y="137"/>
                  <a:pt x="307" y="137"/>
                </a:cubicBezTo>
                <a:cubicBezTo>
                  <a:pt x="306" y="137"/>
                  <a:pt x="303" y="137"/>
                  <a:pt x="302" y="136"/>
                </a:cubicBezTo>
                <a:cubicBezTo>
                  <a:pt x="301" y="135"/>
                  <a:pt x="303" y="135"/>
                  <a:pt x="305" y="135"/>
                </a:cubicBezTo>
                <a:cubicBezTo>
                  <a:pt x="308" y="136"/>
                  <a:pt x="306" y="134"/>
                  <a:pt x="308" y="134"/>
                </a:cubicBezTo>
                <a:cubicBezTo>
                  <a:pt x="310" y="134"/>
                  <a:pt x="311" y="135"/>
                  <a:pt x="313" y="133"/>
                </a:cubicBezTo>
                <a:cubicBezTo>
                  <a:pt x="314" y="132"/>
                  <a:pt x="311" y="129"/>
                  <a:pt x="310" y="130"/>
                </a:cubicBezTo>
                <a:cubicBezTo>
                  <a:pt x="309" y="130"/>
                  <a:pt x="307" y="131"/>
                  <a:pt x="307" y="129"/>
                </a:cubicBezTo>
                <a:cubicBezTo>
                  <a:pt x="307" y="129"/>
                  <a:pt x="308" y="129"/>
                  <a:pt x="309" y="129"/>
                </a:cubicBezTo>
                <a:cubicBezTo>
                  <a:pt x="309" y="129"/>
                  <a:pt x="310" y="129"/>
                  <a:pt x="310" y="129"/>
                </a:cubicBezTo>
                <a:cubicBezTo>
                  <a:pt x="311" y="128"/>
                  <a:pt x="310" y="127"/>
                  <a:pt x="308" y="127"/>
                </a:cubicBezTo>
                <a:cubicBezTo>
                  <a:pt x="306" y="128"/>
                  <a:pt x="305" y="128"/>
                  <a:pt x="303" y="126"/>
                </a:cubicBezTo>
                <a:cubicBezTo>
                  <a:pt x="302" y="125"/>
                  <a:pt x="299" y="124"/>
                  <a:pt x="298" y="127"/>
                </a:cubicBezTo>
                <a:cubicBezTo>
                  <a:pt x="297" y="131"/>
                  <a:pt x="295" y="129"/>
                  <a:pt x="294" y="130"/>
                </a:cubicBezTo>
                <a:cubicBezTo>
                  <a:pt x="293" y="131"/>
                  <a:pt x="295" y="132"/>
                  <a:pt x="298" y="132"/>
                </a:cubicBezTo>
                <a:cubicBezTo>
                  <a:pt x="300" y="132"/>
                  <a:pt x="302" y="135"/>
                  <a:pt x="301" y="135"/>
                </a:cubicBezTo>
                <a:cubicBezTo>
                  <a:pt x="300" y="135"/>
                  <a:pt x="300" y="137"/>
                  <a:pt x="299" y="136"/>
                </a:cubicBezTo>
                <a:cubicBezTo>
                  <a:pt x="297" y="135"/>
                  <a:pt x="296" y="136"/>
                  <a:pt x="297" y="137"/>
                </a:cubicBezTo>
                <a:cubicBezTo>
                  <a:pt x="298" y="138"/>
                  <a:pt x="297" y="139"/>
                  <a:pt x="297" y="140"/>
                </a:cubicBezTo>
                <a:cubicBezTo>
                  <a:pt x="297" y="141"/>
                  <a:pt x="295" y="140"/>
                  <a:pt x="293" y="140"/>
                </a:cubicBezTo>
                <a:cubicBezTo>
                  <a:pt x="291" y="140"/>
                  <a:pt x="287" y="140"/>
                  <a:pt x="285" y="141"/>
                </a:cubicBezTo>
                <a:cubicBezTo>
                  <a:pt x="282" y="141"/>
                  <a:pt x="279" y="140"/>
                  <a:pt x="278" y="139"/>
                </a:cubicBezTo>
                <a:cubicBezTo>
                  <a:pt x="277" y="138"/>
                  <a:pt x="275" y="138"/>
                  <a:pt x="273" y="138"/>
                </a:cubicBezTo>
                <a:cubicBezTo>
                  <a:pt x="271" y="138"/>
                  <a:pt x="272" y="136"/>
                  <a:pt x="270" y="136"/>
                </a:cubicBezTo>
                <a:cubicBezTo>
                  <a:pt x="267" y="136"/>
                  <a:pt x="268" y="134"/>
                  <a:pt x="267" y="133"/>
                </a:cubicBezTo>
                <a:cubicBezTo>
                  <a:pt x="267" y="132"/>
                  <a:pt x="262" y="132"/>
                  <a:pt x="260" y="133"/>
                </a:cubicBezTo>
                <a:cubicBezTo>
                  <a:pt x="259" y="134"/>
                  <a:pt x="255" y="134"/>
                  <a:pt x="254" y="136"/>
                </a:cubicBezTo>
                <a:cubicBezTo>
                  <a:pt x="253" y="138"/>
                  <a:pt x="255" y="138"/>
                  <a:pt x="256" y="138"/>
                </a:cubicBezTo>
                <a:cubicBezTo>
                  <a:pt x="258" y="138"/>
                  <a:pt x="257" y="136"/>
                  <a:pt x="260" y="136"/>
                </a:cubicBezTo>
                <a:cubicBezTo>
                  <a:pt x="261" y="137"/>
                  <a:pt x="262" y="136"/>
                  <a:pt x="263" y="135"/>
                </a:cubicBezTo>
                <a:cubicBezTo>
                  <a:pt x="264" y="135"/>
                  <a:pt x="265" y="134"/>
                  <a:pt x="266" y="135"/>
                </a:cubicBezTo>
                <a:cubicBezTo>
                  <a:pt x="267" y="136"/>
                  <a:pt x="261" y="138"/>
                  <a:pt x="259" y="138"/>
                </a:cubicBezTo>
                <a:cubicBezTo>
                  <a:pt x="256" y="139"/>
                  <a:pt x="257" y="141"/>
                  <a:pt x="259" y="144"/>
                </a:cubicBezTo>
                <a:cubicBezTo>
                  <a:pt x="262" y="148"/>
                  <a:pt x="258" y="146"/>
                  <a:pt x="258" y="147"/>
                </a:cubicBezTo>
                <a:cubicBezTo>
                  <a:pt x="258" y="149"/>
                  <a:pt x="254" y="147"/>
                  <a:pt x="256" y="146"/>
                </a:cubicBezTo>
                <a:cubicBezTo>
                  <a:pt x="257" y="146"/>
                  <a:pt x="256" y="144"/>
                  <a:pt x="255" y="143"/>
                </a:cubicBezTo>
                <a:cubicBezTo>
                  <a:pt x="254" y="142"/>
                  <a:pt x="253" y="143"/>
                  <a:pt x="253" y="142"/>
                </a:cubicBezTo>
                <a:cubicBezTo>
                  <a:pt x="253" y="141"/>
                  <a:pt x="253" y="141"/>
                  <a:pt x="252" y="141"/>
                </a:cubicBezTo>
                <a:cubicBezTo>
                  <a:pt x="251" y="141"/>
                  <a:pt x="251" y="141"/>
                  <a:pt x="250" y="141"/>
                </a:cubicBezTo>
                <a:cubicBezTo>
                  <a:pt x="249" y="140"/>
                  <a:pt x="248" y="139"/>
                  <a:pt x="246" y="140"/>
                </a:cubicBezTo>
                <a:cubicBezTo>
                  <a:pt x="245" y="141"/>
                  <a:pt x="242" y="140"/>
                  <a:pt x="239" y="141"/>
                </a:cubicBezTo>
                <a:cubicBezTo>
                  <a:pt x="235" y="142"/>
                  <a:pt x="227" y="142"/>
                  <a:pt x="226" y="140"/>
                </a:cubicBezTo>
                <a:cubicBezTo>
                  <a:pt x="225" y="139"/>
                  <a:pt x="229" y="137"/>
                  <a:pt x="231" y="137"/>
                </a:cubicBezTo>
                <a:cubicBezTo>
                  <a:pt x="232" y="137"/>
                  <a:pt x="231" y="135"/>
                  <a:pt x="229" y="134"/>
                </a:cubicBezTo>
                <a:cubicBezTo>
                  <a:pt x="227" y="132"/>
                  <a:pt x="222" y="131"/>
                  <a:pt x="222" y="132"/>
                </a:cubicBezTo>
                <a:cubicBezTo>
                  <a:pt x="222" y="133"/>
                  <a:pt x="220" y="132"/>
                  <a:pt x="216" y="131"/>
                </a:cubicBezTo>
                <a:cubicBezTo>
                  <a:pt x="213" y="131"/>
                  <a:pt x="212" y="130"/>
                  <a:pt x="210" y="129"/>
                </a:cubicBezTo>
                <a:cubicBezTo>
                  <a:pt x="208" y="129"/>
                  <a:pt x="204" y="129"/>
                  <a:pt x="202" y="127"/>
                </a:cubicBezTo>
                <a:cubicBezTo>
                  <a:pt x="199" y="125"/>
                  <a:pt x="193" y="125"/>
                  <a:pt x="192" y="127"/>
                </a:cubicBezTo>
                <a:cubicBezTo>
                  <a:pt x="191" y="129"/>
                  <a:pt x="189" y="129"/>
                  <a:pt x="187" y="129"/>
                </a:cubicBezTo>
                <a:cubicBezTo>
                  <a:pt x="185" y="129"/>
                  <a:pt x="188" y="126"/>
                  <a:pt x="187" y="126"/>
                </a:cubicBezTo>
                <a:cubicBezTo>
                  <a:pt x="186" y="126"/>
                  <a:pt x="187" y="123"/>
                  <a:pt x="186" y="123"/>
                </a:cubicBezTo>
                <a:cubicBezTo>
                  <a:pt x="185" y="123"/>
                  <a:pt x="184" y="124"/>
                  <a:pt x="183" y="126"/>
                </a:cubicBezTo>
                <a:cubicBezTo>
                  <a:pt x="183" y="127"/>
                  <a:pt x="182" y="129"/>
                  <a:pt x="180" y="129"/>
                </a:cubicBezTo>
                <a:cubicBezTo>
                  <a:pt x="177" y="129"/>
                  <a:pt x="176" y="122"/>
                  <a:pt x="174" y="120"/>
                </a:cubicBezTo>
                <a:cubicBezTo>
                  <a:pt x="171" y="119"/>
                  <a:pt x="169" y="119"/>
                  <a:pt x="171" y="121"/>
                </a:cubicBezTo>
                <a:cubicBezTo>
                  <a:pt x="173" y="124"/>
                  <a:pt x="169" y="122"/>
                  <a:pt x="170" y="124"/>
                </a:cubicBezTo>
                <a:cubicBezTo>
                  <a:pt x="170" y="125"/>
                  <a:pt x="166" y="127"/>
                  <a:pt x="167" y="126"/>
                </a:cubicBezTo>
                <a:cubicBezTo>
                  <a:pt x="167" y="125"/>
                  <a:pt x="165" y="124"/>
                  <a:pt x="162" y="127"/>
                </a:cubicBezTo>
                <a:cubicBezTo>
                  <a:pt x="160" y="130"/>
                  <a:pt x="159" y="129"/>
                  <a:pt x="158" y="128"/>
                </a:cubicBezTo>
                <a:cubicBezTo>
                  <a:pt x="158" y="127"/>
                  <a:pt x="152" y="131"/>
                  <a:pt x="152" y="132"/>
                </a:cubicBezTo>
                <a:cubicBezTo>
                  <a:pt x="152" y="133"/>
                  <a:pt x="151" y="134"/>
                  <a:pt x="149" y="134"/>
                </a:cubicBezTo>
                <a:cubicBezTo>
                  <a:pt x="147" y="134"/>
                  <a:pt x="149" y="132"/>
                  <a:pt x="150" y="131"/>
                </a:cubicBezTo>
                <a:cubicBezTo>
                  <a:pt x="152" y="131"/>
                  <a:pt x="156" y="127"/>
                  <a:pt x="158" y="127"/>
                </a:cubicBezTo>
                <a:cubicBezTo>
                  <a:pt x="160" y="126"/>
                  <a:pt x="165" y="124"/>
                  <a:pt x="165" y="123"/>
                </a:cubicBezTo>
                <a:cubicBezTo>
                  <a:pt x="165" y="123"/>
                  <a:pt x="164" y="123"/>
                  <a:pt x="163" y="123"/>
                </a:cubicBezTo>
                <a:cubicBezTo>
                  <a:pt x="162" y="123"/>
                  <a:pt x="162" y="123"/>
                  <a:pt x="161" y="123"/>
                </a:cubicBezTo>
                <a:cubicBezTo>
                  <a:pt x="160" y="123"/>
                  <a:pt x="157" y="124"/>
                  <a:pt x="155" y="126"/>
                </a:cubicBezTo>
                <a:cubicBezTo>
                  <a:pt x="152" y="127"/>
                  <a:pt x="149" y="126"/>
                  <a:pt x="150" y="128"/>
                </a:cubicBezTo>
                <a:cubicBezTo>
                  <a:pt x="150" y="129"/>
                  <a:pt x="149" y="128"/>
                  <a:pt x="149" y="128"/>
                </a:cubicBezTo>
                <a:cubicBezTo>
                  <a:pt x="148" y="128"/>
                  <a:pt x="147" y="128"/>
                  <a:pt x="147" y="129"/>
                </a:cubicBezTo>
                <a:cubicBezTo>
                  <a:pt x="146" y="130"/>
                  <a:pt x="145" y="129"/>
                  <a:pt x="146" y="128"/>
                </a:cubicBezTo>
                <a:cubicBezTo>
                  <a:pt x="147" y="127"/>
                  <a:pt x="144" y="126"/>
                  <a:pt x="144" y="127"/>
                </a:cubicBezTo>
                <a:cubicBezTo>
                  <a:pt x="144" y="128"/>
                  <a:pt x="143" y="129"/>
                  <a:pt x="141" y="129"/>
                </a:cubicBezTo>
                <a:cubicBezTo>
                  <a:pt x="139" y="129"/>
                  <a:pt x="136" y="130"/>
                  <a:pt x="138" y="131"/>
                </a:cubicBezTo>
                <a:cubicBezTo>
                  <a:pt x="139" y="132"/>
                  <a:pt x="140" y="133"/>
                  <a:pt x="139" y="134"/>
                </a:cubicBezTo>
                <a:cubicBezTo>
                  <a:pt x="139" y="134"/>
                  <a:pt x="138" y="134"/>
                  <a:pt x="137" y="133"/>
                </a:cubicBezTo>
                <a:cubicBezTo>
                  <a:pt x="136" y="132"/>
                  <a:pt x="135" y="132"/>
                  <a:pt x="133" y="132"/>
                </a:cubicBezTo>
                <a:cubicBezTo>
                  <a:pt x="130" y="132"/>
                  <a:pt x="123" y="128"/>
                  <a:pt x="123" y="127"/>
                </a:cubicBezTo>
                <a:cubicBezTo>
                  <a:pt x="123" y="126"/>
                  <a:pt x="116" y="127"/>
                  <a:pt x="113" y="126"/>
                </a:cubicBezTo>
                <a:cubicBezTo>
                  <a:pt x="111" y="125"/>
                  <a:pt x="107" y="123"/>
                  <a:pt x="104" y="124"/>
                </a:cubicBezTo>
                <a:cubicBezTo>
                  <a:pt x="102" y="124"/>
                  <a:pt x="98" y="125"/>
                  <a:pt x="96" y="124"/>
                </a:cubicBezTo>
                <a:cubicBezTo>
                  <a:pt x="95" y="123"/>
                  <a:pt x="93" y="123"/>
                  <a:pt x="90" y="123"/>
                </a:cubicBezTo>
                <a:cubicBezTo>
                  <a:pt x="87" y="124"/>
                  <a:pt x="85" y="122"/>
                  <a:pt x="81" y="121"/>
                </a:cubicBezTo>
                <a:cubicBezTo>
                  <a:pt x="77" y="120"/>
                  <a:pt x="71" y="121"/>
                  <a:pt x="70" y="121"/>
                </a:cubicBezTo>
                <a:cubicBezTo>
                  <a:pt x="69" y="122"/>
                  <a:pt x="69" y="121"/>
                  <a:pt x="69" y="121"/>
                </a:cubicBezTo>
                <a:cubicBezTo>
                  <a:pt x="68" y="120"/>
                  <a:pt x="68" y="120"/>
                  <a:pt x="67" y="120"/>
                </a:cubicBezTo>
                <a:cubicBezTo>
                  <a:pt x="65" y="120"/>
                  <a:pt x="67" y="119"/>
                  <a:pt x="66" y="118"/>
                </a:cubicBezTo>
                <a:cubicBezTo>
                  <a:pt x="65" y="117"/>
                  <a:pt x="60" y="118"/>
                  <a:pt x="58" y="118"/>
                </a:cubicBezTo>
                <a:cubicBezTo>
                  <a:pt x="57" y="118"/>
                  <a:pt x="56" y="117"/>
                  <a:pt x="56" y="116"/>
                </a:cubicBezTo>
                <a:cubicBezTo>
                  <a:pt x="56" y="116"/>
                  <a:pt x="55" y="116"/>
                  <a:pt x="54" y="117"/>
                </a:cubicBezTo>
                <a:cubicBezTo>
                  <a:pt x="54" y="118"/>
                  <a:pt x="52" y="118"/>
                  <a:pt x="51" y="118"/>
                </a:cubicBezTo>
                <a:cubicBezTo>
                  <a:pt x="50" y="117"/>
                  <a:pt x="53" y="116"/>
                  <a:pt x="53" y="116"/>
                </a:cubicBezTo>
                <a:cubicBezTo>
                  <a:pt x="53" y="115"/>
                  <a:pt x="50" y="114"/>
                  <a:pt x="49" y="114"/>
                </a:cubicBezTo>
                <a:cubicBezTo>
                  <a:pt x="48" y="114"/>
                  <a:pt x="47" y="115"/>
                  <a:pt x="45" y="117"/>
                </a:cubicBezTo>
                <a:cubicBezTo>
                  <a:pt x="43" y="119"/>
                  <a:pt x="40" y="118"/>
                  <a:pt x="38" y="118"/>
                </a:cubicBezTo>
                <a:cubicBezTo>
                  <a:pt x="36" y="118"/>
                  <a:pt x="34" y="118"/>
                  <a:pt x="34" y="119"/>
                </a:cubicBezTo>
                <a:cubicBezTo>
                  <a:pt x="34" y="120"/>
                  <a:pt x="36" y="120"/>
                  <a:pt x="35" y="122"/>
                </a:cubicBezTo>
                <a:cubicBezTo>
                  <a:pt x="34" y="122"/>
                  <a:pt x="34" y="122"/>
                  <a:pt x="34" y="121"/>
                </a:cubicBezTo>
                <a:cubicBezTo>
                  <a:pt x="33" y="121"/>
                  <a:pt x="33" y="121"/>
                  <a:pt x="32" y="121"/>
                </a:cubicBezTo>
                <a:cubicBezTo>
                  <a:pt x="31" y="123"/>
                  <a:pt x="27" y="123"/>
                  <a:pt x="26" y="122"/>
                </a:cubicBezTo>
                <a:cubicBezTo>
                  <a:pt x="25" y="122"/>
                  <a:pt x="22" y="126"/>
                  <a:pt x="21" y="127"/>
                </a:cubicBezTo>
                <a:cubicBezTo>
                  <a:pt x="20" y="127"/>
                  <a:pt x="22" y="128"/>
                  <a:pt x="19" y="131"/>
                </a:cubicBezTo>
                <a:cubicBezTo>
                  <a:pt x="16" y="134"/>
                  <a:pt x="10" y="133"/>
                  <a:pt x="8" y="133"/>
                </a:cubicBezTo>
                <a:cubicBezTo>
                  <a:pt x="7" y="133"/>
                  <a:pt x="8" y="135"/>
                  <a:pt x="7" y="136"/>
                </a:cubicBezTo>
                <a:cubicBezTo>
                  <a:pt x="6" y="137"/>
                  <a:pt x="8" y="138"/>
                  <a:pt x="12" y="139"/>
                </a:cubicBezTo>
                <a:cubicBezTo>
                  <a:pt x="16" y="140"/>
                  <a:pt x="18" y="145"/>
                  <a:pt x="19" y="146"/>
                </a:cubicBezTo>
                <a:cubicBezTo>
                  <a:pt x="19" y="147"/>
                  <a:pt x="21" y="147"/>
                  <a:pt x="23" y="147"/>
                </a:cubicBezTo>
                <a:cubicBezTo>
                  <a:pt x="24" y="146"/>
                  <a:pt x="25" y="146"/>
                  <a:pt x="26" y="146"/>
                </a:cubicBezTo>
                <a:cubicBezTo>
                  <a:pt x="28" y="147"/>
                  <a:pt x="26" y="149"/>
                  <a:pt x="27" y="150"/>
                </a:cubicBezTo>
                <a:cubicBezTo>
                  <a:pt x="28" y="150"/>
                  <a:pt x="29" y="150"/>
                  <a:pt x="30" y="150"/>
                </a:cubicBezTo>
                <a:cubicBezTo>
                  <a:pt x="31" y="150"/>
                  <a:pt x="32" y="150"/>
                  <a:pt x="32" y="151"/>
                </a:cubicBezTo>
                <a:cubicBezTo>
                  <a:pt x="32" y="152"/>
                  <a:pt x="29" y="151"/>
                  <a:pt x="27" y="152"/>
                </a:cubicBezTo>
                <a:cubicBezTo>
                  <a:pt x="25" y="154"/>
                  <a:pt x="24" y="155"/>
                  <a:pt x="23" y="153"/>
                </a:cubicBezTo>
                <a:cubicBezTo>
                  <a:pt x="22" y="152"/>
                  <a:pt x="19" y="153"/>
                  <a:pt x="18" y="153"/>
                </a:cubicBezTo>
                <a:cubicBezTo>
                  <a:pt x="16" y="153"/>
                  <a:pt x="18" y="151"/>
                  <a:pt x="18" y="150"/>
                </a:cubicBezTo>
                <a:cubicBezTo>
                  <a:pt x="18" y="149"/>
                  <a:pt x="16" y="149"/>
                  <a:pt x="13" y="151"/>
                </a:cubicBezTo>
                <a:cubicBezTo>
                  <a:pt x="9" y="152"/>
                  <a:pt x="11" y="152"/>
                  <a:pt x="10" y="153"/>
                </a:cubicBezTo>
                <a:cubicBezTo>
                  <a:pt x="10" y="154"/>
                  <a:pt x="10" y="154"/>
                  <a:pt x="9" y="153"/>
                </a:cubicBezTo>
                <a:cubicBezTo>
                  <a:pt x="8" y="153"/>
                  <a:pt x="7" y="153"/>
                  <a:pt x="6" y="153"/>
                </a:cubicBezTo>
                <a:cubicBezTo>
                  <a:pt x="5" y="155"/>
                  <a:pt x="1" y="156"/>
                  <a:pt x="1" y="157"/>
                </a:cubicBezTo>
                <a:cubicBezTo>
                  <a:pt x="0" y="158"/>
                  <a:pt x="5" y="159"/>
                  <a:pt x="7" y="159"/>
                </a:cubicBezTo>
                <a:cubicBezTo>
                  <a:pt x="9" y="160"/>
                  <a:pt x="5" y="161"/>
                  <a:pt x="6" y="161"/>
                </a:cubicBezTo>
                <a:cubicBezTo>
                  <a:pt x="8" y="162"/>
                  <a:pt x="7" y="163"/>
                  <a:pt x="9" y="164"/>
                </a:cubicBezTo>
                <a:cubicBezTo>
                  <a:pt x="12" y="166"/>
                  <a:pt x="17" y="164"/>
                  <a:pt x="18" y="164"/>
                </a:cubicBezTo>
                <a:cubicBezTo>
                  <a:pt x="20" y="164"/>
                  <a:pt x="21" y="166"/>
                  <a:pt x="22" y="165"/>
                </a:cubicBezTo>
                <a:cubicBezTo>
                  <a:pt x="23" y="164"/>
                  <a:pt x="28" y="160"/>
                  <a:pt x="30" y="162"/>
                </a:cubicBezTo>
                <a:cubicBezTo>
                  <a:pt x="32" y="164"/>
                  <a:pt x="27" y="164"/>
                  <a:pt x="29" y="165"/>
                </a:cubicBezTo>
                <a:cubicBezTo>
                  <a:pt x="30" y="166"/>
                  <a:pt x="31" y="169"/>
                  <a:pt x="29" y="171"/>
                </a:cubicBezTo>
                <a:cubicBezTo>
                  <a:pt x="27" y="172"/>
                  <a:pt x="25" y="171"/>
                  <a:pt x="24" y="171"/>
                </a:cubicBezTo>
                <a:cubicBezTo>
                  <a:pt x="23" y="171"/>
                  <a:pt x="23" y="173"/>
                  <a:pt x="22" y="175"/>
                </a:cubicBezTo>
                <a:cubicBezTo>
                  <a:pt x="20" y="176"/>
                  <a:pt x="18" y="173"/>
                  <a:pt x="16" y="173"/>
                </a:cubicBezTo>
                <a:cubicBezTo>
                  <a:pt x="14" y="173"/>
                  <a:pt x="14" y="176"/>
                  <a:pt x="14" y="178"/>
                </a:cubicBezTo>
                <a:cubicBezTo>
                  <a:pt x="15" y="179"/>
                  <a:pt x="11" y="177"/>
                  <a:pt x="10" y="181"/>
                </a:cubicBezTo>
                <a:cubicBezTo>
                  <a:pt x="9" y="184"/>
                  <a:pt x="6" y="181"/>
                  <a:pt x="8" y="184"/>
                </a:cubicBezTo>
                <a:cubicBezTo>
                  <a:pt x="11" y="188"/>
                  <a:pt x="10" y="186"/>
                  <a:pt x="12" y="187"/>
                </a:cubicBezTo>
                <a:cubicBezTo>
                  <a:pt x="14" y="188"/>
                  <a:pt x="10" y="191"/>
                  <a:pt x="12" y="191"/>
                </a:cubicBezTo>
                <a:cubicBezTo>
                  <a:pt x="14" y="191"/>
                  <a:pt x="16" y="195"/>
                  <a:pt x="17" y="196"/>
                </a:cubicBezTo>
                <a:cubicBezTo>
                  <a:pt x="18" y="197"/>
                  <a:pt x="20" y="195"/>
                  <a:pt x="22" y="195"/>
                </a:cubicBezTo>
                <a:cubicBezTo>
                  <a:pt x="24" y="195"/>
                  <a:pt x="23" y="192"/>
                  <a:pt x="24" y="193"/>
                </a:cubicBezTo>
                <a:cubicBezTo>
                  <a:pt x="25" y="194"/>
                  <a:pt x="27" y="197"/>
                  <a:pt x="26" y="198"/>
                </a:cubicBezTo>
                <a:cubicBezTo>
                  <a:pt x="25" y="199"/>
                  <a:pt x="26" y="201"/>
                  <a:pt x="26" y="202"/>
                </a:cubicBezTo>
                <a:cubicBezTo>
                  <a:pt x="25" y="204"/>
                  <a:pt x="30" y="203"/>
                  <a:pt x="30" y="202"/>
                </a:cubicBezTo>
                <a:cubicBezTo>
                  <a:pt x="31" y="201"/>
                  <a:pt x="34" y="200"/>
                  <a:pt x="36" y="202"/>
                </a:cubicBezTo>
                <a:cubicBezTo>
                  <a:pt x="38" y="205"/>
                  <a:pt x="39" y="205"/>
                  <a:pt x="39" y="203"/>
                </a:cubicBezTo>
                <a:cubicBezTo>
                  <a:pt x="39" y="202"/>
                  <a:pt x="40" y="200"/>
                  <a:pt x="40" y="201"/>
                </a:cubicBezTo>
                <a:cubicBezTo>
                  <a:pt x="41" y="202"/>
                  <a:pt x="42" y="203"/>
                  <a:pt x="45" y="202"/>
                </a:cubicBezTo>
                <a:cubicBezTo>
                  <a:pt x="48" y="200"/>
                  <a:pt x="47" y="202"/>
                  <a:pt x="45" y="203"/>
                </a:cubicBezTo>
                <a:cubicBezTo>
                  <a:pt x="43" y="206"/>
                  <a:pt x="45" y="210"/>
                  <a:pt x="44" y="210"/>
                </a:cubicBezTo>
                <a:cubicBezTo>
                  <a:pt x="42" y="211"/>
                  <a:pt x="41" y="215"/>
                  <a:pt x="39" y="215"/>
                </a:cubicBezTo>
                <a:cubicBezTo>
                  <a:pt x="36" y="215"/>
                  <a:pt x="32" y="220"/>
                  <a:pt x="31" y="220"/>
                </a:cubicBezTo>
                <a:cubicBezTo>
                  <a:pt x="31" y="221"/>
                  <a:pt x="30" y="221"/>
                  <a:pt x="29" y="220"/>
                </a:cubicBezTo>
                <a:cubicBezTo>
                  <a:pt x="27" y="220"/>
                  <a:pt x="25" y="220"/>
                  <a:pt x="25" y="221"/>
                </a:cubicBezTo>
                <a:cubicBezTo>
                  <a:pt x="24" y="223"/>
                  <a:pt x="21" y="225"/>
                  <a:pt x="22" y="226"/>
                </a:cubicBezTo>
                <a:cubicBezTo>
                  <a:pt x="22" y="226"/>
                  <a:pt x="27" y="224"/>
                  <a:pt x="27" y="223"/>
                </a:cubicBezTo>
                <a:cubicBezTo>
                  <a:pt x="27" y="222"/>
                  <a:pt x="27" y="222"/>
                  <a:pt x="28" y="223"/>
                </a:cubicBezTo>
                <a:cubicBezTo>
                  <a:pt x="29" y="224"/>
                  <a:pt x="31" y="223"/>
                  <a:pt x="32" y="222"/>
                </a:cubicBezTo>
                <a:cubicBezTo>
                  <a:pt x="33" y="221"/>
                  <a:pt x="34" y="221"/>
                  <a:pt x="35" y="221"/>
                </a:cubicBezTo>
                <a:cubicBezTo>
                  <a:pt x="36" y="221"/>
                  <a:pt x="36" y="220"/>
                  <a:pt x="39" y="220"/>
                </a:cubicBezTo>
                <a:cubicBezTo>
                  <a:pt x="41" y="219"/>
                  <a:pt x="41" y="219"/>
                  <a:pt x="41" y="217"/>
                </a:cubicBezTo>
                <a:cubicBezTo>
                  <a:pt x="42" y="216"/>
                  <a:pt x="48" y="213"/>
                  <a:pt x="49" y="213"/>
                </a:cubicBezTo>
                <a:cubicBezTo>
                  <a:pt x="50" y="213"/>
                  <a:pt x="49" y="211"/>
                  <a:pt x="51" y="211"/>
                </a:cubicBezTo>
                <a:cubicBezTo>
                  <a:pt x="52" y="211"/>
                  <a:pt x="54" y="209"/>
                  <a:pt x="55" y="208"/>
                </a:cubicBezTo>
                <a:cubicBezTo>
                  <a:pt x="57" y="206"/>
                  <a:pt x="57" y="207"/>
                  <a:pt x="58" y="207"/>
                </a:cubicBezTo>
                <a:cubicBezTo>
                  <a:pt x="60" y="206"/>
                  <a:pt x="59" y="204"/>
                  <a:pt x="60" y="203"/>
                </a:cubicBezTo>
                <a:cubicBezTo>
                  <a:pt x="61" y="203"/>
                  <a:pt x="62" y="202"/>
                  <a:pt x="62" y="201"/>
                </a:cubicBezTo>
                <a:cubicBezTo>
                  <a:pt x="62" y="200"/>
                  <a:pt x="59" y="200"/>
                  <a:pt x="59" y="200"/>
                </a:cubicBezTo>
                <a:cubicBezTo>
                  <a:pt x="58" y="199"/>
                  <a:pt x="61" y="196"/>
                  <a:pt x="62" y="197"/>
                </a:cubicBezTo>
                <a:cubicBezTo>
                  <a:pt x="63" y="197"/>
                  <a:pt x="65" y="195"/>
                  <a:pt x="65" y="194"/>
                </a:cubicBezTo>
                <a:cubicBezTo>
                  <a:pt x="65" y="192"/>
                  <a:pt x="67" y="192"/>
                  <a:pt x="68" y="191"/>
                </a:cubicBezTo>
                <a:cubicBezTo>
                  <a:pt x="69" y="190"/>
                  <a:pt x="69" y="188"/>
                  <a:pt x="70" y="188"/>
                </a:cubicBezTo>
                <a:cubicBezTo>
                  <a:pt x="71" y="188"/>
                  <a:pt x="72" y="187"/>
                  <a:pt x="74" y="186"/>
                </a:cubicBezTo>
                <a:cubicBezTo>
                  <a:pt x="75" y="185"/>
                  <a:pt x="74" y="187"/>
                  <a:pt x="76" y="187"/>
                </a:cubicBezTo>
                <a:cubicBezTo>
                  <a:pt x="79" y="187"/>
                  <a:pt x="78" y="189"/>
                  <a:pt x="76" y="188"/>
                </a:cubicBezTo>
                <a:cubicBezTo>
                  <a:pt x="74" y="188"/>
                  <a:pt x="74" y="188"/>
                  <a:pt x="72" y="189"/>
                </a:cubicBezTo>
                <a:cubicBezTo>
                  <a:pt x="70" y="191"/>
                  <a:pt x="72" y="191"/>
                  <a:pt x="70" y="193"/>
                </a:cubicBezTo>
                <a:cubicBezTo>
                  <a:pt x="69" y="195"/>
                  <a:pt x="69" y="196"/>
                  <a:pt x="71" y="196"/>
                </a:cubicBezTo>
                <a:cubicBezTo>
                  <a:pt x="72" y="196"/>
                  <a:pt x="71" y="198"/>
                  <a:pt x="69" y="198"/>
                </a:cubicBezTo>
                <a:cubicBezTo>
                  <a:pt x="67" y="199"/>
                  <a:pt x="69" y="200"/>
                  <a:pt x="71" y="200"/>
                </a:cubicBezTo>
                <a:cubicBezTo>
                  <a:pt x="73" y="200"/>
                  <a:pt x="76" y="196"/>
                  <a:pt x="79" y="195"/>
                </a:cubicBezTo>
                <a:cubicBezTo>
                  <a:pt x="81" y="194"/>
                  <a:pt x="83" y="194"/>
                  <a:pt x="84" y="194"/>
                </a:cubicBezTo>
                <a:cubicBezTo>
                  <a:pt x="84" y="195"/>
                  <a:pt x="85" y="195"/>
                  <a:pt x="85" y="195"/>
                </a:cubicBezTo>
                <a:cubicBezTo>
                  <a:pt x="86" y="194"/>
                  <a:pt x="84" y="193"/>
                  <a:pt x="85" y="192"/>
                </a:cubicBezTo>
                <a:cubicBezTo>
                  <a:pt x="86" y="192"/>
                  <a:pt x="84" y="192"/>
                  <a:pt x="83" y="190"/>
                </a:cubicBezTo>
                <a:cubicBezTo>
                  <a:pt x="83" y="188"/>
                  <a:pt x="84" y="189"/>
                  <a:pt x="85" y="188"/>
                </a:cubicBezTo>
                <a:cubicBezTo>
                  <a:pt x="85" y="186"/>
                  <a:pt x="86" y="187"/>
                  <a:pt x="87" y="188"/>
                </a:cubicBezTo>
                <a:cubicBezTo>
                  <a:pt x="88" y="188"/>
                  <a:pt x="88" y="188"/>
                  <a:pt x="88" y="188"/>
                </a:cubicBezTo>
                <a:cubicBezTo>
                  <a:pt x="89" y="188"/>
                  <a:pt x="90" y="188"/>
                  <a:pt x="90" y="189"/>
                </a:cubicBezTo>
                <a:cubicBezTo>
                  <a:pt x="91" y="190"/>
                  <a:pt x="91" y="190"/>
                  <a:pt x="92" y="189"/>
                </a:cubicBezTo>
                <a:cubicBezTo>
                  <a:pt x="92" y="189"/>
                  <a:pt x="93" y="189"/>
                  <a:pt x="94" y="190"/>
                </a:cubicBezTo>
                <a:cubicBezTo>
                  <a:pt x="95" y="191"/>
                  <a:pt x="93" y="191"/>
                  <a:pt x="92" y="191"/>
                </a:cubicBezTo>
                <a:cubicBezTo>
                  <a:pt x="90" y="191"/>
                  <a:pt x="91" y="194"/>
                  <a:pt x="92" y="192"/>
                </a:cubicBezTo>
                <a:cubicBezTo>
                  <a:pt x="93" y="191"/>
                  <a:pt x="94" y="191"/>
                  <a:pt x="96" y="192"/>
                </a:cubicBezTo>
                <a:cubicBezTo>
                  <a:pt x="97" y="193"/>
                  <a:pt x="97" y="192"/>
                  <a:pt x="98" y="191"/>
                </a:cubicBezTo>
                <a:cubicBezTo>
                  <a:pt x="99" y="190"/>
                  <a:pt x="99" y="192"/>
                  <a:pt x="99" y="192"/>
                </a:cubicBezTo>
                <a:cubicBezTo>
                  <a:pt x="99" y="193"/>
                  <a:pt x="101" y="193"/>
                  <a:pt x="104" y="194"/>
                </a:cubicBezTo>
                <a:cubicBezTo>
                  <a:pt x="107" y="194"/>
                  <a:pt x="112" y="194"/>
                  <a:pt x="113" y="194"/>
                </a:cubicBezTo>
                <a:cubicBezTo>
                  <a:pt x="114" y="193"/>
                  <a:pt x="114" y="195"/>
                  <a:pt x="117" y="196"/>
                </a:cubicBezTo>
                <a:cubicBezTo>
                  <a:pt x="118" y="196"/>
                  <a:pt x="119" y="196"/>
                  <a:pt x="120" y="195"/>
                </a:cubicBezTo>
                <a:cubicBezTo>
                  <a:pt x="121" y="194"/>
                  <a:pt x="121" y="194"/>
                  <a:pt x="122" y="194"/>
                </a:cubicBezTo>
                <a:cubicBezTo>
                  <a:pt x="124" y="196"/>
                  <a:pt x="122" y="196"/>
                  <a:pt x="121" y="197"/>
                </a:cubicBezTo>
                <a:cubicBezTo>
                  <a:pt x="120" y="198"/>
                  <a:pt x="122" y="198"/>
                  <a:pt x="123" y="198"/>
                </a:cubicBezTo>
                <a:cubicBezTo>
                  <a:pt x="124" y="199"/>
                  <a:pt x="127" y="200"/>
                  <a:pt x="128" y="201"/>
                </a:cubicBezTo>
                <a:cubicBezTo>
                  <a:pt x="129" y="202"/>
                  <a:pt x="130" y="203"/>
                  <a:pt x="133" y="205"/>
                </a:cubicBezTo>
                <a:cubicBezTo>
                  <a:pt x="135" y="206"/>
                  <a:pt x="135" y="205"/>
                  <a:pt x="135" y="204"/>
                </a:cubicBezTo>
                <a:cubicBezTo>
                  <a:pt x="135" y="203"/>
                  <a:pt x="134" y="202"/>
                  <a:pt x="136" y="203"/>
                </a:cubicBezTo>
                <a:cubicBezTo>
                  <a:pt x="138" y="205"/>
                  <a:pt x="137" y="203"/>
                  <a:pt x="139" y="205"/>
                </a:cubicBezTo>
                <a:cubicBezTo>
                  <a:pt x="141" y="206"/>
                  <a:pt x="140" y="204"/>
                  <a:pt x="139" y="201"/>
                </a:cubicBezTo>
                <a:cubicBezTo>
                  <a:pt x="139" y="198"/>
                  <a:pt x="140" y="200"/>
                  <a:pt x="141" y="202"/>
                </a:cubicBezTo>
                <a:cubicBezTo>
                  <a:pt x="142" y="203"/>
                  <a:pt x="142" y="205"/>
                  <a:pt x="141" y="207"/>
                </a:cubicBezTo>
                <a:cubicBezTo>
                  <a:pt x="141" y="209"/>
                  <a:pt x="138" y="207"/>
                  <a:pt x="138" y="206"/>
                </a:cubicBezTo>
                <a:cubicBezTo>
                  <a:pt x="139" y="205"/>
                  <a:pt x="135" y="206"/>
                  <a:pt x="135" y="207"/>
                </a:cubicBezTo>
                <a:cubicBezTo>
                  <a:pt x="135" y="208"/>
                  <a:pt x="137" y="211"/>
                  <a:pt x="139" y="211"/>
                </a:cubicBezTo>
                <a:cubicBezTo>
                  <a:pt x="140" y="212"/>
                  <a:pt x="139" y="214"/>
                  <a:pt x="140" y="214"/>
                </a:cubicBezTo>
                <a:cubicBezTo>
                  <a:pt x="141" y="215"/>
                  <a:pt x="141" y="217"/>
                  <a:pt x="142" y="217"/>
                </a:cubicBezTo>
                <a:cubicBezTo>
                  <a:pt x="143" y="216"/>
                  <a:pt x="143" y="213"/>
                  <a:pt x="142" y="212"/>
                </a:cubicBezTo>
                <a:cubicBezTo>
                  <a:pt x="141" y="211"/>
                  <a:pt x="141" y="209"/>
                  <a:pt x="142" y="209"/>
                </a:cubicBezTo>
                <a:cubicBezTo>
                  <a:pt x="144" y="210"/>
                  <a:pt x="142" y="212"/>
                  <a:pt x="143" y="212"/>
                </a:cubicBezTo>
                <a:cubicBezTo>
                  <a:pt x="144" y="213"/>
                  <a:pt x="144" y="212"/>
                  <a:pt x="146" y="211"/>
                </a:cubicBezTo>
                <a:cubicBezTo>
                  <a:pt x="147" y="210"/>
                  <a:pt x="145" y="208"/>
                  <a:pt x="145" y="207"/>
                </a:cubicBezTo>
                <a:cubicBezTo>
                  <a:pt x="146" y="206"/>
                  <a:pt x="147" y="208"/>
                  <a:pt x="148" y="210"/>
                </a:cubicBezTo>
                <a:cubicBezTo>
                  <a:pt x="149" y="212"/>
                  <a:pt x="147" y="212"/>
                  <a:pt x="147" y="213"/>
                </a:cubicBezTo>
                <a:cubicBezTo>
                  <a:pt x="147" y="214"/>
                  <a:pt x="145" y="213"/>
                  <a:pt x="144" y="214"/>
                </a:cubicBezTo>
                <a:cubicBezTo>
                  <a:pt x="144" y="214"/>
                  <a:pt x="144" y="218"/>
                  <a:pt x="145" y="218"/>
                </a:cubicBezTo>
                <a:cubicBezTo>
                  <a:pt x="145" y="218"/>
                  <a:pt x="145" y="218"/>
                  <a:pt x="146" y="217"/>
                </a:cubicBezTo>
                <a:cubicBezTo>
                  <a:pt x="146" y="216"/>
                  <a:pt x="146" y="216"/>
                  <a:pt x="146" y="217"/>
                </a:cubicBezTo>
                <a:cubicBezTo>
                  <a:pt x="147" y="217"/>
                  <a:pt x="147" y="217"/>
                  <a:pt x="148" y="216"/>
                </a:cubicBezTo>
                <a:cubicBezTo>
                  <a:pt x="148" y="216"/>
                  <a:pt x="149" y="215"/>
                  <a:pt x="149" y="216"/>
                </a:cubicBezTo>
                <a:cubicBezTo>
                  <a:pt x="150" y="218"/>
                  <a:pt x="152" y="219"/>
                  <a:pt x="153" y="219"/>
                </a:cubicBezTo>
                <a:cubicBezTo>
                  <a:pt x="154" y="219"/>
                  <a:pt x="152" y="217"/>
                  <a:pt x="151" y="217"/>
                </a:cubicBezTo>
                <a:cubicBezTo>
                  <a:pt x="150" y="217"/>
                  <a:pt x="150" y="215"/>
                  <a:pt x="151" y="215"/>
                </a:cubicBezTo>
                <a:cubicBezTo>
                  <a:pt x="152" y="214"/>
                  <a:pt x="155" y="218"/>
                  <a:pt x="154" y="219"/>
                </a:cubicBezTo>
                <a:cubicBezTo>
                  <a:pt x="154" y="220"/>
                  <a:pt x="153" y="220"/>
                  <a:pt x="152" y="221"/>
                </a:cubicBezTo>
                <a:cubicBezTo>
                  <a:pt x="152" y="222"/>
                  <a:pt x="151" y="221"/>
                  <a:pt x="150" y="220"/>
                </a:cubicBezTo>
                <a:cubicBezTo>
                  <a:pt x="150" y="220"/>
                  <a:pt x="149" y="219"/>
                  <a:pt x="149" y="219"/>
                </a:cubicBezTo>
                <a:cubicBezTo>
                  <a:pt x="147" y="219"/>
                  <a:pt x="149" y="221"/>
                  <a:pt x="149" y="222"/>
                </a:cubicBezTo>
                <a:cubicBezTo>
                  <a:pt x="150" y="224"/>
                  <a:pt x="148" y="226"/>
                  <a:pt x="149" y="227"/>
                </a:cubicBezTo>
                <a:cubicBezTo>
                  <a:pt x="151" y="228"/>
                  <a:pt x="150" y="226"/>
                  <a:pt x="151" y="225"/>
                </a:cubicBezTo>
                <a:cubicBezTo>
                  <a:pt x="151" y="224"/>
                  <a:pt x="152" y="225"/>
                  <a:pt x="153" y="226"/>
                </a:cubicBezTo>
                <a:cubicBezTo>
                  <a:pt x="154" y="227"/>
                  <a:pt x="154" y="224"/>
                  <a:pt x="154" y="224"/>
                </a:cubicBezTo>
                <a:cubicBezTo>
                  <a:pt x="154" y="223"/>
                  <a:pt x="155" y="223"/>
                  <a:pt x="156" y="224"/>
                </a:cubicBezTo>
                <a:cubicBezTo>
                  <a:pt x="157" y="225"/>
                  <a:pt x="157" y="225"/>
                  <a:pt x="157" y="224"/>
                </a:cubicBezTo>
                <a:cubicBezTo>
                  <a:pt x="157" y="224"/>
                  <a:pt x="158" y="223"/>
                  <a:pt x="158" y="223"/>
                </a:cubicBezTo>
                <a:cubicBezTo>
                  <a:pt x="159" y="224"/>
                  <a:pt x="158" y="225"/>
                  <a:pt x="158" y="226"/>
                </a:cubicBezTo>
                <a:cubicBezTo>
                  <a:pt x="158" y="227"/>
                  <a:pt x="159" y="227"/>
                  <a:pt x="159" y="226"/>
                </a:cubicBezTo>
                <a:cubicBezTo>
                  <a:pt x="160" y="226"/>
                  <a:pt x="160" y="226"/>
                  <a:pt x="160" y="227"/>
                </a:cubicBezTo>
                <a:cubicBezTo>
                  <a:pt x="160" y="228"/>
                  <a:pt x="161" y="228"/>
                  <a:pt x="162" y="229"/>
                </a:cubicBezTo>
                <a:cubicBezTo>
                  <a:pt x="163" y="230"/>
                  <a:pt x="160" y="230"/>
                  <a:pt x="161" y="231"/>
                </a:cubicBezTo>
                <a:cubicBezTo>
                  <a:pt x="162" y="232"/>
                  <a:pt x="161" y="233"/>
                  <a:pt x="162" y="234"/>
                </a:cubicBezTo>
                <a:cubicBezTo>
                  <a:pt x="163" y="235"/>
                  <a:pt x="164" y="235"/>
                  <a:pt x="165" y="234"/>
                </a:cubicBezTo>
                <a:cubicBezTo>
                  <a:pt x="166" y="233"/>
                  <a:pt x="167" y="235"/>
                  <a:pt x="166" y="237"/>
                </a:cubicBezTo>
                <a:cubicBezTo>
                  <a:pt x="165" y="238"/>
                  <a:pt x="167" y="239"/>
                  <a:pt x="168" y="238"/>
                </a:cubicBezTo>
                <a:cubicBezTo>
                  <a:pt x="169" y="237"/>
                  <a:pt x="171" y="240"/>
                  <a:pt x="172" y="240"/>
                </a:cubicBezTo>
                <a:cubicBezTo>
                  <a:pt x="172" y="241"/>
                  <a:pt x="173" y="242"/>
                  <a:pt x="172" y="242"/>
                </a:cubicBezTo>
                <a:cubicBezTo>
                  <a:pt x="170" y="242"/>
                  <a:pt x="171" y="244"/>
                  <a:pt x="172" y="245"/>
                </a:cubicBezTo>
                <a:cubicBezTo>
                  <a:pt x="173" y="245"/>
                  <a:pt x="173" y="246"/>
                  <a:pt x="173" y="247"/>
                </a:cubicBezTo>
                <a:cubicBezTo>
                  <a:pt x="173" y="248"/>
                  <a:pt x="176" y="249"/>
                  <a:pt x="177" y="249"/>
                </a:cubicBezTo>
                <a:cubicBezTo>
                  <a:pt x="178" y="248"/>
                  <a:pt x="179" y="249"/>
                  <a:pt x="180" y="250"/>
                </a:cubicBezTo>
                <a:cubicBezTo>
                  <a:pt x="181" y="251"/>
                  <a:pt x="183" y="252"/>
                  <a:pt x="184" y="251"/>
                </a:cubicBezTo>
                <a:cubicBezTo>
                  <a:pt x="185" y="251"/>
                  <a:pt x="185" y="253"/>
                  <a:pt x="185" y="254"/>
                </a:cubicBezTo>
                <a:cubicBezTo>
                  <a:pt x="185" y="255"/>
                  <a:pt x="187" y="255"/>
                  <a:pt x="189" y="254"/>
                </a:cubicBezTo>
                <a:cubicBezTo>
                  <a:pt x="189" y="254"/>
                  <a:pt x="189" y="255"/>
                  <a:pt x="190" y="255"/>
                </a:cubicBezTo>
                <a:cubicBezTo>
                  <a:pt x="190" y="255"/>
                  <a:pt x="191" y="256"/>
                  <a:pt x="191" y="256"/>
                </a:cubicBezTo>
                <a:cubicBezTo>
                  <a:pt x="193" y="255"/>
                  <a:pt x="193" y="259"/>
                  <a:pt x="195" y="260"/>
                </a:cubicBezTo>
                <a:cubicBezTo>
                  <a:pt x="196" y="262"/>
                  <a:pt x="195" y="263"/>
                  <a:pt x="195" y="265"/>
                </a:cubicBezTo>
                <a:cubicBezTo>
                  <a:pt x="196" y="266"/>
                  <a:pt x="196" y="269"/>
                  <a:pt x="194" y="269"/>
                </a:cubicBezTo>
                <a:cubicBezTo>
                  <a:pt x="193" y="269"/>
                  <a:pt x="193" y="267"/>
                  <a:pt x="194" y="267"/>
                </a:cubicBezTo>
                <a:cubicBezTo>
                  <a:pt x="195" y="266"/>
                  <a:pt x="194" y="264"/>
                  <a:pt x="193" y="264"/>
                </a:cubicBezTo>
                <a:cubicBezTo>
                  <a:pt x="192" y="264"/>
                  <a:pt x="192" y="262"/>
                  <a:pt x="193" y="261"/>
                </a:cubicBezTo>
                <a:cubicBezTo>
                  <a:pt x="193" y="260"/>
                  <a:pt x="191" y="260"/>
                  <a:pt x="190" y="259"/>
                </a:cubicBezTo>
                <a:cubicBezTo>
                  <a:pt x="189" y="258"/>
                  <a:pt x="186" y="258"/>
                  <a:pt x="185" y="257"/>
                </a:cubicBezTo>
                <a:cubicBezTo>
                  <a:pt x="185" y="256"/>
                  <a:pt x="182" y="251"/>
                  <a:pt x="180" y="251"/>
                </a:cubicBezTo>
                <a:cubicBezTo>
                  <a:pt x="179" y="251"/>
                  <a:pt x="176" y="252"/>
                  <a:pt x="175" y="250"/>
                </a:cubicBezTo>
                <a:cubicBezTo>
                  <a:pt x="173" y="249"/>
                  <a:pt x="171" y="249"/>
                  <a:pt x="170" y="249"/>
                </a:cubicBezTo>
                <a:cubicBezTo>
                  <a:pt x="169" y="250"/>
                  <a:pt x="172" y="250"/>
                  <a:pt x="171" y="251"/>
                </a:cubicBezTo>
                <a:cubicBezTo>
                  <a:pt x="171" y="252"/>
                  <a:pt x="172" y="253"/>
                  <a:pt x="173" y="253"/>
                </a:cubicBezTo>
                <a:cubicBezTo>
                  <a:pt x="175" y="253"/>
                  <a:pt x="175" y="255"/>
                  <a:pt x="176" y="255"/>
                </a:cubicBezTo>
                <a:cubicBezTo>
                  <a:pt x="177" y="255"/>
                  <a:pt x="178" y="257"/>
                  <a:pt x="179" y="257"/>
                </a:cubicBezTo>
                <a:cubicBezTo>
                  <a:pt x="181" y="257"/>
                  <a:pt x="181" y="258"/>
                  <a:pt x="181" y="259"/>
                </a:cubicBezTo>
                <a:cubicBezTo>
                  <a:pt x="182" y="260"/>
                  <a:pt x="184" y="259"/>
                  <a:pt x="184" y="260"/>
                </a:cubicBezTo>
                <a:cubicBezTo>
                  <a:pt x="184" y="261"/>
                  <a:pt x="185" y="262"/>
                  <a:pt x="186" y="263"/>
                </a:cubicBezTo>
                <a:cubicBezTo>
                  <a:pt x="186" y="264"/>
                  <a:pt x="186" y="267"/>
                  <a:pt x="188" y="269"/>
                </a:cubicBezTo>
                <a:cubicBezTo>
                  <a:pt x="189" y="271"/>
                  <a:pt x="188" y="272"/>
                  <a:pt x="190" y="273"/>
                </a:cubicBezTo>
                <a:cubicBezTo>
                  <a:pt x="191" y="273"/>
                  <a:pt x="191" y="274"/>
                  <a:pt x="190" y="274"/>
                </a:cubicBezTo>
                <a:cubicBezTo>
                  <a:pt x="188" y="274"/>
                  <a:pt x="189" y="275"/>
                  <a:pt x="189" y="278"/>
                </a:cubicBezTo>
                <a:cubicBezTo>
                  <a:pt x="188" y="281"/>
                  <a:pt x="188" y="286"/>
                  <a:pt x="188" y="288"/>
                </a:cubicBezTo>
                <a:cubicBezTo>
                  <a:pt x="188" y="290"/>
                  <a:pt x="186" y="293"/>
                  <a:pt x="187" y="295"/>
                </a:cubicBezTo>
                <a:cubicBezTo>
                  <a:pt x="188" y="297"/>
                  <a:pt x="189" y="299"/>
                  <a:pt x="188" y="302"/>
                </a:cubicBezTo>
                <a:cubicBezTo>
                  <a:pt x="188" y="304"/>
                  <a:pt x="188" y="305"/>
                  <a:pt x="189" y="307"/>
                </a:cubicBezTo>
                <a:cubicBezTo>
                  <a:pt x="190" y="309"/>
                  <a:pt x="189" y="312"/>
                  <a:pt x="190" y="313"/>
                </a:cubicBezTo>
                <a:cubicBezTo>
                  <a:pt x="191" y="313"/>
                  <a:pt x="192" y="315"/>
                  <a:pt x="193" y="316"/>
                </a:cubicBezTo>
                <a:cubicBezTo>
                  <a:pt x="194" y="318"/>
                  <a:pt x="195" y="317"/>
                  <a:pt x="196" y="319"/>
                </a:cubicBezTo>
                <a:cubicBezTo>
                  <a:pt x="196" y="321"/>
                  <a:pt x="196" y="321"/>
                  <a:pt x="197" y="321"/>
                </a:cubicBezTo>
                <a:cubicBezTo>
                  <a:pt x="199" y="322"/>
                  <a:pt x="198" y="324"/>
                  <a:pt x="198" y="325"/>
                </a:cubicBezTo>
                <a:cubicBezTo>
                  <a:pt x="198" y="326"/>
                  <a:pt x="200" y="327"/>
                  <a:pt x="202" y="330"/>
                </a:cubicBezTo>
                <a:cubicBezTo>
                  <a:pt x="205" y="332"/>
                  <a:pt x="203" y="334"/>
                  <a:pt x="204" y="334"/>
                </a:cubicBezTo>
                <a:cubicBezTo>
                  <a:pt x="206" y="334"/>
                  <a:pt x="208" y="335"/>
                  <a:pt x="210" y="336"/>
                </a:cubicBezTo>
                <a:cubicBezTo>
                  <a:pt x="211" y="336"/>
                  <a:pt x="212" y="336"/>
                  <a:pt x="212" y="336"/>
                </a:cubicBezTo>
                <a:cubicBezTo>
                  <a:pt x="213" y="336"/>
                  <a:pt x="213" y="336"/>
                  <a:pt x="213" y="336"/>
                </a:cubicBezTo>
                <a:cubicBezTo>
                  <a:pt x="215" y="337"/>
                  <a:pt x="217" y="339"/>
                  <a:pt x="217" y="341"/>
                </a:cubicBezTo>
                <a:cubicBezTo>
                  <a:pt x="218" y="343"/>
                  <a:pt x="218" y="345"/>
                  <a:pt x="220" y="347"/>
                </a:cubicBezTo>
                <a:cubicBezTo>
                  <a:pt x="222" y="350"/>
                  <a:pt x="224" y="354"/>
                  <a:pt x="224" y="356"/>
                </a:cubicBezTo>
                <a:cubicBezTo>
                  <a:pt x="224" y="357"/>
                  <a:pt x="227" y="358"/>
                  <a:pt x="229" y="360"/>
                </a:cubicBezTo>
                <a:cubicBezTo>
                  <a:pt x="232" y="361"/>
                  <a:pt x="232" y="365"/>
                  <a:pt x="231" y="366"/>
                </a:cubicBezTo>
                <a:cubicBezTo>
                  <a:pt x="231" y="366"/>
                  <a:pt x="230" y="366"/>
                  <a:pt x="230" y="366"/>
                </a:cubicBezTo>
                <a:cubicBezTo>
                  <a:pt x="229" y="366"/>
                  <a:pt x="228" y="365"/>
                  <a:pt x="228" y="366"/>
                </a:cubicBezTo>
                <a:cubicBezTo>
                  <a:pt x="228" y="367"/>
                  <a:pt x="232" y="370"/>
                  <a:pt x="233" y="370"/>
                </a:cubicBezTo>
                <a:cubicBezTo>
                  <a:pt x="235" y="370"/>
                  <a:pt x="236" y="371"/>
                  <a:pt x="238" y="373"/>
                </a:cubicBezTo>
                <a:cubicBezTo>
                  <a:pt x="240" y="375"/>
                  <a:pt x="240" y="377"/>
                  <a:pt x="239" y="378"/>
                </a:cubicBezTo>
                <a:cubicBezTo>
                  <a:pt x="238" y="379"/>
                  <a:pt x="241" y="380"/>
                  <a:pt x="244" y="382"/>
                </a:cubicBezTo>
                <a:cubicBezTo>
                  <a:pt x="247" y="384"/>
                  <a:pt x="248" y="387"/>
                  <a:pt x="248" y="388"/>
                </a:cubicBezTo>
                <a:cubicBezTo>
                  <a:pt x="249" y="389"/>
                  <a:pt x="250" y="388"/>
                  <a:pt x="251" y="386"/>
                </a:cubicBezTo>
                <a:cubicBezTo>
                  <a:pt x="251" y="385"/>
                  <a:pt x="250" y="385"/>
                  <a:pt x="250" y="383"/>
                </a:cubicBezTo>
                <a:cubicBezTo>
                  <a:pt x="250" y="381"/>
                  <a:pt x="247" y="382"/>
                  <a:pt x="246" y="381"/>
                </a:cubicBezTo>
                <a:cubicBezTo>
                  <a:pt x="245" y="381"/>
                  <a:pt x="246" y="379"/>
                  <a:pt x="245" y="378"/>
                </a:cubicBezTo>
                <a:cubicBezTo>
                  <a:pt x="244" y="377"/>
                  <a:pt x="243" y="374"/>
                  <a:pt x="242" y="372"/>
                </a:cubicBezTo>
                <a:cubicBezTo>
                  <a:pt x="242" y="370"/>
                  <a:pt x="239" y="368"/>
                  <a:pt x="238" y="365"/>
                </a:cubicBezTo>
                <a:cubicBezTo>
                  <a:pt x="236" y="363"/>
                  <a:pt x="235" y="361"/>
                  <a:pt x="234" y="361"/>
                </a:cubicBezTo>
                <a:cubicBezTo>
                  <a:pt x="233" y="360"/>
                  <a:pt x="235" y="359"/>
                  <a:pt x="235" y="358"/>
                </a:cubicBezTo>
                <a:cubicBezTo>
                  <a:pt x="234" y="358"/>
                  <a:pt x="233" y="358"/>
                  <a:pt x="231" y="357"/>
                </a:cubicBezTo>
                <a:cubicBezTo>
                  <a:pt x="230" y="356"/>
                  <a:pt x="229" y="355"/>
                  <a:pt x="229" y="354"/>
                </a:cubicBezTo>
                <a:cubicBezTo>
                  <a:pt x="229" y="352"/>
                  <a:pt x="228" y="349"/>
                  <a:pt x="228" y="347"/>
                </a:cubicBezTo>
                <a:cubicBezTo>
                  <a:pt x="227" y="346"/>
                  <a:pt x="229" y="346"/>
                  <a:pt x="229" y="347"/>
                </a:cubicBezTo>
                <a:cubicBezTo>
                  <a:pt x="230" y="347"/>
                  <a:pt x="230" y="348"/>
                  <a:pt x="231" y="348"/>
                </a:cubicBezTo>
                <a:cubicBezTo>
                  <a:pt x="231" y="347"/>
                  <a:pt x="232" y="348"/>
                  <a:pt x="233" y="349"/>
                </a:cubicBezTo>
                <a:cubicBezTo>
                  <a:pt x="233" y="349"/>
                  <a:pt x="234" y="349"/>
                  <a:pt x="234" y="349"/>
                </a:cubicBezTo>
                <a:cubicBezTo>
                  <a:pt x="235" y="349"/>
                  <a:pt x="235" y="349"/>
                  <a:pt x="236" y="349"/>
                </a:cubicBezTo>
                <a:cubicBezTo>
                  <a:pt x="236" y="350"/>
                  <a:pt x="234" y="350"/>
                  <a:pt x="236" y="355"/>
                </a:cubicBezTo>
                <a:cubicBezTo>
                  <a:pt x="239" y="359"/>
                  <a:pt x="237" y="356"/>
                  <a:pt x="237" y="359"/>
                </a:cubicBezTo>
                <a:cubicBezTo>
                  <a:pt x="237" y="362"/>
                  <a:pt x="239" y="361"/>
                  <a:pt x="239" y="360"/>
                </a:cubicBezTo>
                <a:cubicBezTo>
                  <a:pt x="240" y="360"/>
                  <a:pt x="241" y="361"/>
                  <a:pt x="242" y="363"/>
                </a:cubicBezTo>
                <a:cubicBezTo>
                  <a:pt x="243" y="364"/>
                  <a:pt x="246" y="365"/>
                  <a:pt x="246" y="365"/>
                </a:cubicBezTo>
                <a:cubicBezTo>
                  <a:pt x="246" y="366"/>
                  <a:pt x="246" y="368"/>
                  <a:pt x="248" y="368"/>
                </a:cubicBezTo>
                <a:cubicBezTo>
                  <a:pt x="249" y="368"/>
                  <a:pt x="250" y="370"/>
                  <a:pt x="251" y="370"/>
                </a:cubicBezTo>
                <a:cubicBezTo>
                  <a:pt x="252" y="371"/>
                  <a:pt x="252" y="372"/>
                  <a:pt x="251" y="373"/>
                </a:cubicBezTo>
                <a:cubicBezTo>
                  <a:pt x="251" y="374"/>
                  <a:pt x="251" y="375"/>
                  <a:pt x="254" y="376"/>
                </a:cubicBezTo>
                <a:cubicBezTo>
                  <a:pt x="257" y="377"/>
                  <a:pt x="255" y="378"/>
                  <a:pt x="258" y="379"/>
                </a:cubicBezTo>
                <a:cubicBezTo>
                  <a:pt x="260" y="381"/>
                  <a:pt x="265" y="388"/>
                  <a:pt x="267" y="390"/>
                </a:cubicBezTo>
                <a:cubicBezTo>
                  <a:pt x="268" y="391"/>
                  <a:pt x="268" y="393"/>
                  <a:pt x="269" y="394"/>
                </a:cubicBezTo>
                <a:cubicBezTo>
                  <a:pt x="269" y="396"/>
                  <a:pt x="268" y="396"/>
                  <a:pt x="269" y="397"/>
                </a:cubicBezTo>
                <a:cubicBezTo>
                  <a:pt x="269" y="399"/>
                  <a:pt x="267" y="398"/>
                  <a:pt x="267" y="399"/>
                </a:cubicBezTo>
                <a:cubicBezTo>
                  <a:pt x="267" y="400"/>
                  <a:pt x="269" y="404"/>
                  <a:pt x="271" y="404"/>
                </a:cubicBezTo>
                <a:cubicBezTo>
                  <a:pt x="273" y="404"/>
                  <a:pt x="275" y="407"/>
                  <a:pt x="277" y="408"/>
                </a:cubicBezTo>
                <a:cubicBezTo>
                  <a:pt x="278" y="410"/>
                  <a:pt x="281" y="409"/>
                  <a:pt x="284" y="410"/>
                </a:cubicBezTo>
                <a:cubicBezTo>
                  <a:pt x="286" y="411"/>
                  <a:pt x="288" y="414"/>
                  <a:pt x="292" y="415"/>
                </a:cubicBezTo>
                <a:cubicBezTo>
                  <a:pt x="296" y="416"/>
                  <a:pt x="299" y="417"/>
                  <a:pt x="302" y="419"/>
                </a:cubicBezTo>
                <a:cubicBezTo>
                  <a:pt x="304" y="420"/>
                  <a:pt x="307" y="420"/>
                  <a:pt x="310" y="418"/>
                </a:cubicBezTo>
                <a:cubicBezTo>
                  <a:pt x="313" y="417"/>
                  <a:pt x="316" y="419"/>
                  <a:pt x="318" y="419"/>
                </a:cubicBezTo>
                <a:cubicBezTo>
                  <a:pt x="320" y="420"/>
                  <a:pt x="325" y="426"/>
                  <a:pt x="327" y="427"/>
                </a:cubicBezTo>
                <a:cubicBezTo>
                  <a:pt x="328" y="428"/>
                  <a:pt x="329" y="427"/>
                  <a:pt x="330" y="427"/>
                </a:cubicBezTo>
                <a:cubicBezTo>
                  <a:pt x="331" y="427"/>
                  <a:pt x="332" y="427"/>
                  <a:pt x="333" y="428"/>
                </a:cubicBezTo>
                <a:cubicBezTo>
                  <a:pt x="334" y="429"/>
                  <a:pt x="340" y="431"/>
                  <a:pt x="341" y="431"/>
                </a:cubicBezTo>
                <a:cubicBezTo>
                  <a:pt x="343" y="431"/>
                  <a:pt x="343" y="429"/>
                  <a:pt x="344" y="430"/>
                </a:cubicBezTo>
                <a:cubicBezTo>
                  <a:pt x="345" y="431"/>
                  <a:pt x="344" y="433"/>
                  <a:pt x="345" y="434"/>
                </a:cubicBezTo>
                <a:cubicBezTo>
                  <a:pt x="347" y="434"/>
                  <a:pt x="349" y="438"/>
                  <a:pt x="350" y="439"/>
                </a:cubicBezTo>
                <a:cubicBezTo>
                  <a:pt x="352" y="439"/>
                  <a:pt x="352" y="441"/>
                  <a:pt x="351" y="442"/>
                </a:cubicBezTo>
                <a:cubicBezTo>
                  <a:pt x="350" y="442"/>
                  <a:pt x="350" y="445"/>
                  <a:pt x="352" y="446"/>
                </a:cubicBezTo>
                <a:cubicBezTo>
                  <a:pt x="355" y="446"/>
                  <a:pt x="354" y="445"/>
                  <a:pt x="355" y="445"/>
                </a:cubicBezTo>
                <a:cubicBezTo>
                  <a:pt x="356" y="445"/>
                  <a:pt x="356" y="447"/>
                  <a:pt x="357" y="447"/>
                </a:cubicBezTo>
                <a:cubicBezTo>
                  <a:pt x="358" y="447"/>
                  <a:pt x="360" y="448"/>
                  <a:pt x="360" y="449"/>
                </a:cubicBezTo>
                <a:cubicBezTo>
                  <a:pt x="360" y="451"/>
                  <a:pt x="361" y="452"/>
                  <a:pt x="362" y="452"/>
                </a:cubicBezTo>
                <a:cubicBezTo>
                  <a:pt x="364" y="452"/>
                  <a:pt x="367" y="452"/>
                  <a:pt x="369" y="454"/>
                </a:cubicBezTo>
                <a:cubicBezTo>
                  <a:pt x="370" y="456"/>
                  <a:pt x="371" y="455"/>
                  <a:pt x="372" y="456"/>
                </a:cubicBezTo>
                <a:cubicBezTo>
                  <a:pt x="373" y="458"/>
                  <a:pt x="375" y="456"/>
                  <a:pt x="375" y="455"/>
                </a:cubicBezTo>
                <a:cubicBezTo>
                  <a:pt x="376" y="454"/>
                  <a:pt x="374" y="454"/>
                  <a:pt x="374" y="453"/>
                </a:cubicBezTo>
                <a:cubicBezTo>
                  <a:pt x="374" y="452"/>
                  <a:pt x="376" y="452"/>
                  <a:pt x="376" y="451"/>
                </a:cubicBezTo>
                <a:cubicBezTo>
                  <a:pt x="377" y="449"/>
                  <a:pt x="380" y="449"/>
                  <a:pt x="381" y="449"/>
                </a:cubicBezTo>
                <a:cubicBezTo>
                  <a:pt x="382" y="450"/>
                  <a:pt x="383" y="451"/>
                  <a:pt x="382" y="452"/>
                </a:cubicBezTo>
                <a:cubicBezTo>
                  <a:pt x="381" y="454"/>
                  <a:pt x="385" y="457"/>
                  <a:pt x="386" y="458"/>
                </a:cubicBezTo>
                <a:cubicBezTo>
                  <a:pt x="387" y="459"/>
                  <a:pt x="386" y="461"/>
                  <a:pt x="387" y="461"/>
                </a:cubicBezTo>
                <a:cubicBezTo>
                  <a:pt x="387" y="462"/>
                  <a:pt x="388" y="463"/>
                  <a:pt x="387" y="464"/>
                </a:cubicBezTo>
                <a:cubicBezTo>
                  <a:pt x="386" y="464"/>
                  <a:pt x="387" y="469"/>
                  <a:pt x="388" y="470"/>
                </a:cubicBezTo>
                <a:cubicBezTo>
                  <a:pt x="388" y="471"/>
                  <a:pt x="388" y="472"/>
                  <a:pt x="387" y="474"/>
                </a:cubicBezTo>
                <a:cubicBezTo>
                  <a:pt x="386" y="476"/>
                  <a:pt x="385" y="477"/>
                  <a:pt x="383" y="477"/>
                </a:cubicBezTo>
                <a:cubicBezTo>
                  <a:pt x="381" y="477"/>
                  <a:pt x="382" y="479"/>
                  <a:pt x="381" y="479"/>
                </a:cubicBezTo>
                <a:cubicBezTo>
                  <a:pt x="380" y="479"/>
                  <a:pt x="380" y="481"/>
                  <a:pt x="380" y="482"/>
                </a:cubicBezTo>
                <a:cubicBezTo>
                  <a:pt x="380" y="483"/>
                  <a:pt x="379" y="483"/>
                  <a:pt x="377" y="483"/>
                </a:cubicBezTo>
                <a:cubicBezTo>
                  <a:pt x="376" y="483"/>
                  <a:pt x="376" y="485"/>
                  <a:pt x="376" y="486"/>
                </a:cubicBezTo>
                <a:cubicBezTo>
                  <a:pt x="376" y="488"/>
                  <a:pt x="374" y="488"/>
                  <a:pt x="374" y="489"/>
                </a:cubicBezTo>
                <a:cubicBezTo>
                  <a:pt x="373" y="490"/>
                  <a:pt x="374" y="491"/>
                  <a:pt x="373" y="491"/>
                </a:cubicBezTo>
                <a:cubicBezTo>
                  <a:pt x="371" y="492"/>
                  <a:pt x="371" y="493"/>
                  <a:pt x="372" y="494"/>
                </a:cubicBezTo>
                <a:cubicBezTo>
                  <a:pt x="373" y="495"/>
                  <a:pt x="372" y="496"/>
                  <a:pt x="372" y="497"/>
                </a:cubicBezTo>
                <a:cubicBezTo>
                  <a:pt x="371" y="498"/>
                  <a:pt x="373" y="498"/>
                  <a:pt x="374" y="499"/>
                </a:cubicBezTo>
                <a:cubicBezTo>
                  <a:pt x="375" y="500"/>
                  <a:pt x="375" y="500"/>
                  <a:pt x="375" y="499"/>
                </a:cubicBezTo>
                <a:cubicBezTo>
                  <a:pt x="376" y="499"/>
                  <a:pt x="376" y="499"/>
                  <a:pt x="376" y="500"/>
                </a:cubicBezTo>
                <a:cubicBezTo>
                  <a:pt x="377" y="501"/>
                  <a:pt x="376" y="502"/>
                  <a:pt x="374" y="502"/>
                </a:cubicBezTo>
                <a:cubicBezTo>
                  <a:pt x="373" y="502"/>
                  <a:pt x="371" y="504"/>
                  <a:pt x="370" y="506"/>
                </a:cubicBezTo>
                <a:cubicBezTo>
                  <a:pt x="370" y="508"/>
                  <a:pt x="372" y="511"/>
                  <a:pt x="372" y="512"/>
                </a:cubicBezTo>
                <a:cubicBezTo>
                  <a:pt x="372" y="513"/>
                  <a:pt x="371" y="512"/>
                  <a:pt x="371" y="513"/>
                </a:cubicBezTo>
                <a:cubicBezTo>
                  <a:pt x="370" y="514"/>
                  <a:pt x="374" y="516"/>
                  <a:pt x="375" y="517"/>
                </a:cubicBezTo>
                <a:cubicBezTo>
                  <a:pt x="377" y="518"/>
                  <a:pt x="378" y="521"/>
                  <a:pt x="379" y="523"/>
                </a:cubicBezTo>
                <a:cubicBezTo>
                  <a:pt x="381" y="524"/>
                  <a:pt x="381" y="525"/>
                  <a:pt x="382" y="529"/>
                </a:cubicBezTo>
                <a:cubicBezTo>
                  <a:pt x="384" y="533"/>
                  <a:pt x="387" y="539"/>
                  <a:pt x="389" y="542"/>
                </a:cubicBezTo>
                <a:cubicBezTo>
                  <a:pt x="391" y="544"/>
                  <a:pt x="392" y="546"/>
                  <a:pt x="392" y="547"/>
                </a:cubicBezTo>
                <a:cubicBezTo>
                  <a:pt x="391" y="548"/>
                  <a:pt x="392" y="550"/>
                  <a:pt x="393" y="551"/>
                </a:cubicBezTo>
                <a:cubicBezTo>
                  <a:pt x="395" y="552"/>
                  <a:pt x="396" y="554"/>
                  <a:pt x="400" y="556"/>
                </a:cubicBezTo>
                <a:cubicBezTo>
                  <a:pt x="404" y="558"/>
                  <a:pt x="411" y="561"/>
                  <a:pt x="412" y="563"/>
                </a:cubicBezTo>
                <a:cubicBezTo>
                  <a:pt x="413" y="565"/>
                  <a:pt x="417" y="567"/>
                  <a:pt x="417" y="567"/>
                </a:cubicBezTo>
                <a:cubicBezTo>
                  <a:pt x="418" y="567"/>
                  <a:pt x="417" y="570"/>
                  <a:pt x="418" y="572"/>
                </a:cubicBezTo>
                <a:cubicBezTo>
                  <a:pt x="418" y="573"/>
                  <a:pt x="418" y="580"/>
                  <a:pt x="418" y="583"/>
                </a:cubicBezTo>
                <a:cubicBezTo>
                  <a:pt x="417" y="585"/>
                  <a:pt x="417" y="587"/>
                  <a:pt x="416" y="589"/>
                </a:cubicBezTo>
                <a:cubicBezTo>
                  <a:pt x="416" y="591"/>
                  <a:pt x="417" y="591"/>
                  <a:pt x="417" y="591"/>
                </a:cubicBezTo>
                <a:cubicBezTo>
                  <a:pt x="416" y="592"/>
                  <a:pt x="416" y="594"/>
                  <a:pt x="416" y="597"/>
                </a:cubicBezTo>
                <a:cubicBezTo>
                  <a:pt x="416" y="600"/>
                  <a:pt x="414" y="605"/>
                  <a:pt x="414" y="607"/>
                </a:cubicBezTo>
                <a:cubicBezTo>
                  <a:pt x="414" y="608"/>
                  <a:pt x="413" y="609"/>
                  <a:pt x="413" y="611"/>
                </a:cubicBezTo>
                <a:cubicBezTo>
                  <a:pt x="413" y="613"/>
                  <a:pt x="412" y="614"/>
                  <a:pt x="411" y="615"/>
                </a:cubicBezTo>
                <a:cubicBezTo>
                  <a:pt x="410" y="616"/>
                  <a:pt x="413" y="618"/>
                  <a:pt x="413" y="620"/>
                </a:cubicBezTo>
                <a:cubicBezTo>
                  <a:pt x="413" y="621"/>
                  <a:pt x="411" y="622"/>
                  <a:pt x="411" y="625"/>
                </a:cubicBezTo>
                <a:cubicBezTo>
                  <a:pt x="412" y="628"/>
                  <a:pt x="411" y="633"/>
                  <a:pt x="411" y="634"/>
                </a:cubicBezTo>
                <a:cubicBezTo>
                  <a:pt x="411" y="635"/>
                  <a:pt x="410" y="635"/>
                  <a:pt x="410" y="637"/>
                </a:cubicBezTo>
                <a:cubicBezTo>
                  <a:pt x="411" y="639"/>
                  <a:pt x="409" y="639"/>
                  <a:pt x="409" y="642"/>
                </a:cubicBezTo>
                <a:cubicBezTo>
                  <a:pt x="409" y="645"/>
                  <a:pt x="406" y="649"/>
                  <a:pt x="406" y="651"/>
                </a:cubicBezTo>
                <a:cubicBezTo>
                  <a:pt x="405" y="653"/>
                  <a:pt x="405" y="654"/>
                  <a:pt x="404" y="654"/>
                </a:cubicBezTo>
                <a:cubicBezTo>
                  <a:pt x="402" y="654"/>
                  <a:pt x="402" y="656"/>
                  <a:pt x="403" y="658"/>
                </a:cubicBezTo>
                <a:cubicBezTo>
                  <a:pt x="404" y="659"/>
                  <a:pt x="402" y="661"/>
                  <a:pt x="404" y="663"/>
                </a:cubicBezTo>
                <a:cubicBezTo>
                  <a:pt x="405" y="665"/>
                  <a:pt x="404" y="665"/>
                  <a:pt x="404" y="667"/>
                </a:cubicBezTo>
                <a:cubicBezTo>
                  <a:pt x="403" y="669"/>
                  <a:pt x="402" y="669"/>
                  <a:pt x="402" y="671"/>
                </a:cubicBezTo>
                <a:cubicBezTo>
                  <a:pt x="402" y="673"/>
                  <a:pt x="401" y="674"/>
                  <a:pt x="402" y="676"/>
                </a:cubicBezTo>
                <a:cubicBezTo>
                  <a:pt x="403" y="678"/>
                  <a:pt x="402" y="678"/>
                  <a:pt x="402" y="678"/>
                </a:cubicBezTo>
                <a:cubicBezTo>
                  <a:pt x="401" y="678"/>
                  <a:pt x="400" y="680"/>
                  <a:pt x="400" y="683"/>
                </a:cubicBezTo>
                <a:cubicBezTo>
                  <a:pt x="399" y="686"/>
                  <a:pt x="399" y="686"/>
                  <a:pt x="402" y="686"/>
                </a:cubicBezTo>
                <a:cubicBezTo>
                  <a:pt x="404" y="686"/>
                  <a:pt x="402" y="678"/>
                  <a:pt x="404" y="678"/>
                </a:cubicBezTo>
                <a:cubicBezTo>
                  <a:pt x="405" y="678"/>
                  <a:pt x="404" y="677"/>
                  <a:pt x="405" y="677"/>
                </a:cubicBezTo>
                <a:cubicBezTo>
                  <a:pt x="407" y="676"/>
                  <a:pt x="405" y="678"/>
                  <a:pt x="406" y="678"/>
                </a:cubicBezTo>
                <a:cubicBezTo>
                  <a:pt x="407" y="678"/>
                  <a:pt x="408" y="679"/>
                  <a:pt x="407" y="680"/>
                </a:cubicBezTo>
                <a:cubicBezTo>
                  <a:pt x="405" y="681"/>
                  <a:pt x="407" y="683"/>
                  <a:pt x="406" y="684"/>
                </a:cubicBezTo>
                <a:cubicBezTo>
                  <a:pt x="406" y="685"/>
                  <a:pt x="405" y="686"/>
                  <a:pt x="405" y="687"/>
                </a:cubicBezTo>
                <a:cubicBezTo>
                  <a:pt x="406" y="688"/>
                  <a:pt x="405" y="688"/>
                  <a:pt x="404" y="690"/>
                </a:cubicBezTo>
                <a:cubicBezTo>
                  <a:pt x="404" y="691"/>
                  <a:pt x="405" y="691"/>
                  <a:pt x="405" y="692"/>
                </a:cubicBezTo>
                <a:cubicBezTo>
                  <a:pt x="404" y="692"/>
                  <a:pt x="405" y="693"/>
                  <a:pt x="405" y="694"/>
                </a:cubicBezTo>
                <a:cubicBezTo>
                  <a:pt x="404" y="694"/>
                  <a:pt x="404" y="695"/>
                  <a:pt x="405" y="696"/>
                </a:cubicBezTo>
                <a:cubicBezTo>
                  <a:pt x="405" y="697"/>
                  <a:pt x="403" y="697"/>
                  <a:pt x="403" y="697"/>
                </a:cubicBezTo>
                <a:cubicBezTo>
                  <a:pt x="402" y="698"/>
                  <a:pt x="403" y="699"/>
                  <a:pt x="403" y="700"/>
                </a:cubicBezTo>
                <a:cubicBezTo>
                  <a:pt x="402" y="701"/>
                  <a:pt x="401" y="700"/>
                  <a:pt x="400" y="699"/>
                </a:cubicBezTo>
                <a:cubicBezTo>
                  <a:pt x="400" y="699"/>
                  <a:pt x="401" y="697"/>
                  <a:pt x="402" y="696"/>
                </a:cubicBezTo>
                <a:cubicBezTo>
                  <a:pt x="403" y="695"/>
                  <a:pt x="401" y="693"/>
                  <a:pt x="400" y="693"/>
                </a:cubicBezTo>
                <a:cubicBezTo>
                  <a:pt x="398" y="694"/>
                  <a:pt x="401" y="695"/>
                  <a:pt x="401" y="697"/>
                </a:cubicBezTo>
                <a:cubicBezTo>
                  <a:pt x="401" y="697"/>
                  <a:pt x="401" y="697"/>
                  <a:pt x="400" y="697"/>
                </a:cubicBezTo>
                <a:cubicBezTo>
                  <a:pt x="400" y="697"/>
                  <a:pt x="399" y="697"/>
                  <a:pt x="399" y="698"/>
                </a:cubicBezTo>
                <a:cubicBezTo>
                  <a:pt x="399" y="699"/>
                  <a:pt x="397" y="698"/>
                  <a:pt x="397" y="699"/>
                </a:cubicBezTo>
                <a:cubicBezTo>
                  <a:pt x="396" y="700"/>
                  <a:pt x="398" y="701"/>
                  <a:pt x="397" y="701"/>
                </a:cubicBezTo>
                <a:cubicBezTo>
                  <a:pt x="396" y="702"/>
                  <a:pt x="394" y="703"/>
                  <a:pt x="394" y="704"/>
                </a:cubicBezTo>
                <a:cubicBezTo>
                  <a:pt x="394" y="705"/>
                  <a:pt x="395" y="705"/>
                  <a:pt x="395" y="704"/>
                </a:cubicBezTo>
                <a:cubicBezTo>
                  <a:pt x="395" y="703"/>
                  <a:pt x="397" y="703"/>
                  <a:pt x="397" y="704"/>
                </a:cubicBezTo>
                <a:cubicBezTo>
                  <a:pt x="397" y="705"/>
                  <a:pt x="398" y="705"/>
                  <a:pt x="398" y="705"/>
                </a:cubicBezTo>
                <a:cubicBezTo>
                  <a:pt x="399" y="704"/>
                  <a:pt x="399" y="704"/>
                  <a:pt x="400" y="704"/>
                </a:cubicBezTo>
                <a:cubicBezTo>
                  <a:pt x="401" y="705"/>
                  <a:pt x="401" y="707"/>
                  <a:pt x="400" y="707"/>
                </a:cubicBezTo>
                <a:cubicBezTo>
                  <a:pt x="399" y="707"/>
                  <a:pt x="398" y="708"/>
                  <a:pt x="399" y="709"/>
                </a:cubicBezTo>
                <a:cubicBezTo>
                  <a:pt x="399" y="710"/>
                  <a:pt x="400" y="710"/>
                  <a:pt x="401" y="710"/>
                </a:cubicBezTo>
                <a:cubicBezTo>
                  <a:pt x="401" y="710"/>
                  <a:pt x="402" y="709"/>
                  <a:pt x="403" y="710"/>
                </a:cubicBezTo>
                <a:cubicBezTo>
                  <a:pt x="404" y="710"/>
                  <a:pt x="403" y="712"/>
                  <a:pt x="403" y="711"/>
                </a:cubicBezTo>
                <a:cubicBezTo>
                  <a:pt x="402" y="711"/>
                  <a:pt x="400" y="710"/>
                  <a:pt x="400" y="711"/>
                </a:cubicBezTo>
                <a:cubicBezTo>
                  <a:pt x="399" y="712"/>
                  <a:pt x="398" y="711"/>
                  <a:pt x="397" y="711"/>
                </a:cubicBezTo>
                <a:cubicBezTo>
                  <a:pt x="396" y="710"/>
                  <a:pt x="393" y="712"/>
                  <a:pt x="394" y="713"/>
                </a:cubicBezTo>
                <a:cubicBezTo>
                  <a:pt x="395" y="714"/>
                  <a:pt x="395" y="715"/>
                  <a:pt x="396" y="715"/>
                </a:cubicBezTo>
                <a:cubicBezTo>
                  <a:pt x="397" y="715"/>
                  <a:pt x="398" y="715"/>
                  <a:pt x="398" y="714"/>
                </a:cubicBezTo>
                <a:cubicBezTo>
                  <a:pt x="399" y="713"/>
                  <a:pt x="400" y="712"/>
                  <a:pt x="400" y="714"/>
                </a:cubicBezTo>
                <a:cubicBezTo>
                  <a:pt x="400" y="716"/>
                  <a:pt x="398" y="715"/>
                  <a:pt x="398" y="716"/>
                </a:cubicBezTo>
                <a:cubicBezTo>
                  <a:pt x="397" y="717"/>
                  <a:pt x="397" y="717"/>
                  <a:pt x="395" y="718"/>
                </a:cubicBezTo>
                <a:cubicBezTo>
                  <a:pt x="394" y="719"/>
                  <a:pt x="395" y="721"/>
                  <a:pt x="396" y="720"/>
                </a:cubicBezTo>
                <a:cubicBezTo>
                  <a:pt x="397" y="720"/>
                  <a:pt x="396" y="721"/>
                  <a:pt x="397" y="721"/>
                </a:cubicBezTo>
                <a:cubicBezTo>
                  <a:pt x="399" y="722"/>
                  <a:pt x="399" y="721"/>
                  <a:pt x="399" y="720"/>
                </a:cubicBezTo>
                <a:cubicBezTo>
                  <a:pt x="399" y="719"/>
                  <a:pt x="399" y="717"/>
                  <a:pt x="401" y="718"/>
                </a:cubicBezTo>
                <a:cubicBezTo>
                  <a:pt x="402" y="719"/>
                  <a:pt x="400" y="720"/>
                  <a:pt x="400" y="721"/>
                </a:cubicBezTo>
                <a:cubicBezTo>
                  <a:pt x="400" y="722"/>
                  <a:pt x="399" y="723"/>
                  <a:pt x="399" y="724"/>
                </a:cubicBezTo>
                <a:cubicBezTo>
                  <a:pt x="399" y="725"/>
                  <a:pt x="398" y="724"/>
                  <a:pt x="398" y="726"/>
                </a:cubicBezTo>
                <a:cubicBezTo>
                  <a:pt x="398" y="727"/>
                  <a:pt x="396" y="726"/>
                  <a:pt x="397" y="727"/>
                </a:cubicBezTo>
                <a:cubicBezTo>
                  <a:pt x="398" y="727"/>
                  <a:pt x="396" y="728"/>
                  <a:pt x="397" y="729"/>
                </a:cubicBezTo>
                <a:cubicBezTo>
                  <a:pt x="397" y="730"/>
                  <a:pt x="397" y="729"/>
                  <a:pt x="398" y="729"/>
                </a:cubicBezTo>
                <a:cubicBezTo>
                  <a:pt x="398" y="729"/>
                  <a:pt x="398" y="728"/>
                  <a:pt x="399" y="729"/>
                </a:cubicBezTo>
                <a:cubicBezTo>
                  <a:pt x="400" y="729"/>
                  <a:pt x="400" y="729"/>
                  <a:pt x="401" y="729"/>
                </a:cubicBezTo>
                <a:cubicBezTo>
                  <a:pt x="402" y="728"/>
                  <a:pt x="403" y="730"/>
                  <a:pt x="402" y="730"/>
                </a:cubicBezTo>
                <a:cubicBezTo>
                  <a:pt x="401" y="730"/>
                  <a:pt x="399" y="732"/>
                  <a:pt x="400" y="732"/>
                </a:cubicBezTo>
                <a:cubicBezTo>
                  <a:pt x="400" y="732"/>
                  <a:pt x="401" y="732"/>
                  <a:pt x="401" y="732"/>
                </a:cubicBezTo>
                <a:cubicBezTo>
                  <a:pt x="402" y="732"/>
                  <a:pt x="402" y="732"/>
                  <a:pt x="403" y="732"/>
                </a:cubicBezTo>
                <a:cubicBezTo>
                  <a:pt x="403" y="734"/>
                  <a:pt x="404" y="733"/>
                  <a:pt x="404" y="732"/>
                </a:cubicBezTo>
                <a:cubicBezTo>
                  <a:pt x="404" y="731"/>
                  <a:pt x="406" y="732"/>
                  <a:pt x="407" y="733"/>
                </a:cubicBezTo>
                <a:cubicBezTo>
                  <a:pt x="407" y="734"/>
                  <a:pt x="404" y="735"/>
                  <a:pt x="403" y="734"/>
                </a:cubicBezTo>
                <a:cubicBezTo>
                  <a:pt x="402" y="734"/>
                  <a:pt x="401" y="736"/>
                  <a:pt x="402" y="737"/>
                </a:cubicBezTo>
                <a:cubicBezTo>
                  <a:pt x="403" y="738"/>
                  <a:pt x="404" y="737"/>
                  <a:pt x="405" y="736"/>
                </a:cubicBezTo>
                <a:cubicBezTo>
                  <a:pt x="406" y="735"/>
                  <a:pt x="411" y="735"/>
                  <a:pt x="411" y="736"/>
                </a:cubicBezTo>
                <a:cubicBezTo>
                  <a:pt x="412" y="737"/>
                  <a:pt x="411" y="737"/>
                  <a:pt x="410" y="737"/>
                </a:cubicBezTo>
                <a:cubicBezTo>
                  <a:pt x="409" y="737"/>
                  <a:pt x="409" y="737"/>
                  <a:pt x="409" y="737"/>
                </a:cubicBezTo>
                <a:cubicBezTo>
                  <a:pt x="408" y="738"/>
                  <a:pt x="406" y="738"/>
                  <a:pt x="406" y="738"/>
                </a:cubicBezTo>
                <a:cubicBezTo>
                  <a:pt x="406" y="737"/>
                  <a:pt x="404" y="738"/>
                  <a:pt x="404" y="739"/>
                </a:cubicBezTo>
                <a:cubicBezTo>
                  <a:pt x="404" y="740"/>
                  <a:pt x="402" y="740"/>
                  <a:pt x="404" y="741"/>
                </a:cubicBezTo>
                <a:cubicBezTo>
                  <a:pt x="405" y="741"/>
                  <a:pt x="405" y="740"/>
                  <a:pt x="405" y="740"/>
                </a:cubicBezTo>
                <a:cubicBezTo>
                  <a:pt x="406" y="739"/>
                  <a:pt x="406" y="739"/>
                  <a:pt x="408" y="739"/>
                </a:cubicBezTo>
                <a:cubicBezTo>
                  <a:pt x="409" y="739"/>
                  <a:pt x="410" y="739"/>
                  <a:pt x="410" y="738"/>
                </a:cubicBezTo>
                <a:cubicBezTo>
                  <a:pt x="411" y="738"/>
                  <a:pt x="412" y="737"/>
                  <a:pt x="412" y="738"/>
                </a:cubicBezTo>
                <a:cubicBezTo>
                  <a:pt x="413" y="740"/>
                  <a:pt x="410" y="741"/>
                  <a:pt x="409" y="740"/>
                </a:cubicBezTo>
                <a:cubicBezTo>
                  <a:pt x="408" y="739"/>
                  <a:pt x="407" y="741"/>
                  <a:pt x="407" y="742"/>
                </a:cubicBezTo>
                <a:cubicBezTo>
                  <a:pt x="407" y="743"/>
                  <a:pt x="404" y="742"/>
                  <a:pt x="403" y="741"/>
                </a:cubicBezTo>
                <a:cubicBezTo>
                  <a:pt x="401" y="741"/>
                  <a:pt x="402" y="743"/>
                  <a:pt x="403" y="744"/>
                </a:cubicBezTo>
                <a:cubicBezTo>
                  <a:pt x="404" y="745"/>
                  <a:pt x="404" y="745"/>
                  <a:pt x="405" y="745"/>
                </a:cubicBezTo>
                <a:cubicBezTo>
                  <a:pt x="405" y="745"/>
                  <a:pt x="406" y="745"/>
                  <a:pt x="407" y="745"/>
                </a:cubicBezTo>
                <a:cubicBezTo>
                  <a:pt x="408" y="746"/>
                  <a:pt x="408" y="747"/>
                  <a:pt x="409" y="746"/>
                </a:cubicBezTo>
                <a:cubicBezTo>
                  <a:pt x="411" y="745"/>
                  <a:pt x="409" y="745"/>
                  <a:pt x="409" y="745"/>
                </a:cubicBezTo>
                <a:cubicBezTo>
                  <a:pt x="408" y="744"/>
                  <a:pt x="409" y="743"/>
                  <a:pt x="410" y="744"/>
                </a:cubicBezTo>
                <a:cubicBezTo>
                  <a:pt x="412" y="744"/>
                  <a:pt x="414" y="743"/>
                  <a:pt x="414" y="741"/>
                </a:cubicBezTo>
                <a:cubicBezTo>
                  <a:pt x="413" y="738"/>
                  <a:pt x="415" y="737"/>
                  <a:pt x="417" y="737"/>
                </a:cubicBezTo>
                <a:cubicBezTo>
                  <a:pt x="420" y="736"/>
                  <a:pt x="418" y="738"/>
                  <a:pt x="417" y="739"/>
                </a:cubicBezTo>
                <a:cubicBezTo>
                  <a:pt x="415" y="739"/>
                  <a:pt x="415" y="740"/>
                  <a:pt x="416" y="741"/>
                </a:cubicBezTo>
                <a:cubicBezTo>
                  <a:pt x="417" y="742"/>
                  <a:pt x="418" y="742"/>
                  <a:pt x="418" y="741"/>
                </a:cubicBezTo>
                <a:cubicBezTo>
                  <a:pt x="419" y="741"/>
                  <a:pt x="420" y="741"/>
                  <a:pt x="420" y="741"/>
                </a:cubicBezTo>
                <a:cubicBezTo>
                  <a:pt x="421" y="742"/>
                  <a:pt x="418" y="742"/>
                  <a:pt x="418" y="743"/>
                </a:cubicBezTo>
                <a:cubicBezTo>
                  <a:pt x="417" y="744"/>
                  <a:pt x="419" y="745"/>
                  <a:pt x="418" y="746"/>
                </a:cubicBezTo>
                <a:cubicBezTo>
                  <a:pt x="416" y="747"/>
                  <a:pt x="417" y="743"/>
                  <a:pt x="416" y="743"/>
                </a:cubicBezTo>
                <a:cubicBezTo>
                  <a:pt x="415" y="742"/>
                  <a:pt x="414" y="743"/>
                  <a:pt x="415" y="745"/>
                </a:cubicBezTo>
                <a:cubicBezTo>
                  <a:pt x="416" y="747"/>
                  <a:pt x="414" y="746"/>
                  <a:pt x="413" y="745"/>
                </a:cubicBezTo>
                <a:cubicBezTo>
                  <a:pt x="412" y="744"/>
                  <a:pt x="411" y="745"/>
                  <a:pt x="412" y="746"/>
                </a:cubicBezTo>
                <a:cubicBezTo>
                  <a:pt x="413" y="747"/>
                  <a:pt x="410" y="746"/>
                  <a:pt x="410" y="748"/>
                </a:cubicBezTo>
                <a:cubicBezTo>
                  <a:pt x="410" y="749"/>
                  <a:pt x="410" y="749"/>
                  <a:pt x="411" y="749"/>
                </a:cubicBezTo>
                <a:cubicBezTo>
                  <a:pt x="412" y="748"/>
                  <a:pt x="412" y="748"/>
                  <a:pt x="413" y="749"/>
                </a:cubicBezTo>
                <a:cubicBezTo>
                  <a:pt x="415" y="749"/>
                  <a:pt x="414" y="751"/>
                  <a:pt x="415" y="752"/>
                </a:cubicBezTo>
                <a:cubicBezTo>
                  <a:pt x="416" y="753"/>
                  <a:pt x="415" y="749"/>
                  <a:pt x="417" y="749"/>
                </a:cubicBezTo>
                <a:cubicBezTo>
                  <a:pt x="418" y="749"/>
                  <a:pt x="417" y="752"/>
                  <a:pt x="420" y="753"/>
                </a:cubicBezTo>
                <a:cubicBezTo>
                  <a:pt x="423" y="754"/>
                  <a:pt x="420" y="752"/>
                  <a:pt x="421" y="751"/>
                </a:cubicBezTo>
                <a:cubicBezTo>
                  <a:pt x="423" y="751"/>
                  <a:pt x="424" y="754"/>
                  <a:pt x="426" y="755"/>
                </a:cubicBezTo>
                <a:cubicBezTo>
                  <a:pt x="427" y="755"/>
                  <a:pt x="426" y="753"/>
                  <a:pt x="425" y="752"/>
                </a:cubicBezTo>
                <a:cubicBezTo>
                  <a:pt x="424" y="751"/>
                  <a:pt x="426" y="751"/>
                  <a:pt x="428" y="752"/>
                </a:cubicBezTo>
                <a:cubicBezTo>
                  <a:pt x="429" y="752"/>
                  <a:pt x="430" y="752"/>
                  <a:pt x="430" y="751"/>
                </a:cubicBezTo>
                <a:cubicBezTo>
                  <a:pt x="430" y="751"/>
                  <a:pt x="431" y="751"/>
                  <a:pt x="431" y="751"/>
                </a:cubicBezTo>
                <a:cubicBezTo>
                  <a:pt x="432" y="751"/>
                  <a:pt x="432" y="752"/>
                  <a:pt x="433" y="751"/>
                </a:cubicBezTo>
                <a:cubicBezTo>
                  <a:pt x="434" y="750"/>
                  <a:pt x="437" y="751"/>
                  <a:pt x="438" y="750"/>
                </a:cubicBezTo>
                <a:cubicBezTo>
                  <a:pt x="440" y="749"/>
                  <a:pt x="438" y="749"/>
                  <a:pt x="435" y="748"/>
                </a:cubicBezTo>
                <a:cubicBezTo>
                  <a:pt x="433" y="748"/>
                  <a:pt x="428" y="744"/>
                  <a:pt x="427" y="743"/>
                </a:cubicBezTo>
                <a:cubicBezTo>
                  <a:pt x="426" y="742"/>
                  <a:pt x="427" y="741"/>
                  <a:pt x="425" y="741"/>
                </a:cubicBezTo>
                <a:cubicBezTo>
                  <a:pt x="423" y="741"/>
                  <a:pt x="424" y="740"/>
                  <a:pt x="425" y="739"/>
                </a:cubicBezTo>
                <a:cubicBezTo>
                  <a:pt x="426" y="739"/>
                  <a:pt x="425" y="737"/>
                  <a:pt x="424" y="737"/>
                </a:cubicBezTo>
                <a:cubicBezTo>
                  <a:pt x="422" y="737"/>
                  <a:pt x="420" y="737"/>
                  <a:pt x="420" y="735"/>
                </a:cubicBezTo>
                <a:cubicBezTo>
                  <a:pt x="420" y="734"/>
                  <a:pt x="422" y="734"/>
                  <a:pt x="423" y="735"/>
                </a:cubicBezTo>
                <a:cubicBezTo>
                  <a:pt x="424" y="735"/>
                  <a:pt x="424" y="735"/>
                  <a:pt x="425" y="735"/>
                </a:cubicBezTo>
                <a:cubicBezTo>
                  <a:pt x="425" y="734"/>
                  <a:pt x="422" y="732"/>
                  <a:pt x="422" y="731"/>
                </a:cubicBezTo>
                <a:cubicBezTo>
                  <a:pt x="422" y="730"/>
                  <a:pt x="422" y="729"/>
                  <a:pt x="422" y="728"/>
                </a:cubicBezTo>
                <a:cubicBezTo>
                  <a:pt x="422" y="727"/>
                  <a:pt x="421" y="725"/>
                  <a:pt x="423" y="724"/>
                </a:cubicBezTo>
                <a:cubicBezTo>
                  <a:pt x="424" y="723"/>
                  <a:pt x="424" y="722"/>
                  <a:pt x="425" y="722"/>
                </a:cubicBezTo>
                <a:cubicBezTo>
                  <a:pt x="426" y="722"/>
                  <a:pt x="428" y="721"/>
                  <a:pt x="428" y="719"/>
                </a:cubicBezTo>
                <a:cubicBezTo>
                  <a:pt x="428" y="717"/>
                  <a:pt x="429" y="716"/>
                  <a:pt x="431" y="715"/>
                </a:cubicBezTo>
                <a:cubicBezTo>
                  <a:pt x="433" y="713"/>
                  <a:pt x="436" y="711"/>
                  <a:pt x="436" y="710"/>
                </a:cubicBezTo>
                <a:cubicBezTo>
                  <a:pt x="435" y="710"/>
                  <a:pt x="436" y="707"/>
                  <a:pt x="436" y="706"/>
                </a:cubicBezTo>
                <a:cubicBezTo>
                  <a:pt x="436" y="705"/>
                  <a:pt x="433" y="705"/>
                  <a:pt x="432" y="705"/>
                </a:cubicBezTo>
                <a:cubicBezTo>
                  <a:pt x="431" y="705"/>
                  <a:pt x="427" y="702"/>
                  <a:pt x="429" y="699"/>
                </a:cubicBezTo>
                <a:cubicBezTo>
                  <a:pt x="431" y="695"/>
                  <a:pt x="435" y="695"/>
                  <a:pt x="436" y="695"/>
                </a:cubicBezTo>
                <a:cubicBezTo>
                  <a:pt x="437" y="695"/>
                  <a:pt x="436" y="693"/>
                  <a:pt x="437" y="692"/>
                </a:cubicBezTo>
                <a:cubicBezTo>
                  <a:pt x="438" y="692"/>
                  <a:pt x="438" y="691"/>
                  <a:pt x="438" y="689"/>
                </a:cubicBezTo>
                <a:cubicBezTo>
                  <a:pt x="438" y="688"/>
                  <a:pt x="438" y="685"/>
                  <a:pt x="440" y="685"/>
                </a:cubicBezTo>
                <a:cubicBezTo>
                  <a:pt x="442" y="685"/>
                  <a:pt x="442" y="684"/>
                  <a:pt x="441" y="684"/>
                </a:cubicBezTo>
                <a:cubicBezTo>
                  <a:pt x="440" y="683"/>
                  <a:pt x="440" y="682"/>
                  <a:pt x="441" y="682"/>
                </a:cubicBezTo>
                <a:cubicBezTo>
                  <a:pt x="443" y="682"/>
                  <a:pt x="442" y="683"/>
                  <a:pt x="444" y="683"/>
                </a:cubicBezTo>
                <a:cubicBezTo>
                  <a:pt x="445" y="683"/>
                  <a:pt x="447" y="681"/>
                  <a:pt x="445" y="680"/>
                </a:cubicBezTo>
                <a:cubicBezTo>
                  <a:pt x="444" y="679"/>
                  <a:pt x="443" y="681"/>
                  <a:pt x="442" y="681"/>
                </a:cubicBezTo>
                <a:cubicBezTo>
                  <a:pt x="442" y="681"/>
                  <a:pt x="441" y="680"/>
                  <a:pt x="440" y="680"/>
                </a:cubicBezTo>
                <a:cubicBezTo>
                  <a:pt x="439" y="680"/>
                  <a:pt x="440" y="677"/>
                  <a:pt x="439" y="677"/>
                </a:cubicBezTo>
                <a:cubicBezTo>
                  <a:pt x="439" y="676"/>
                  <a:pt x="439" y="674"/>
                  <a:pt x="439" y="673"/>
                </a:cubicBezTo>
                <a:cubicBezTo>
                  <a:pt x="440" y="672"/>
                  <a:pt x="443" y="674"/>
                  <a:pt x="446" y="674"/>
                </a:cubicBezTo>
                <a:cubicBezTo>
                  <a:pt x="449" y="675"/>
                  <a:pt x="451" y="673"/>
                  <a:pt x="451" y="672"/>
                </a:cubicBezTo>
                <a:cubicBezTo>
                  <a:pt x="451" y="671"/>
                  <a:pt x="450" y="669"/>
                  <a:pt x="451" y="668"/>
                </a:cubicBezTo>
                <a:cubicBezTo>
                  <a:pt x="453" y="667"/>
                  <a:pt x="452" y="666"/>
                  <a:pt x="451" y="665"/>
                </a:cubicBezTo>
                <a:cubicBezTo>
                  <a:pt x="451" y="663"/>
                  <a:pt x="452" y="662"/>
                  <a:pt x="453" y="663"/>
                </a:cubicBezTo>
                <a:cubicBezTo>
                  <a:pt x="453" y="664"/>
                  <a:pt x="459" y="663"/>
                  <a:pt x="464" y="663"/>
                </a:cubicBezTo>
                <a:cubicBezTo>
                  <a:pt x="468" y="662"/>
                  <a:pt x="471" y="660"/>
                  <a:pt x="472" y="659"/>
                </a:cubicBezTo>
                <a:cubicBezTo>
                  <a:pt x="472" y="657"/>
                  <a:pt x="475" y="654"/>
                  <a:pt x="476" y="653"/>
                </a:cubicBezTo>
                <a:cubicBezTo>
                  <a:pt x="476" y="652"/>
                  <a:pt x="476" y="651"/>
                  <a:pt x="474" y="650"/>
                </a:cubicBezTo>
                <a:cubicBezTo>
                  <a:pt x="472" y="650"/>
                  <a:pt x="472" y="648"/>
                  <a:pt x="473" y="647"/>
                </a:cubicBezTo>
                <a:cubicBezTo>
                  <a:pt x="474" y="645"/>
                  <a:pt x="472" y="644"/>
                  <a:pt x="471" y="644"/>
                </a:cubicBezTo>
                <a:cubicBezTo>
                  <a:pt x="469" y="644"/>
                  <a:pt x="466" y="643"/>
                  <a:pt x="468" y="641"/>
                </a:cubicBezTo>
                <a:cubicBezTo>
                  <a:pt x="469" y="640"/>
                  <a:pt x="469" y="641"/>
                  <a:pt x="469" y="641"/>
                </a:cubicBezTo>
                <a:cubicBezTo>
                  <a:pt x="470" y="641"/>
                  <a:pt x="470" y="642"/>
                  <a:pt x="471" y="642"/>
                </a:cubicBezTo>
                <a:cubicBezTo>
                  <a:pt x="473" y="641"/>
                  <a:pt x="474" y="642"/>
                  <a:pt x="476" y="643"/>
                </a:cubicBezTo>
                <a:cubicBezTo>
                  <a:pt x="478" y="644"/>
                  <a:pt x="478" y="643"/>
                  <a:pt x="478" y="643"/>
                </a:cubicBezTo>
                <a:cubicBezTo>
                  <a:pt x="478" y="643"/>
                  <a:pt x="479" y="643"/>
                  <a:pt x="480" y="643"/>
                </a:cubicBezTo>
                <a:cubicBezTo>
                  <a:pt x="482" y="643"/>
                  <a:pt x="484" y="644"/>
                  <a:pt x="486" y="642"/>
                </a:cubicBezTo>
                <a:cubicBezTo>
                  <a:pt x="488" y="641"/>
                  <a:pt x="489" y="638"/>
                  <a:pt x="491" y="636"/>
                </a:cubicBezTo>
                <a:cubicBezTo>
                  <a:pt x="494" y="634"/>
                  <a:pt x="493" y="633"/>
                  <a:pt x="495" y="631"/>
                </a:cubicBezTo>
                <a:cubicBezTo>
                  <a:pt x="496" y="629"/>
                  <a:pt x="495" y="628"/>
                  <a:pt x="497" y="626"/>
                </a:cubicBezTo>
                <a:cubicBezTo>
                  <a:pt x="499" y="624"/>
                  <a:pt x="496" y="623"/>
                  <a:pt x="499" y="621"/>
                </a:cubicBezTo>
                <a:cubicBezTo>
                  <a:pt x="502" y="620"/>
                  <a:pt x="501" y="622"/>
                  <a:pt x="499" y="625"/>
                </a:cubicBezTo>
                <a:cubicBezTo>
                  <a:pt x="497" y="628"/>
                  <a:pt x="497" y="629"/>
                  <a:pt x="499" y="627"/>
                </a:cubicBezTo>
                <a:cubicBezTo>
                  <a:pt x="502" y="625"/>
                  <a:pt x="503" y="622"/>
                  <a:pt x="505" y="618"/>
                </a:cubicBezTo>
                <a:cubicBezTo>
                  <a:pt x="507" y="615"/>
                  <a:pt x="508" y="614"/>
                  <a:pt x="509" y="614"/>
                </a:cubicBezTo>
                <a:cubicBezTo>
                  <a:pt x="511" y="614"/>
                  <a:pt x="511" y="610"/>
                  <a:pt x="510" y="608"/>
                </a:cubicBezTo>
                <a:cubicBezTo>
                  <a:pt x="510" y="605"/>
                  <a:pt x="509" y="603"/>
                  <a:pt x="510" y="601"/>
                </a:cubicBezTo>
                <a:cubicBezTo>
                  <a:pt x="511" y="600"/>
                  <a:pt x="510" y="598"/>
                  <a:pt x="512" y="598"/>
                </a:cubicBezTo>
                <a:cubicBezTo>
                  <a:pt x="513" y="598"/>
                  <a:pt x="515" y="596"/>
                  <a:pt x="517" y="594"/>
                </a:cubicBezTo>
                <a:cubicBezTo>
                  <a:pt x="519" y="592"/>
                  <a:pt x="521" y="592"/>
                  <a:pt x="523" y="592"/>
                </a:cubicBezTo>
                <a:cubicBezTo>
                  <a:pt x="525" y="592"/>
                  <a:pt x="524" y="591"/>
                  <a:pt x="525" y="590"/>
                </a:cubicBezTo>
                <a:cubicBezTo>
                  <a:pt x="526" y="590"/>
                  <a:pt x="527" y="589"/>
                  <a:pt x="528" y="588"/>
                </a:cubicBezTo>
                <a:cubicBezTo>
                  <a:pt x="529" y="587"/>
                  <a:pt x="533" y="588"/>
                  <a:pt x="535" y="588"/>
                </a:cubicBezTo>
                <a:cubicBezTo>
                  <a:pt x="538" y="588"/>
                  <a:pt x="539" y="588"/>
                  <a:pt x="539" y="587"/>
                </a:cubicBezTo>
                <a:cubicBezTo>
                  <a:pt x="539" y="585"/>
                  <a:pt x="540" y="584"/>
                  <a:pt x="542" y="584"/>
                </a:cubicBezTo>
                <a:cubicBezTo>
                  <a:pt x="543" y="584"/>
                  <a:pt x="543" y="584"/>
                  <a:pt x="543" y="582"/>
                </a:cubicBezTo>
                <a:cubicBezTo>
                  <a:pt x="543" y="580"/>
                  <a:pt x="544" y="579"/>
                  <a:pt x="545" y="578"/>
                </a:cubicBezTo>
                <a:cubicBezTo>
                  <a:pt x="546" y="577"/>
                  <a:pt x="546" y="575"/>
                  <a:pt x="547" y="574"/>
                </a:cubicBezTo>
                <a:cubicBezTo>
                  <a:pt x="547" y="573"/>
                  <a:pt x="548" y="574"/>
                  <a:pt x="548" y="572"/>
                </a:cubicBezTo>
                <a:cubicBezTo>
                  <a:pt x="548" y="570"/>
                  <a:pt x="549" y="568"/>
                  <a:pt x="549" y="567"/>
                </a:cubicBezTo>
                <a:cubicBezTo>
                  <a:pt x="549" y="565"/>
                  <a:pt x="551" y="565"/>
                  <a:pt x="551" y="564"/>
                </a:cubicBezTo>
                <a:cubicBezTo>
                  <a:pt x="552" y="563"/>
                  <a:pt x="551" y="562"/>
                  <a:pt x="552" y="559"/>
                </a:cubicBezTo>
                <a:cubicBezTo>
                  <a:pt x="553" y="556"/>
                  <a:pt x="552" y="554"/>
                  <a:pt x="552" y="551"/>
                </a:cubicBezTo>
                <a:cubicBezTo>
                  <a:pt x="552" y="548"/>
                  <a:pt x="552" y="546"/>
                  <a:pt x="553" y="545"/>
                </a:cubicBezTo>
                <a:cubicBezTo>
                  <a:pt x="554" y="544"/>
                  <a:pt x="553" y="543"/>
                  <a:pt x="552" y="543"/>
                </a:cubicBezTo>
                <a:cubicBezTo>
                  <a:pt x="552" y="543"/>
                  <a:pt x="552" y="542"/>
                  <a:pt x="553" y="542"/>
                </a:cubicBezTo>
                <a:cubicBezTo>
                  <a:pt x="554" y="542"/>
                  <a:pt x="555" y="543"/>
                  <a:pt x="556" y="543"/>
                </a:cubicBezTo>
                <a:cubicBezTo>
                  <a:pt x="557" y="542"/>
                  <a:pt x="558" y="539"/>
                  <a:pt x="559" y="536"/>
                </a:cubicBezTo>
                <a:cubicBezTo>
                  <a:pt x="560" y="533"/>
                  <a:pt x="562" y="533"/>
                  <a:pt x="563" y="533"/>
                </a:cubicBezTo>
                <a:cubicBezTo>
                  <a:pt x="565" y="532"/>
                  <a:pt x="567" y="529"/>
                  <a:pt x="569" y="524"/>
                </a:cubicBezTo>
                <a:cubicBezTo>
                  <a:pt x="571" y="520"/>
                  <a:pt x="569" y="515"/>
                  <a:pt x="568" y="512"/>
                </a:cubicBezTo>
                <a:cubicBezTo>
                  <a:pt x="568" y="509"/>
                  <a:pt x="566" y="510"/>
                  <a:pt x="565" y="510"/>
                </a:cubicBezTo>
                <a:moveTo>
                  <a:pt x="386" y="285"/>
                </a:moveTo>
                <a:cubicBezTo>
                  <a:pt x="387" y="286"/>
                  <a:pt x="388" y="285"/>
                  <a:pt x="389" y="285"/>
                </a:cubicBezTo>
                <a:cubicBezTo>
                  <a:pt x="390" y="285"/>
                  <a:pt x="391" y="284"/>
                  <a:pt x="392" y="285"/>
                </a:cubicBezTo>
                <a:cubicBezTo>
                  <a:pt x="393" y="288"/>
                  <a:pt x="388" y="289"/>
                  <a:pt x="384" y="289"/>
                </a:cubicBezTo>
                <a:cubicBezTo>
                  <a:pt x="379" y="290"/>
                  <a:pt x="378" y="291"/>
                  <a:pt x="377" y="289"/>
                </a:cubicBezTo>
                <a:cubicBezTo>
                  <a:pt x="376" y="287"/>
                  <a:pt x="383" y="285"/>
                  <a:pt x="386" y="285"/>
                </a:cubicBezTo>
                <a:moveTo>
                  <a:pt x="379" y="292"/>
                </a:moveTo>
                <a:cubicBezTo>
                  <a:pt x="380" y="293"/>
                  <a:pt x="373" y="297"/>
                  <a:pt x="369" y="298"/>
                </a:cubicBezTo>
                <a:cubicBezTo>
                  <a:pt x="366" y="300"/>
                  <a:pt x="361" y="299"/>
                  <a:pt x="361" y="297"/>
                </a:cubicBezTo>
                <a:cubicBezTo>
                  <a:pt x="361" y="294"/>
                  <a:pt x="364" y="294"/>
                  <a:pt x="364" y="296"/>
                </a:cubicBezTo>
                <a:cubicBezTo>
                  <a:pt x="365" y="296"/>
                  <a:pt x="366" y="295"/>
                  <a:pt x="367" y="294"/>
                </a:cubicBezTo>
                <a:cubicBezTo>
                  <a:pt x="369" y="293"/>
                  <a:pt x="370" y="292"/>
                  <a:pt x="371" y="292"/>
                </a:cubicBezTo>
                <a:cubicBezTo>
                  <a:pt x="374" y="293"/>
                  <a:pt x="375" y="294"/>
                  <a:pt x="377" y="293"/>
                </a:cubicBezTo>
                <a:cubicBezTo>
                  <a:pt x="379" y="292"/>
                  <a:pt x="379" y="291"/>
                  <a:pt x="379" y="292"/>
                </a:cubicBezTo>
                <a:moveTo>
                  <a:pt x="359" y="274"/>
                </a:moveTo>
                <a:cubicBezTo>
                  <a:pt x="359" y="273"/>
                  <a:pt x="363" y="274"/>
                  <a:pt x="366" y="275"/>
                </a:cubicBezTo>
                <a:cubicBezTo>
                  <a:pt x="367" y="275"/>
                  <a:pt x="368" y="275"/>
                  <a:pt x="369" y="275"/>
                </a:cubicBezTo>
                <a:cubicBezTo>
                  <a:pt x="371" y="275"/>
                  <a:pt x="373" y="275"/>
                  <a:pt x="374" y="277"/>
                </a:cubicBezTo>
                <a:cubicBezTo>
                  <a:pt x="375" y="280"/>
                  <a:pt x="378" y="283"/>
                  <a:pt x="375" y="283"/>
                </a:cubicBezTo>
                <a:cubicBezTo>
                  <a:pt x="374" y="283"/>
                  <a:pt x="373" y="282"/>
                  <a:pt x="372" y="282"/>
                </a:cubicBezTo>
                <a:cubicBezTo>
                  <a:pt x="371" y="281"/>
                  <a:pt x="370" y="280"/>
                  <a:pt x="370" y="281"/>
                </a:cubicBezTo>
                <a:cubicBezTo>
                  <a:pt x="370" y="283"/>
                  <a:pt x="368" y="282"/>
                  <a:pt x="368" y="285"/>
                </a:cubicBezTo>
                <a:cubicBezTo>
                  <a:pt x="368" y="288"/>
                  <a:pt x="366" y="292"/>
                  <a:pt x="365" y="292"/>
                </a:cubicBezTo>
                <a:cubicBezTo>
                  <a:pt x="364" y="292"/>
                  <a:pt x="366" y="287"/>
                  <a:pt x="364" y="286"/>
                </a:cubicBezTo>
                <a:cubicBezTo>
                  <a:pt x="363" y="286"/>
                  <a:pt x="362" y="287"/>
                  <a:pt x="361" y="287"/>
                </a:cubicBezTo>
                <a:cubicBezTo>
                  <a:pt x="360" y="288"/>
                  <a:pt x="359" y="289"/>
                  <a:pt x="359" y="287"/>
                </a:cubicBezTo>
                <a:cubicBezTo>
                  <a:pt x="360" y="285"/>
                  <a:pt x="363" y="283"/>
                  <a:pt x="361" y="279"/>
                </a:cubicBezTo>
                <a:cubicBezTo>
                  <a:pt x="359" y="276"/>
                  <a:pt x="355" y="276"/>
                  <a:pt x="354" y="279"/>
                </a:cubicBezTo>
                <a:cubicBezTo>
                  <a:pt x="353" y="281"/>
                  <a:pt x="351" y="280"/>
                  <a:pt x="350" y="282"/>
                </a:cubicBezTo>
                <a:cubicBezTo>
                  <a:pt x="349" y="284"/>
                  <a:pt x="348" y="288"/>
                  <a:pt x="349" y="291"/>
                </a:cubicBezTo>
                <a:cubicBezTo>
                  <a:pt x="350" y="294"/>
                  <a:pt x="349" y="295"/>
                  <a:pt x="346" y="297"/>
                </a:cubicBezTo>
                <a:cubicBezTo>
                  <a:pt x="343" y="299"/>
                  <a:pt x="341" y="294"/>
                  <a:pt x="343" y="289"/>
                </a:cubicBezTo>
                <a:cubicBezTo>
                  <a:pt x="343" y="285"/>
                  <a:pt x="345" y="282"/>
                  <a:pt x="344" y="282"/>
                </a:cubicBezTo>
                <a:cubicBezTo>
                  <a:pt x="342" y="282"/>
                  <a:pt x="346" y="277"/>
                  <a:pt x="350" y="276"/>
                </a:cubicBezTo>
                <a:cubicBezTo>
                  <a:pt x="354" y="275"/>
                  <a:pt x="359" y="276"/>
                  <a:pt x="359" y="274"/>
                </a:cubicBezTo>
                <a:moveTo>
                  <a:pt x="333" y="265"/>
                </a:moveTo>
                <a:cubicBezTo>
                  <a:pt x="336" y="266"/>
                  <a:pt x="338" y="259"/>
                  <a:pt x="341" y="259"/>
                </a:cubicBezTo>
                <a:cubicBezTo>
                  <a:pt x="343" y="259"/>
                  <a:pt x="350" y="260"/>
                  <a:pt x="350" y="263"/>
                </a:cubicBezTo>
                <a:cubicBezTo>
                  <a:pt x="350" y="266"/>
                  <a:pt x="354" y="263"/>
                  <a:pt x="354" y="266"/>
                </a:cubicBezTo>
                <a:cubicBezTo>
                  <a:pt x="355" y="269"/>
                  <a:pt x="358" y="272"/>
                  <a:pt x="356" y="273"/>
                </a:cubicBezTo>
                <a:cubicBezTo>
                  <a:pt x="355" y="274"/>
                  <a:pt x="355" y="271"/>
                  <a:pt x="352" y="271"/>
                </a:cubicBezTo>
                <a:cubicBezTo>
                  <a:pt x="350" y="271"/>
                  <a:pt x="347" y="274"/>
                  <a:pt x="344" y="273"/>
                </a:cubicBezTo>
                <a:cubicBezTo>
                  <a:pt x="342" y="272"/>
                  <a:pt x="343" y="270"/>
                  <a:pt x="341" y="270"/>
                </a:cubicBezTo>
                <a:cubicBezTo>
                  <a:pt x="339" y="270"/>
                  <a:pt x="343" y="266"/>
                  <a:pt x="340" y="268"/>
                </a:cubicBezTo>
                <a:cubicBezTo>
                  <a:pt x="337" y="270"/>
                  <a:pt x="332" y="274"/>
                  <a:pt x="330" y="272"/>
                </a:cubicBezTo>
                <a:cubicBezTo>
                  <a:pt x="329" y="271"/>
                  <a:pt x="328" y="271"/>
                  <a:pt x="327" y="271"/>
                </a:cubicBezTo>
                <a:cubicBezTo>
                  <a:pt x="326" y="271"/>
                  <a:pt x="325" y="272"/>
                  <a:pt x="325" y="271"/>
                </a:cubicBezTo>
                <a:cubicBezTo>
                  <a:pt x="323" y="269"/>
                  <a:pt x="330" y="265"/>
                  <a:pt x="333" y="265"/>
                </a:cubicBezTo>
                <a:moveTo>
                  <a:pt x="216" y="152"/>
                </a:moveTo>
                <a:cubicBezTo>
                  <a:pt x="213" y="155"/>
                  <a:pt x="212" y="156"/>
                  <a:pt x="210" y="155"/>
                </a:cubicBezTo>
                <a:cubicBezTo>
                  <a:pt x="207" y="155"/>
                  <a:pt x="206" y="156"/>
                  <a:pt x="207" y="157"/>
                </a:cubicBezTo>
                <a:cubicBezTo>
                  <a:pt x="208" y="158"/>
                  <a:pt x="208" y="159"/>
                  <a:pt x="206" y="159"/>
                </a:cubicBezTo>
                <a:cubicBezTo>
                  <a:pt x="203" y="160"/>
                  <a:pt x="201" y="162"/>
                  <a:pt x="200" y="161"/>
                </a:cubicBezTo>
                <a:cubicBezTo>
                  <a:pt x="199" y="161"/>
                  <a:pt x="205" y="157"/>
                  <a:pt x="203" y="156"/>
                </a:cubicBezTo>
                <a:cubicBezTo>
                  <a:pt x="202" y="155"/>
                  <a:pt x="198" y="158"/>
                  <a:pt x="198" y="159"/>
                </a:cubicBezTo>
                <a:cubicBezTo>
                  <a:pt x="198" y="161"/>
                  <a:pt x="196" y="161"/>
                  <a:pt x="194" y="161"/>
                </a:cubicBezTo>
                <a:cubicBezTo>
                  <a:pt x="193" y="161"/>
                  <a:pt x="191" y="159"/>
                  <a:pt x="193" y="159"/>
                </a:cubicBezTo>
                <a:cubicBezTo>
                  <a:pt x="194" y="159"/>
                  <a:pt x="193" y="157"/>
                  <a:pt x="195" y="157"/>
                </a:cubicBezTo>
                <a:cubicBezTo>
                  <a:pt x="197" y="156"/>
                  <a:pt x="195" y="155"/>
                  <a:pt x="195" y="154"/>
                </a:cubicBezTo>
                <a:cubicBezTo>
                  <a:pt x="195" y="154"/>
                  <a:pt x="196" y="154"/>
                  <a:pt x="197" y="154"/>
                </a:cubicBezTo>
                <a:cubicBezTo>
                  <a:pt x="199" y="154"/>
                  <a:pt x="200" y="154"/>
                  <a:pt x="200" y="153"/>
                </a:cubicBezTo>
                <a:cubicBezTo>
                  <a:pt x="200" y="152"/>
                  <a:pt x="196" y="150"/>
                  <a:pt x="195" y="151"/>
                </a:cubicBezTo>
                <a:cubicBezTo>
                  <a:pt x="193" y="152"/>
                  <a:pt x="190" y="154"/>
                  <a:pt x="186" y="153"/>
                </a:cubicBezTo>
                <a:cubicBezTo>
                  <a:pt x="185" y="152"/>
                  <a:pt x="196" y="151"/>
                  <a:pt x="198" y="149"/>
                </a:cubicBezTo>
                <a:cubicBezTo>
                  <a:pt x="199" y="148"/>
                  <a:pt x="207" y="146"/>
                  <a:pt x="208" y="147"/>
                </a:cubicBezTo>
                <a:cubicBezTo>
                  <a:pt x="209" y="149"/>
                  <a:pt x="204" y="150"/>
                  <a:pt x="206" y="151"/>
                </a:cubicBezTo>
                <a:cubicBezTo>
                  <a:pt x="208" y="153"/>
                  <a:pt x="212" y="152"/>
                  <a:pt x="213" y="150"/>
                </a:cubicBezTo>
                <a:cubicBezTo>
                  <a:pt x="214" y="149"/>
                  <a:pt x="218" y="149"/>
                  <a:pt x="216" y="152"/>
                </a:cubicBezTo>
                <a:moveTo>
                  <a:pt x="239" y="182"/>
                </a:moveTo>
                <a:cubicBezTo>
                  <a:pt x="236" y="185"/>
                  <a:pt x="237" y="184"/>
                  <a:pt x="234" y="185"/>
                </a:cubicBezTo>
                <a:cubicBezTo>
                  <a:pt x="232" y="185"/>
                  <a:pt x="234" y="188"/>
                  <a:pt x="231" y="188"/>
                </a:cubicBezTo>
                <a:cubicBezTo>
                  <a:pt x="227" y="188"/>
                  <a:pt x="220" y="188"/>
                  <a:pt x="219" y="187"/>
                </a:cubicBezTo>
                <a:cubicBezTo>
                  <a:pt x="219" y="186"/>
                  <a:pt x="223" y="187"/>
                  <a:pt x="223" y="185"/>
                </a:cubicBezTo>
                <a:cubicBezTo>
                  <a:pt x="224" y="184"/>
                  <a:pt x="225" y="182"/>
                  <a:pt x="227" y="182"/>
                </a:cubicBezTo>
                <a:cubicBezTo>
                  <a:pt x="229" y="182"/>
                  <a:pt x="228" y="179"/>
                  <a:pt x="225" y="178"/>
                </a:cubicBezTo>
                <a:cubicBezTo>
                  <a:pt x="222" y="176"/>
                  <a:pt x="230" y="175"/>
                  <a:pt x="232" y="178"/>
                </a:cubicBezTo>
                <a:cubicBezTo>
                  <a:pt x="233" y="180"/>
                  <a:pt x="236" y="182"/>
                  <a:pt x="238" y="180"/>
                </a:cubicBezTo>
                <a:cubicBezTo>
                  <a:pt x="240" y="179"/>
                  <a:pt x="250" y="174"/>
                  <a:pt x="250" y="176"/>
                </a:cubicBezTo>
                <a:cubicBezTo>
                  <a:pt x="250" y="178"/>
                  <a:pt x="242" y="180"/>
                  <a:pt x="239" y="182"/>
                </a:cubicBezTo>
                <a:moveTo>
                  <a:pt x="295" y="234"/>
                </a:moveTo>
                <a:cubicBezTo>
                  <a:pt x="295" y="231"/>
                  <a:pt x="299" y="230"/>
                  <a:pt x="300" y="232"/>
                </a:cubicBezTo>
                <a:cubicBezTo>
                  <a:pt x="302" y="234"/>
                  <a:pt x="304" y="242"/>
                  <a:pt x="305" y="244"/>
                </a:cubicBezTo>
                <a:cubicBezTo>
                  <a:pt x="307" y="247"/>
                  <a:pt x="307" y="251"/>
                  <a:pt x="305" y="251"/>
                </a:cubicBezTo>
                <a:cubicBezTo>
                  <a:pt x="303" y="251"/>
                  <a:pt x="305" y="245"/>
                  <a:pt x="301" y="243"/>
                </a:cubicBezTo>
                <a:cubicBezTo>
                  <a:pt x="297" y="241"/>
                  <a:pt x="295" y="236"/>
                  <a:pt x="295" y="234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矩形标注 24"/>
          <p:cNvSpPr/>
          <p:nvPr/>
        </p:nvSpPr>
        <p:spPr>
          <a:xfrm>
            <a:off x="8513763" y="1869473"/>
            <a:ext cx="1089025" cy="59690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文本框 6"/>
          <p:cNvSpPr txBox="1">
            <a:spLocks noChangeArrowheads="1"/>
          </p:cNvSpPr>
          <p:nvPr/>
        </p:nvSpPr>
        <p:spPr bwMode="auto">
          <a:xfrm>
            <a:off x="8556625" y="1907573"/>
            <a:ext cx="9731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1" name="矩形标注 26"/>
          <p:cNvSpPr/>
          <p:nvPr/>
        </p:nvSpPr>
        <p:spPr>
          <a:xfrm>
            <a:off x="8629650" y="3307748"/>
            <a:ext cx="1728788" cy="596900"/>
          </a:xfrm>
          <a:prstGeom prst="wedgeRectCallout">
            <a:avLst>
              <a:gd name="adj1" fmla="val -66466"/>
              <a:gd name="adj2" fmla="val -902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文本框 8"/>
          <p:cNvSpPr txBox="1">
            <a:spLocks noChangeArrowheads="1"/>
          </p:cNvSpPr>
          <p:nvPr/>
        </p:nvSpPr>
        <p:spPr bwMode="auto">
          <a:xfrm>
            <a:off x="8686800" y="3344260"/>
            <a:ext cx="16144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3" name="矩形标注 28"/>
          <p:cNvSpPr/>
          <p:nvPr/>
        </p:nvSpPr>
        <p:spPr>
          <a:xfrm>
            <a:off x="6751638" y="2769585"/>
            <a:ext cx="1146175" cy="992188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文本框 10"/>
          <p:cNvSpPr txBox="1">
            <a:spLocks noChangeArrowheads="1"/>
          </p:cNvSpPr>
          <p:nvPr/>
        </p:nvSpPr>
        <p:spPr bwMode="auto">
          <a:xfrm>
            <a:off x="6808788" y="2791810"/>
            <a:ext cx="1030287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5" name="矩形标注 30"/>
          <p:cNvSpPr/>
          <p:nvPr/>
        </p:nvSpPr>
        <p:spPr>
          <a:xfrm flipH="1">
            <a:off x="3152775" y="3068035"/>
            <a:ext cx="1270000" cy="76835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文本框 12"/>
          <p:cNvSpPr txBox="1">
            <a:spLocks noChangeArrowheads="1"/>
          </p:cNvSpPr>
          <p:nvPr/>
        </p:nvSpPr>
        <p:spPr bwMode="auto">
          <a:xfrm>
            <a:off x="3182938" y="3036285"/>
            <a:ext cx="12112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7" name="矩形标注 32"/>
          <p:cNvSpPr/>
          <p:nvPr/>
        </p:nvSpPr>
        <p:spPr>
          <a:xfrm flipH="1">
            <a:off x="1979613" y="1478948"/>
            <a:ext cx="1268412" cy="76835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文本框 14"/>
          <p:cNvSpPr txBox="1">
            <a:spLocks noChangeArrowheads="1"/>
          </p:cNvSpPr>
          <p:nvPr/>
        </p:nvSpPr>
        <p:spPr bwMode="auto">
          <a:xfrm>
            <a:off x="2008188" y="1447198"/>
            <a:ext cx="121126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9" name="矩形 132"/>
          <p:cNvSpPr>
            <a:spLocks noChangeArrowheads="1"/>
          </p:cNvSpPr>
          <p:nvPr/>
        </p:nvSpPr>
        <p:spPr bwMode="auto">
          <a:xfrm>
            <a:off x="1131888" y="4571398"/>
            <a:ext cx="26463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1192213" y="5049235"/>
            <a:ext cx="25257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44"/>
          <p:cNvSpPr>
            <a:spLocks noChangeArrowheads="1"/>
          </p:cNvSpPr>
          <p:nvPr/>
        </p:nvSpPr>
        <p:spPr bwMode="auto">
          <a:xfrm>
            <a:off x="1192213" y="5115910"/>
            <a:ext cx="9837737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4E4E4E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极致简约风潮流所向，通用设计，完美兼容，打造最实用，最具个性的演示方案，让你的演示卓越非凡。极致简约风潮流所向，通用设计，完美兼容，打造最实用，最具个性的演示方案，让你的演示卓越非凡。极致简约风潮流所向，通用设计，完美兼容，打造最实用，最具个性的演示方案，让你的演示卓越非凡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2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649" y="3499764"/>
            <a:ext cx="343165" cy="138805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36330" y="3499764"/>
            <a:ext cx="343165" cy="138805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618673" y="3531295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5400">
                <a:ln w="7620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父爱如山</a:t>
            </a:r>
          </a:p>
        </p:txBody>
      </p:sp>
      <p:sp>
        <p:nvSpPr>
          <p:cNvPr id="5" name="矩形 471"/>
          <p:cNvSpPr>
            <a:spLocks noChangeArrowheads="1"/>
          </p:cNvSpPr>
          <p:nvPr/>
        </p:nvSpPr>
        <p:spPr bwMode="auto">
          <a:xfrm>
            <a:off x="4655647" y="4454625"/>
            <a:ext cx="2880705" cy="37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THANK YOU FOR WATCHING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4757284" y="4454625"/>
            <a:ext cx="2679700" cy="0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538" y="806098"/>
            <a:ext cx="2858814" cy="26306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00406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516230504"/>
  <p:tag name="MH_LIBRARY" val="CONTENTS"/>
  <p:tag name="MH_TYPE" val="OTHERS"/>
  <p:tag name="ID" val="5458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2100122"/>
  <p:tag name="MH_LIBRARY" val="GRAPHIC"/>
  <p:tag name="MH_TYPE" val="Other"/>
  <p:tag name="MH_ORDER" val="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2100122"/>
  <p:tag name="MH_LIBRARY" val="GRAPHIC"/>
  <p:tag name="MH_TYPE" val="Other"/>
  <p:tag name="MH_ORDER" val="1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2100122"/>
  <p:tag name="MH_LIBRARY" val="GRAPHIC"/>
  <p:tag name="MH_TYPE" val="Other"/>
  <p:tag name="MH_ORDER" val="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2100122"/>
  <p:tag name="MH_LIBRARY" val="GRAPHIC"/>
  <p:tag name="MH_TYPE" val="Other"/>
  <p:tag name="MH_ORDER" val="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2100122"/>
  <p:tag name="MH_LIBRARY" val="GRAPHIC"/>
  <p:tag name="MH_TYPE" val="Other"/>
  <p:tag name="MH_ORDER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2100122"/>
  <p:tag name="MH_LIBRARY" val="GRAPHIC"/>
  <p:tag name="MH_TYPE" val="Other"/>
  <p:tag name="MH_ORDER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2100122"/>
  <p:tag name="MH_LIBRARY" val="GRAPHIC"/>
  <p:tag name="MH_TYPE" val="Other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2100122"/>
  <p:tag name="MH_LIBRARY" val="GRAPHIC"/>
  <p:tag name="MH_TYPE" val="Other"/>
  <p:tag name="MH_ORDER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heme/theme1.xml><?xml version="1.0" encoding="utf-8"?>
<a:theme xmlns:a="http://schemas.openxmlformats.org/drawingml/2006/main" name="Office 主题​​">
  <a:themeElements>
    <a:clrScheme name="父爱如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95B4F"/>
      </a:accent1>
      <a:accent2>
        <a:srgbClr val="A04324"/>
      </a:accent2>
      <a:accent3>
        <a:srgbClr val="E65E57"/>
      </a:accent3>
      <a:accent4>
        <a:srgbClr val="FDC54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2568</Words>
  <Application>Microsoft Office PowerPoint</Application>
  <PresentationFormat>宽屏</PresentationFormat>
  <Paragraphs>258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FontAwesome</vt:lpstr>
      <vt:lpstr>等线</vt:lpstr>
      <vt:lpstr>等线 Light</vt:lpstr>
      <vt:lpstr>宋体</vt:lpstr>
      <vt:lpstr>微软雅黑</vt:lpstr>
      <vt:lpstr>Agency FB</vt:lpstr>
      <vt:lpstr>Arial</vt:lpstr>
      <vt:lpstr>Calibri</vt:lpstr>
      <vt:lpstr>Century Gothic</vt:lpstr>
      <vt:lpstr>Impact</vt:lpstr>
      <vt:lpstr>Myriad Pro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100406.pptx</dc:title>
  <dc:creator/>
  <cp:lastModifiedBy/>
  <cp:revision>1</cp:revision>
  <dcterms:created xsi:type="dcterms:W3CDTF">2017-06-14T16:38:26Z</dcterms:created>
  <dcterms:modified xsi:type="dcterms:W3CDTF">2017-06-14T16:40:20Z</dcterms:modified>
</cp:coreProperties>
</file>