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4"/>
  </p:notesMasterIdLst>
  <p:handoutMasterIdLst>
    <p:handoutMasterId r:id="rId35"/>
  </p:handoutMasterIdLst>
  <p:sldIdLst>
    <p:sldId id="256" r:id="rId2"/>
    <p:sldId id="261" r:id="rId3"/>
    <p:sldId id="282" r:id="rId4"/>
    <p:sldId id="338" r:id="rId5"/>
    <p:sldId id="268" r:id="rId6"/>
    <p:sldId id="272" r:id="rId7"/>
    <p:sldId id="289" r:id="rId8"/>
    <p:sldId id="320" r:id="rId9"/>
    <p:sldId id="319" r:id="rId10"/>
    <p:sldId id="322" r:id="rId11"/>
    <p:sldId id="367" r:id="rId12"/>
    <p:sldId id="298" r:id="rId13"/>
    <p:sldId id="299" r:id="rId14"/>
    <p:sldId id="300" r:id="rId15"/>
    <p:sldId id="301" r:id="rId16"/>
    <p:sldId id="302" r:id="rId17"/>
    <p:sldId id="303" r:id="rId18"/>
    <p:sldId id="305" r:id="rId19"/>
    <p:sldId id="340" r:id="rId20"/>
    <p:sldId id="368" r:id="rId21"/>
    <p:sldId id="276" r:id="rId22"/>
    <p:sldId id="275" r:id="rId23"/>
    <p:sldId id="278" r:id="rId24"/>
    <p:sldId id="277" r:id="rId25"/>
    <p:sldId id="369" r:id="rId26"/>
    <p:sldId id="287" r:id="rId27"/>
    <p:sldId id="292" r:id="rId28"/>
    <p:sldId id="293" r:id="rId29"/>
    <p:sldId id="290" r:id="rId30"/>
    <p:sldId id="332" r:id="rId31"/>
    <p:sldId id="333" r:id="rId32"/>
    <p:sldId id="335" r:id="rId33"/>
  </p:sldIdLst>
  <p:sldSz cx="24384000" cy="13716000"/>
  <p:notesSz cx="6858000" cy="9144000"/>
  <p:custDataLst>
    <p:tags r:id="rId36"/>
  </p:custDataLst>
  <p:defaultTextStyle>
    <a:lvl1pPr>
      <a:defRPr sz="3600">
        <a:latin typeface="Calibri"/>
        <a:ea typeface="Calibri"/>
        <a:cs typeface="Calibri"/>
        <a:sym typeface="Calibri"/>
      </a:defRPr>
    </a:lvl1pPr>
    <a:lvl2pPr indent="457200">
      <a:defRPr sz="3600">
        <a:latin typeface="Calibri"/>
        <a:ea typeface="Calibri"/>
        <a:cs typeface="Calibri"/>
        <a:sym typeface="Calibri"/>
      </a:defRPr>
    </a:lvl2pPr>
    <a:lvl3pPr indent="914400">
      <a:defRPr sz="3600">
        <a:latin typeface="Calibri"/>
        <a:ea typeface="Calibri"/>
        <a:cs typeface="Calibri"/>
        <a:sym typeface="Calibri"/>
      </a:defRPr>
    </a:lvl3pPr>
    <a:lvl4pPr indent="1371600">
      <a:defRPr sz="3600">
        <a:latin typeface="Calibri"/>
        <a:ea typeface="Calibri"/>
        <a:cs typeface="Calibri"/>
        <a:sym typeface="Calibri"/>
      </a:defRPr>
    </a:lvl4pPr>
    <a:lvl5pPr indent="1828800">
      <a:defRPr sz="3600">
        <a:latin typeface="Calibri"/>
        <a:ea typeface="Calibri"/>
        <a:cs typeface="Calibri"/>
        <a:sym typeface="Calibri"/>
      </a:defRPr>
    </a:lvl5pPr>
    <a:lvl6pPr indent="2286000">
      <a:defRPr sz="3600">
        <a:latin typeface="Calibri"/>
        <a:ea typeface="Calibri"/>
        <a:cs typeface="Calibri"/>
        <a:sym typeface="Calibri"/>
      </a:defRPr>
    </a:lvl6pPr>
    <a:lvl7pPr indent="2743200">
      <a:defRPr sz="3600">
        <a:latin typeface="Calibri"/>
        <a:ea typeface="Calibri"/>
        <a:cs typeface="Calibri"/>
        <a:sym typeface="Calibri"/>
      </a:defRPr>
    </a:lvl7pPr>
    <a:lvl8pPr indent="3200400">
      <a:defRPr sz="3600">
        <a:latin typeface="Calibri"/>
        <a:ea typeface="Calibri"/>
        <a:cs typeface="Calibri"/>
        <a:sym typeface="Calibri"/>
      </a:defRPr>
    </a:lvl8pPr>
    <a:lvl9pPr indent="3657600">
      <a:defRPr sz="3600">
        <a:latin typeface="Calibri"/>
        <a:ea typeface="Calibri"/>
        <a:cs typeface="Calibri"/>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535353"/>
    <a:srgbClr val="A494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4C3C2611-4C71-4FC5-86AE-919BDF0F9419}" styleName="">
    <a:wholeTbl>
      <a:tcTxStyle b="on" i="on">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0DEEF"/>
          </a:solidFill>
        </a:fill>
      </a:tcStyle>
    </a:wholeTbl>
    <a:band2H>
      <a:tcStyle>
        <a:tcBdr/>
        <a:fill>
          <a:solidFill>
            <a:srgbClr val="E9EFF7"/>
          </a:solidFill>
        </a:fill>
      </a:tcStyle>
    </a:band2H>
    <a:firstCol>
      <a:tcTxStyle b="on" i="on">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B9BD5"/>
          </a:solidFill>
        </a:fill>
      </a:tcStyle>
    </a:firstCol>
    <a:lastRow>
      <a:tcTxStyle b="on" i="on">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B9BD5"/>
          </a:solidFill>
        </a:fill>
      </a:tcStyle>
    </a:lastRow>
    <a:firstRow>
      <a:tcTxStyle b="on" i="on">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B9BD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38"/>
    <p:restoredTop sz="95373" autoAdjust="0"/>
  </p:normalViewPr>
  <p:slideViewPr>
    <p:cSldViewPr snapToGrid="0" snapToObjects="1">
      <p:cViewPr varScale="1">
        <p:scale>
          <a:sx n="46" d="100"/>
          <a:sy n="46" d="100"/>
        </p:scale>
        <p:origin x="68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2018/11/22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41317556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34" name="Shape 934"/>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935" name="Shape 935"/>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436647342"/>
      </p:ext>
    </p:extLst>
  </p:cSld>
  <p:clrMap bg1="lt1" tx1="dk1" bg2="lt2" tx2="dk2" accent1="accent1" accent2="accent2" accent3="accent3" accent4="accent4" accent5="accent5" accent6="accent6" hlink="hlink" folHlink="folHlink"/>
  <p:notesStyle>
    <a:lvl1pPr defTabSz="457200">
      <a:lnSpc>
        <a:spcPct val="118000"/>
      </a:lnSpc>
      <a:defRPr sz="4400">
        <a:latin typeface="+mn-lt"/>
        <a:ea typeface="+mn-ea"/>
        <a:cs typeface="+mn-cs"/>
        <a:sym typeface="Helvetica Neue"/>
      </a:defRPr>
    </a:lvl1pPr>
    <a:lvl2pPr indent="228600" defTabSz="457200">
      <a:lnSpc>
        <a:spcPct val="118000"/>
      </a:lnSpc>
      <a:defRPr sz="4400">
        <a:latin typeface="+mn-lt"/>
        <a:ea typeface="+mn-ea"/>
        <a:cs typeface="+mn-cs"/>
        <a:sym typeface="Helvetica Neue"/>
      </a:defRPr>
    </a:lvl2pPr>
    <a:lvl3pPr indent="457200" defTabSz="457200">
      <a:lnSpc>
        <a:spcPct val="118000"/>
      </a:lnSpc>
      <a:defRPr sz="4400">
        <a:latin typeface="+mn-lt"/>
        <a:ea typeface="+mn-ea"/>
        <a:cs typeface="+mn-cs"/>
        <a:sym typeface="Helvetica Neue"/>
      </a:defRPr>
    </a:lvl3pPr>
    <a:lvl4pPr indent="685800" defTabSz="457200">
      <a:lnSpc>
        <a:spcPct val="118000"/>
      </a:lnSpc>
      <a:defRPr sz="4400">
        <a:latin typeface="+mn-lt"/>
        <a:ea typeface="+mn-ea"/>
        <a:cs typeface="+mn-cs"/>
        <a:sym typeface="Helvetica Neue"/>
      </a:defRPr>
    </a:lvl4pPr>
    <a:lvl5pPr indent="914400" defTabSz="457200">
      <a:lnSpc>
        <a:spcPct val="118000"/>
      </a:lnSpc>
      <a:defRPr sz="4400">
        <a:latin typeface="+mn-lt"/>
        <a:ea typeface="+mn-ea"/>
        <a:cs typeface="+mn-cs"/>
        <a:sym typeface="Helvetica Neue"/>
      </a:defRPr>
    </a:lvl5pPr>
    <a:lvl6pPr indent="1143000" defTabSz="457200">
      <a:lnSpc>
        <a:spcPct val="118000"/>
      </a:lnSpc>
      <a:defRPr sz="4400">
        <a:latin typeface="+mn-lt"/>
        <a:ea typeface="+mn-ea"/>
        <a:cs typeface="+mn-cs"/>
        <a:sym typeface="Helvetica Neue"/>
      </a:defRPr>
    </a:lvl6pPr>
    <a:lvl7pPr indent="1371600" defTabSz="457200">
      <a:lnSpc>
        <a:spcPct val="118000"/>
      </a:lnSpc>
      <a:defRPr sz="4400">
        <a:latin typeface="+mn-lt"/>
        <a:ea typeface="+mn-ea"/>
        <a:cs typeface="+mn-cs"/>
        <a:sym typeface="Helvetica Neue"/>
      </a:defRPr>
    </a:lvl7pPr>
    <a:lvl8pPr indent="1600200" defTabSz="457200">
      <a:lnSpc>
        <a:spcPct val="118000"/>
      </a:lnSpc>
      <a:defRPr sz="4400">
        <a:latin typeface="+mn-lt"/>
        <a:ea typeface="+mn-ea"/>
        <a:cs typeface="+mn-cs"/>
        <a:sym typeface="Helvetica Neue"/>
      </a:defRPr>
    </a:lvl8pPr>
    <a:lvl9pPr indent="1828800" defTabSz="457200">
      <a:lnSpc>
        <a:spcPct val="118000"/>
      </a:lnSpc>
      <a:defRPr sz="44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784262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290350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163999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192271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260408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97185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2456561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113089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75582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107233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291794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587697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776330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2757458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18666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073101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6566350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4375080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196963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120870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468565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079624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589384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996933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5930058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8566000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9132696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163465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7020923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693125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954036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485039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iapositive de titre">
    <p:spTree>
      <p:nvGrpSpPr>
        <p:cNvPr id="1" name=""/>
        <p:cNvGrpSpPr/>
        <p:nvPr/>
      </p:nvGrpSpPr>
      <p:grpSpPr>
        <a:xfrm>
          <a:off x="0" y="0"/>
          <a:ext cx="0" cy="0"/>
          <a:chOff x="0" y="0"/>
          <a:chExt cx="0" cy="0"/>
        </a:xfrm>
      </p:grpSpPr>
      <p:sp>
        <p:nvSpPr>
          <p:cNvPr id="9" name="Shape 9"/>
          <p:cNvSpPr>
            <a:spLocks noGrp="1"/>
          </p:cNvSpPr>
          <p:nvPr>
            <p:ph type="sldNum" sz="quarter" idx="2"/>
          </p:nvPr>
        </p:nvSpPr>
        <p:spPr>
          <a:prstGeom prst="rect">
            <a:avLst/>
          </a:prstGeom>
        </p:spPr>
        <p:txBody>
          <a:body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reserve="1">
  <p:cSld name="Cover #2">
    <p:spTree>
      <p:nvGrpSpPr>
        <p:cNvPr id="1" name=""/>
        <p:cNvGrpSpPr/>
        <p:nvPr/>
      </p:nvGrpSpPr>
      <p:grpSpPr>
        <a:xfrm>
          <a:off x="0" y="0"/>
          <a:ext cx="0" cy="0"/>
          <a:chOff x="0" y="0"/>
          <a:chExt cx="0" cy="0"/>
        </a:xfrm>
      </p:grpSpPr>
      <p:sp>
        <p:nvSpPr>
          <p:cNvPr id="18" name="Shape 18"/>
          <p:cNvSpPr/>
          <p:nvPr/>
        </p:nvSpPr>
        <p:spPr>
          <a:xfrm>
            <a:off x="254000" y="251767"/>
            <a:ext cx="23876000" cy="13212466"/>
          </a:xfrm>
          <a:prstGeom prst="rect">
            <a:avLst/>
          </a:prstGeom>
          <a:solidFill>
            <a:srgbClr val="FFFFFF"/>
          </a:solidFill>
          <a:ln w="12700">
            <a:miter lim="400000"/>
          </a:ln>
        </p:spPr>
        <p:txBody>
          <a:bodyPr lIns="45719" rIns="45719" anchor="ctr"/>
          <a:lstStyle/>
          <a:p>
            <a:pPr lvl="0">
              <a:defRPr sz="1800"/>
            </a:pPr>
            <a:endParaRPr/>
          </a:p>
        </p:txBody>
      </p:sp>
      <p:sp>
        <p:nvSpPr>
          <p:cNvPr id="20" name="Shape 20"/>
          <p:cNvSpPr/>
          <p:nvPr/>
        </p:nvSpPr>
        <p:spPr>
          <a:xfrm>
            <a:off x="17221200" y="12802234"/>
            <a:ext cx="5486400" cy="551181"/>
          </a:xfrm>
          <a:prstGeom prst="rect">
            <a:avLst/>
          </a:prstGeom>
          <a:ln w="25400">
            <a:miter lim="400000"/>
          </a:ln>
        </p:spPr>
        <p:txBody>
          <a:bodyPr lIns="0" tIns="0" rIns="0" bIns="0" anchor="ctr">
            <a:spAutoFit/>
          </a:bodyPr>
          <a:lstStyle>
            <a:lvl1pPr algn="r">
              <a:defRPr sz="2400">
                <a:solidFill>
                  <a:srgbClr val="888888"/>
                </a:solidFill>
              </a:defRPr>
            </a:lvl1pPr>
          </a:lstStyle>
          <a:p>
            <a:pPr lvl="0">
              <a:defRPr sz="1800">
                <a:solidFill>
                  <a:srgbClr val="000000"/>
                </a:solidFill>
              </a:defRPr>
            </a:pPr>
            <a:r>
              <a:rPr sz="2400">
                <a:solidFill>
                  <a:srgbClr val="888888"/>
                </a:solidFill>
              </a:rPr>
              <a:t>￼</a:t>
            </a:r>
          </a:p>
        </p:txBody>
      </p:sp>
      <p:sp>
        <p:nvSpPr>
          <p:cNvPr id="21" name="Shape 21"/>
          <p:cNvSpPr/>
          <p:nvPr/>
        </p:nvSpPr>
        <p:spPr>
          <a:xfrm>
            <a:off x="16165462" y="226497"/>
            <a:ext cx="7944220" cy="13212466"/>
          </a:xfrm>
          <a:custGeom>
            <a:avLst/>
            <a:gdLst/>
            <a:ahLst/>
            <a:cxnLst>
              <a:cxn ang="0">
                <a:pos x="wd2" y="hd2"/>
              </a:cxn>
              <a:cxn ang="5400000">
                <a:pos x="wd2" y="hd2"/>
              </a:cxn>
              <a:cxn ang="10800000">
                <a:pos x="wd2" y="hd2"/>
              </a:cxn>
              <a:cxn ang="16200000">
                <a:pos x="wd2" y="hd2"/>
              </a:cxn>
            </a:cxnLst>
            <a:rect l="0" t="0" r="r" b="b"/>
            <a:pathLst>
              <a:path w="21600" h="21600" extrusionOk="0">
                <a:moveTo>
                  <a:pt x="10009" y="16"/>
                </a:moveTo>
                <a:lnTo>
                  <a:pt x="21600" y="0"/>
                </a:lnTo>
                <a:lnTo>
                  <a:pt x="21545" y="21600"/>
                </a:lnTo>
                <a:cubicBezTo>
                  <a:pt x="18884" y="21600"/>
                  <a:pt x="16223" y="21600"/>
                  <a:pt x="13562" y="21600"/>
                </a:cubicBezTo>
                <a:cubicBezTo>
                  <a:pt x="9042" y="21600"/>
                  <a:pt x="4521" y="21600"/>
                  <a:pt x="0" y="21600"/>
                </a:cubicBezTo>
                <a:lnTo>
                  <a:pt x="10009" y="16"/>
                </a:lnTo>
                <a:close/>
              </a:path>
            </a:pathLst>
          </a:custGeom>
          <a:solidFill>
            <a:srgbClr val="2A2C34"/>
          </a:solidFill>
          <a:ln w="12700">
            <a:miter lim="400000"/>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23" name="Shape 23"/>
          <p:cNvSpPr>
            <a:spLocks noGrp="1"/>
          </p:cNvSpPr>
          <p:nvPr>
            <p:ph type="sldNum" sz="quarter" idx="2"/>
          </p:nvPr>
        </p:nvSpPr>
        <p:spPr>
          <a:prstGeom prst="rect">
            <a:avLst/>
          </a:prstGeom>
        </p:spPr>
        <p:txBody>
          <a:bodyPr/>
          <a:lstStyle>
            <a:lvl1pPr>
              <a:defRPr>
                <a:solidFill>
                  <a:srgbClr val="FFFFFF"/>
                </a:solidFill>
              </a:defRPr>
            </a:lvl1p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reserve="1">
  <p:cSld name="Summary #1">
    <p:spTree>
      <p:nvGrpSpPr>
        <p:cNvPr id="1" name=""/>
        <p:cNvGrpSpPr/>
        <p:nvPr/>
      </p:nvGrpSpPr>
      <p:grpSpPr>
        <a:xfrm>
          <a:off x="0" y="0"/>
          <a:ext cx="0" cy="0"/>
          <a:chOff x="0" y="0"/>
          <a:chExt cx="0" cy="0"/>
        </a:xfrm>
      </p:grpSpPr>
      <p:sp>
        <p:nvSpPr>
          <p:cNvPr id="39" name="Shape 39"/>
          <p:cNvSpPr/>
          <p:nvPr/>
        </p:nvSpPr>
        <p:spPr>
          <a:xfrm>
            <a:off x="254000" y="251767"/>
            <a:ext cx="23876000" cy="13212466"/>
          </a:xfrm>
          <a:prstGeom prst="rect">
            <a:avLst/>
          </a:prstGeom>
          <a:solidFill>
            <a:srgbClr val="FFFFFF"/>
          </a:solidFill>
          <a:ln w="12700">
            <a:miter lim="400000"/>
          </a:ln>
        </p:spPr>
        <p:txBody>
          <a:bodyPr lIns="45719" rIns="45719" anchor="ctr"/>
          <a:lstStyle/>
          <a:p>
            <a:pPr lvl="0">
              <a:defRPr sz="1800"/>
            </a:pPr>
            <a:endParaRPr/>
          </a:p>
        </p:txBody>
      </p:sp>
      <p:sp>
        <p:nvSpPr>
          <p:cNvPr id="40" name="Shape 40"/>
          <p:cNvSpPr>
            <a:spLocks noGrp="1"/>
          </p:cNvSpPr>
          <p:nvPr>
            <p:ph type="sldNum" sz="quarter" idx="2"/>
          </p:nvPr>
        </p:nvSpPr>
        <p:spPr>
          <a:prstGeom prst="rect">
            <a:avLst/>
          </a:prstGeom>
        </p:spPr>
        <p:txBody>
          <a:bodyPr/>
          <a:lstStyle/>
          <a:p>
            <a:pPr lvl="0"/>
            <a:fld id="{86CB4B4D-7CA3-9044-876B-883B54F8677D}" type="slidenum">
              <a:rPr/>
              <a:t>‹#›</a:t>
            </a:fld>
            <a:endParaRPr/>
          </a:p>
        </p:txBody>
      </p:sp>
      <p:sp>
        <p:nvSpPr>
          <p:cNvPr id="42" name="Shape 42"/>
          <p:cNvSpPr/>
          <p:nvPr/>
        </p:nvSpPr>
        <p:spPr>
          <a:xfrm>
            <a:off x="255930" y="264197"/>
            <a:ext cx="10412515" cy="13187606"/>
          </a:xfrm>
          <a:prstGeom prst="rect">
            <a:avLst/>
          </a:prstGeom>
          <a:solidFill>
            <a:srgbClr val="A4947E"/>
          </a:solidFill>
          <a:ln w="12700">
            <a:miter lim="400000"/>
          </a:ln>
        </p:spPr>
        <p:txBody>
          <a:bodyPr lIns="0" tIns="0" rIns="0" bIns="0" anchor="ctr"/>
          <a:lstStyle/>
          <a:p>
            <a:pPr lvl="0"/>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reserve="1">
  <p:cSld name="Summary #2">
    <p:spTree>
      <p:nvGrpSpPr>
        <p:cNvPr id="1" name=""/>
        <p:cNvGrpSpPr/>
        <p:nvPr/>
      </p:nvGrpSpPr>
      <p:grpSpPr>
        <a:xfrm>
          <a:off x="0" y="0"/>
          <a:ext cx="0" cy="0"/>
          <a:chOff x="0" y="0"/>
          <a:chExt cx="0" cy="0"/>
        </a:xfrm>
      </p:grpSpPr>
      <p:sp>
        <p:nvSpPr>
          <p:cNvPr id="46" name="Shape 46"/>
          <p:cNvSpPr/>
          <p:nvPr/>
        </p:nvSpPr>
        <p:spPr>
          <a:xfrm>
            <a:off x="254000" y="251767"/>
            <a:ext cx="23876000" cy="13212466"/>
          </a:xfrm>
          <a:prstGeom prst="rect">
            <a:avLst/>
          </a:prstGeom>
          <a:solidFill>
            <a:srgbClr val="A4947E"/>
          </a:solidFill>
          <a:ln w="12700">
            <a:miter lim="400000"/>
          </a:ln>
        </p:spPr>
        <p:txBody>
          <a:bodyPr lIns="45719" rIns="45719" anchor="ctr"/>
          <a:lstStyle/>
          <a:p>
            <a:pPr lvl="0">
              <a:defRPr sz="1800"/>
            </a:pPr>
            <a:endParaRPr/>
          </a:p>
        </p:txBody>
      </p:sp>
      <p:sp>
        <p:nvSpPr>
          <p:cNvPr id="47" name="Shape 47"/>
          <p:cNvSpPr>
            <a:spLocks noGrp="1"/>
          </p:cNvSpPr>
          <p:nvPr>
            <p:ph type="sldNum" sz="quarter" idx="2"/>
          </p:nvPr>
        </p:nvSpPr>
        <p:spPr>
          <a:prstGeom prst="rect">
            <a:avLst/>
          </a:prstGeom>
        </p:spPr>
        <p:txBody>
          <a:bodyPr/>
          <a:lstStyle>
            <a:lvl1pPr>
              <a:defRPr>
                <a:solidFill>
                  <a:srgbClr val="FFFFFF"/>
                </a:solidFill>
              </a:defRPr>
            </a:lvl1p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mage Left #2">
    <p:spTree>
      <p:nvGrpSpPr>
        <p:cNvPr id="1" name=""/>
        <p:cNvGrpSpPr/>
        <p:nvPr/>
      </p:nvGrpSpPr>
      <p:grpSpPr>
        <a:xfrm>
          <a:off x="0" y="0"/>
          <a:ext cx="0" cy="0"/>
          <a:chOff x="0" y="0"/>
          <a:chExt cx="0" cy="0"/>
        </a:xfrm>
      </p:grpSpPr>
      <p:sp>
        <p:nvSpPr>
          <p:cNvPr id="113" name="Shape 113"/>
          <p:cNvSpPr/>
          <p:nvPr/>
        </p:nvSpPr>
        <p:spPr>
          <a:xfrm>
            <a:off x="254000" y="251767"/>
            <a:ext cx="23876000" cy="13212466"/>
          </a:xfrm>
          <a:prstGeom prst="rect">
            <a:avLst/>
          </a:prstGeom>
          <a:solidFill>
            <a:srgbClr val="FFFFFF"/>
          </a:solidFill>
          <a:ln w="12700">
            <a:miter lim="400000"/>
          </a:ln>
        </p:spPr>
        <p:txBody>
          <a:bodyPr lIns="45719" rIns="45719" anchor="ctr"/>
          <a:lstStyle/>
          <a:p>
            <a:pPr lvl="0">
              <a:defRPr sz="1800"/>
            </a:pPr>
            <a:endParaRPr/>
          </a:p>
        </p:txBody>
      </p:sp>
      <p:sp>
        <p:nvSpPr>
          <p:cNvPr id="114" name="Shape 114"/>
          <p:cNvSpPr>
            <a:spLocks noGrp="1"/>
          </p:cNvSpPr>
          <p:nvPr>
            <p:ph type="sldNum" sz="quarter" idx="2"/>
          </p:nvPr>
        </p:nvSpPr>
        <p:spPr>
          <a:prstGeom prst="rect">
            <a:avLst/>
          </a:prstGeom>
        </p:spPr>
        <p:txBody>
          <a:bodyPr lIns="0" tIns="0" rIns="0" bIns="0"/>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Left #3">
    <p:spTree>
      <p:nvGrpSpPr>
        <p:cNvPr id="1" name=""/>
        <p:cNvGrpSpPr/>
        <p:nvPr/>
      </p:nvGrpSpPr>
      <p:grpSpPr>
        <a:xfrm>
          <a:off x="0" y="0"/>
          <a:ext cx="0" cy="0"/>
          <a:chOff x="0" y="0"/>
          <a:chExt cx="0" cy="0"/>
        </a:xfrm>
      </p:grpSpPr>
      <p:sp>
        <p:nvSpPr>
          <p:cNvPr id="119" name="Shape 119"/>
          <p:cNvSpPr>
            <a:spLocks noGrp="1"/>
          </p:cNvSpPr>
          <p:nvPr>
            <p:ph type="sldNum" sz="quarter" idx="2"/>
          </p:nvPr>
        </p:nvSpPr>
        <p:spPr>
          <a:prstGeom prst="rect">
            <a:avLst/>
          </a:prstGeom>
        </p:spPr>
        <p:txBody>
          <a:bodyPr lIns="0" tIns="0" rIns="0" bIns="0"/>
          <a:lstStyle>
            <a:lvl1pPr>
              <a:defRPr>
                <a:solidFill>
                  <a:srgbClr val="A7A7A7"/>
                </a:solidFill>
              </a:defRPr>
            </a:lvl1pPr>
          </a:lstStyle>
          <a:p>
            <a:pPr lvl="0"/>
            <a:fld id="{86CB4B4D-7CA3-9044-876B-883B54F8677D}" type="slidenum">
              <a:rPr/>
              <a:t>‹#›</a:t>
            </a:fld>
            <a:endParaRPr/>
          </a:p>
        </p:txBody>
      </p:sp>
      <p:sp>
        <p:nvSpPr>
          <p:cNvPr id="120" name="Shape 120"/>
          <p:cNvSpPr/>
          <p:nvPr/>
        </p:nvSpPr>
        <p:spPr>
          <a:xfrm>
            <a:off x="11144892" y="2787248"/>
            <a:ext cx="11750953" cy="8271042"/>
          </a:xfrm>
          <a:prstGeom prst="rect">
            <a:avLst/>
          </a:prstGeom>
          <a:solidFill>
            <a:srgbClr val="FFFFFF"/>
          </a:solidFill>
          <a:ln w="12700">
            <a:miter lim="400000"/>
          </a:ln>
          <a:effectLst>
            <a:outerShdw blurRad="127000" dir="5400000" rotWithShape="0">
              <a:srgbClr val="000000">
                <a:alpha val="30676"/>
              </a:srgbClr>
            </a:outerShdw>
          </a:effectLst>
        </p:spPr>
        <p:txBody>
          <a:bodyPr lIns="0" tIns="0" rIns="0" bIns="0" anchor="ctr"/>
          <a:lstStyle/>
          <a:p>
            <a:pPr lvl="0">
              <a:defRPr>
                <a:solidFill>
                  <a:srgbClr val="FFFFFF"/>
                </a:solidFill>
              </a:defRPr>
            </a:pPr>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Right #3 ">
    <p:spTree>
      <p:nvGrpSpPr>
        <p:cNvPr id="1" name=""/>
        <p:cNvGrpSpPr/>
        <p:nvPr/>
      </p:nvGrpSpPr>
      <p:grpSpPr>
        <a:xfrm>
          <a:off x="0" y="0"/>
          <a:ext cx="0" cy="0"/>
          <a:chOff x="0" y="0"/>
          <a:chExt cx="0" cy="0"/>
        </a:xfrm>
      </p:grpSpPr>
      <p:sp>
        <p:nvSpPr>
          <p:cNvPr id="126" name="Shape 126"/>
          <p:cNvSpPr>
            <a:spLocks noGrp="1"/>
          </p:cNvSpPr>
          <p:nvPr>
            <p:ph type="sldNum" sz="quarter" idx="2"/>
          </p:nvPr>
        </p:nvSpPr>
        <p:spPr>
          <a:prstGeom prst="rect">
            <a:avLst/>
          </a:prstGeom>
        </p:spPr>
        <p:txBody>
          <a:bodyPr lIns="0" tIns="0" rIns="0" bIns="0"/>
          <a:lstStyle>
            <a:lvl1pPr>
              <a:defRPr>
                <a:solidFill>
                  <a:srgbClr val="535353"/>
                </a:solidFill>
              </a:defRPr>
            </a:lvl1pPr>
          </a:lstStyle>
          <a:p>
            <a:pPr lvl="0"/>
            <a:fld id="{86CB4B4D-7CA3-9044-876B-883B54F8677D}" type="slidenum">
              <a:rPr/>
              <a:t>‹#›</a:t>
            </a:fld>
            <a:endParaRPr/>
          </a:p>
        </p:txBody>
      </p:sp>
      <p:sp>
        <p:nvSpPr>
          <p:cNvPr id="127" name="Shape 127"/>
          <p:cNvSpPr/>
          <p:nvPr/>
        </p:nvSpPr>
        <p:spPr>
          <a:xfrm>
            <a:off x="1714800" y="2787248"/>
            <a:ext cx="11750953" cy="8271042"/>
          </a:xfrm>
          <a:prstGeom prst="rect">
            <a:avLst/>
          </a:prstGeom>
          <a:solidFill>
            <a:srgbClr val="FFFFFF"/>
          </a:solidFill>
          <a:ln w="12700">
            <a:miter lim="400000"/>
          </a:ln>
          <a:effectLst>
            <a:outerShdw blurRad="127000" dir="5400000" rotWithShape="0">
              <a:srgbClr val="000000">
                <a:alpha val="30676"/>
              </a:srgbClr>
            </a:outerShdw>
          </a:effectLst>
        </p:spPr>
        <p:txBody>
          <a:bodyPr lIns="0" tIns="0" rIns="0" bIns="0" anchor="ctr"/>
          <a:lstStyle/>
          <a:p>
            <a:pPr lvl="0">
              <a:defRPr>
                <a:solidFill>
                  <a:srgbClr val="FFFFFF"/>
                </a:solidFill>
              </a:defRPr>
            </a:pPr>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Grid Image #1">
    <p:spTree>
      <p:nvGrpSpPr>
        <p:cNvPr id="1" name=""/>
        <p:cNvGrpSpPr/>
        <p:nvPr/>
      </p:nvGrpSpPr>
      <p:grpSpPr>
        <a:xfrm>
          <a:off x="0" y="0"/>
          <a:ext cx="0" cy="0"/>
          <a:chOff x="0" y="0"/>
          <a:chExt cx="0" cy="0"/>
        </a:xfrm>
      </p:grpSpPr>
      <p:sp>
        <p:nvSpPr>
          <p:cNvPr id="133" name="Shape 133"/>
          <p:cNvSpPr>
            <a:spLocks noGrp="1"/>
          </p:cNvSpPr>
          <p:nvPr>
            <p:ph type="sldNum" sz="quarter" idx="2"/>
          </p:nvPr>
        </p:nvSpPr>
        <p:spPr>
          <a:prstGeom prst="rect">
            <a:avLst/>
          </a:prstGeom>
        </p:spPr>
        <p:txBody>
          <a:bodyPr lIns="0" tIns="0" rIns="0" bIns="0"/>
          <a:lstStyle>
            <a:lvl1pPr>
              <a:defRPr>
                <a:solidFill>
                  <a:srgbClr val="535353"/>
                </a:solidFill>
              </a:defRPr>
            </a:lvl1pPr>
          </a:lstStyle>
          <a:p>
            <a:pPr lvl="0"/>
            <a:fld id="{86CB4B4D-7CA3-9044-876B-883B54F8677D}" type="slidenum">
              <a:rPr/>
              <a:t>‹#›</a:t>
            </a:fld>
            <a:endParaRPr/>
          </a:p>
        </p:txBody>
      </p:sp>
      <p:sp>
        <p:nvSpPr>
          <p:cNvPr id="134" name="Shape 134"/>
          <p:cNvSpPr/>
          <p:nvPr/>
        </p:nvSpPr>
        <p:spPr>
          <a:xfrm>
            <a:off x="17221200" y="12802234"/>
            <a:ext cx="5486400" cy="551181"/>
          </a:xfrm>
          <a:prstGeom prst="rect">
            <a:avLst/>
          </a:prstGeom>
          <a:ln w="25400">
            <a:miter lim="400000"/>
          </a:ln>
        </p:spPr>
        <p:txBody>
          <a:bodyPr lIns="0" tIns="0" rIns="0" bIns="0" anchor="ctr">
            <a:spAutoFit/>
          </a:bodyPr>
          <a:lstStyle>
            <a:lvl1pPr algn="r">
              <a:defRPr sz="2400">
                <a:solidFill>
                  <a:srgbClr val="888888"/>
                </a:solidFill>
              </a:defRPr>
            </a:lvl1pPr>
          </a:lstStyle>
          <a:p>
            <a:pPr lvl="0">
              <a:defRPr sz="1800">
                <a:solidFill>
                  <a:srgbClr val="000000"/>
                </a:solidFill>
              </a:defRPr>
            </a:pPr>
            <a:r>
              <a:rPr sz="2400">
                <a:solidFill>
                  <a:srgbClr val="888888"/>
                </a:solidFill>
              </a:rPr>
              <a:t>￼</a:t>
            </a: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Grid Image #2">
    <p:spTree>
      <p:nvGrpSpPr>
        <p:cNvPr id="1" name=""/>
        <p:cNvGrpSpPr/>
        <p:nvPr/>
      </p:nvGrpSpPr>
      <p:grpSpPr>
        <a:xfrm>
          <a:off x="0" y="0"/>
          <a:ext cx="0" cy="0"/>
          <a:chOff x="0" y="0"/>
          <a:chExt cx="0" cy="0"/>
        </a:xfrm>
      </p:grpSpPr>
      <p:sp>
        <p:nvSpPr>
          <p:cNvPr id="136" name="Shape 136"/>
          <p:cNvSpPr/>
          <p:nvPr/>
        </p:nvSpPr>
        <p:spPr>
          <a:xfrm>
            <a:off x="254000" y="251767"/>
            <a:ext cx="23876000" cy="13212466"/>
          </a:xfrm>
          <a:prstGeom prst="rect">
            <a:avLst/>
          </a:prstGeom>
          <a:solidFill>
            <a:srgbClr val="FFFFFF"/>
          </a:solidFill>
          <a:ln w="12700">
            <a:miter lim="400000"/>
          </a:ln>
        </p:spPr>
        <p:txBody>
          <a:bodyPr lIns="45719" rIns="45719" anchor="ctr"/>
          <a:lstStyle/>
          <a:p>
            <a:pPr lvl="0">
              <a:defRPr sz="1800"/>
            </a:pPr>
            <a:endParaRPr/>
          </a:p>
        </p:txBody>
      </p:sp>
      <p:sp>
        <p:nvSpPr>
          <p:cNvPr id="137" name="Shape 137"/>
          <p:cNvSpPr>
            <a:spLocks noGrp="1"/>
          </p:cNvSpPr>
          <p:nvPr>
            <p:ph type="sldNum" sz="quarter" idx="2"/>
          </p:nvPr>
        </p:nvSpPr>
        <p:spPr>
          <a:prstGeom prst="rect">
            <a:avLst/>
          </a:prstGeom>
        </p:spPr>
        <p:txBody>
          <a:bodyPr lIns="0" tIns="0" rIns="0" bIns="0"/>
          <a:lstStyle>
            <a:lvl1pPr>
              <a:defRPr>
                <a:solidFill>
                  <a:srgbClr val="535353"/>
                </a:solidFill>
              </a:defRPr>
            </a:lvl1pPr>
          </a:lstStyle>
          <a:p>
            <a:pPr lvl="0"/>
            <a:fld id="{86CB4B4D-7CA3-9044-876B-883B54F8677D}" type="slidenum">
              <a:rPr/>
              <a:t>‹#›</a:t>
            </a:fld>
            <a:endParaRPr/>
          </a:p>
        </p:txBody>
      </p:sp>
      <p:sp>
        <p:nvSpPr>
          <p:cNvPr id="138" name="Shape 138"/>
          <p:cNvSpPr/>
          <p:nvPr/>
        </p:nvSpPr>
        <p:spPr>
          <a:xfrm>
            <a:off x="17221200" y="12802234"/>
            <a:ext cx="5486400" cy="551181"/>
          </a:xfrm>
          <a:prstGeom prst="rect">
            <a:avLst/>
          </a:prstGeom>
          <a:ln w="25400">
            <a:miter lim="400000"/>
          </a:ln>
        </p:spPr>
        <p:txBody>
          <a:bodyPr lIns="0" tIns="0" rIns="0" bIns="0" anchor="ctr">
            <a:spAutoFit/>
          </a:bodyPr>
          <a:lstStyle>
            <a:lvl1pPr algn="r">
              <a:defRPr sz="2400">
                <a:solidFill>
                  <a:srgbClr val="888888"/>
                </a:solidFill>
              </a:defRPr>
            </a:lvl1pPr>
          </a:lstStyle>
          <a:p>
            <a:pPr lvl="0">
              <a:defRPr sz="1800">
                <a:solidFill>
                  <a:srgbClr val="000000"/>
                </a:solidFill>
              </a:defRPr>
            </a:pPr>
            <a:r>
              <a:rPr sz="2400">
                <a:solidFill>
                  <a:srgbClr val="888888"/>
                </a:solidFill>
              </a:rPr>
              <a:t>￼</a:t>
            </a: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rid Image #3">
    <p:spTree>
      <p:nvGrpSpPr>
        <p:cNvPr id="1" name=""/>
        <p:cNvGrpSpPr/>
        <p:nvPr/>
      </p:nvGrpSpPr>
      <p:grpSpPr>
        <a:xfrm>
          <a:off x="0" y="0"/>
          <a:ext cx="0" cy="0"/>
          <a:chOff x="0" y="0"/>
          <a:chExt cx="0" cy="0"/>
        </a:xfrm>
      </p:grpSpPr>
      <p:sp>
        <p:nvSpPr>
          <p:cNvPr id="143" name="Shape 143"/>
          <p:cNvSpPr/>
          <p:nvPr/>
        </p:nvSpPr>
        <p:spPr>
          <a:xfrm>
            <a:off x="254000" y="251767"/>
            <a:ext cx="23876000" cy="13212466"/>
          </a:xfrm>
          <a:prstGeom prst="rect">
            <a:avLst/>
          </a:prstGeom>
          <a:solidFill>
            <a:srgbClr val="FFFFFF"/>
          </a:solidFill>
          <a:ln w="12700">
            <a:miter lim="400000"/>
          </a:ln>
        </p:spPr>
        <p:txBody>
          <a:bodyPr lIns="45719" rIns="45719" anchor="ctr"/>
          <a:lstStyle/>
          <a:p>
            <a:pPr lvl="0">
              <a:defRPr sz="1800"/>
            </a:pPr>
            <a:endParaRPr/>
          </a:p>
        </p:txBody>
      </p:sp>
      <p:sp>
        <p:nvSpPr>
          <p:cNvPr id="144" name="Shape 144"/>
          <p:cNvSpPr>
            <a:spLocks noGrp="1"/>
          </p:cNvSpPr>
          <p:nvPr>
            <p:ph type="sldNum" sz="quarter" idx="2"/>
          </p:nvPr>
        </p:nvSpPr>
        <p:spPr>
          <a:prstGeom prst="rect">
            <a:avLst/>
          </a:prstGeom>
        </p:spPr>
        <p:txBody>
          <a:bodyPr lIns="0" tIns="0" rIns="0" bIns="0"/>
          <a:lstStyle>
            <a:lvl1pPr>
              <a:defRPr>
                <a:solidFill>
                  <a:srgbClr val="535353"/>
                </a:solidFill>
              </a:defRPr>
            </a:lvl1pPr>
          </a:lstStyle>
          <a:p>
            <a:pPr lvl="0"/>
            <a:fld id="{86CB4B4D-7CA3-9044-876B-883B54F8677D}" type="slidenum">
              <a:rPr/>
              <a:t>‹#›</a:t>
            </a:fld>
            <a:endParaRPr/>
          </a:p>
        </p:txBody>
      </p:sp>
      <p:sp>
        <p:nvSpPr>
          <p:cNvPr id="145" name="Shape 145"/>
          <p:cNvSpPr/>
          <p:nvPr/>
        </p:nvSpPr>
        <p:spPr>
          <a:xfrm>
            <a:off x="17221200" y="12802234"/>
            <a:ext cx="5486400" cy="551181"/>
          </a:xfrm>
          <a:prstGeom prst="rect">
            <a:avLst/>
          </a:prstGeom>
          <a:ln w="25400">
            <a:miter lim="400000"/>
          </a:ln>
        </p:spPr>
        <p:txBody>
          <a:bodyPr lIns="0" tIns="0" rIns="0" bIns="0" anchor="ctr">
            <a:spAutoFit/>
          </a:bodyPr>
          <a:lstStyle>
            <a:lvl1pPr algn="r">
              <a:defRPr sz="2400">
                <a:solidFill>
                  <a:srgbClr val="888888"/>
                </a:solidFill>
              </a:defRPr>
            </a:lvl1pPr>
          </a:lstStyle>
          <a:p>
            <a:pPr lvl="0">
              <a:defRPr sz="1800">
                <a:solidFill>
                  <a:srgbClr val="000000"/>
                </a:solidFill>
              </a:defRPr>
            </a:pPr>
            <a:r>
              <a:rPr sz="2400">
                <a:solidFill>
                  <a:srgbClr val="888888"/>
                </a:solidFill>
              </a:rPr>
              <a:t>￼</a:t>
            </a:r>
          </a:p>
        </p:txBody>
      </p:sp>
      <p:sp>
        <p:nvSpPr>
          <p:cNvPr id="150" name="Shape 150"/>
          <p:cNvSpPr/>
          <p:nvPr/>
        </p:nvSpPr>
        <p:spPr>
          <a:xfrm>
            <a:off x="1683490" y="11633872"/>
            <a:ext cx="4986972" cy="1874330"/>
          </a:xfrm>
          <a:prstGeom prst="rect">
            <a:avLst/>
          </a:prstGeom>
          <a:ln w="25400">
            <a:miter lim="400000"/>
          </a:ln>
        </p:spPr>
        <p:txBody>
          <a:bodyPr lIns="0" tIns="0" rIns="0" bIns="0">
            <a:normAutofit/>
          </a:bodyPr>
          <a:lstStyle>
            <a:lvl1pPr algn="ctr" defTabSz="895985">
              <a:lnSpc>
                <a:spcPct val="80000"/>
              </a:lnSpc>
              <a:defRPr sz="4310">
                <a:solidFill>
                  <a:srgbClr val="FFFFFF"/>
                </a:solidFill>
                <a:latin typeface="Lora"/>
                <a:ea typeface="Lora"/>
                <a:cs typeface="Lora"/>
                <a:sym typeface="Lora"/>
              </a:defRPr>
            </a:lvl1pPr>
          </a:lstStyle>
          <a:p>
            <a:pPr lvl="0">
              <a:defRPr sz="1800">
                <a:solidFill>
                  <a:srgbClr val="000000"/>
                </a:solidFill>
              </a:defRPr>
            </a:pPr>
            <a:r>
              <a:rPr sz="4310">
                <a:solidFill>
                  <a:srgbClr val="FFFFFF"/>
                </a:solidFill>
                <a:latin typeface="Agency FB" charset="0"/>
                <a:ea typeface="Agency FB" charset="0"/>
                <a:cs typeface="Agency FB" charset="0"/>
              </a:rPr>
              <a:t>The most beautiful presentation</a:t>
            </a: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Grid Image #4">
    <p:spTree>
      <p:nvGrpSpPr>
        <p:cNvPr id="1" name=""/>
        <p:cNvGrpSpPr/>
        <p:nvPr/>
      </p:nvGrpSpPr>
      <p:grpSpPr>
        <a:xfrm>
          <a:off x="0" y="0"/>
          <a:ext cx="0" cy="0"/>
          <a:chOff x="0" y="0"/>
          <a:chExt cx="0" cy="0"/>
        </a:xfrm>
      </p:grpSpPr>
      <p:sp>
        <p:nvSpPr>
          <p:cNvPr id="152" name="Shape 152"/>
          <p:cNvSpPr/>
          <p:nvPr/>
        </p:nvSpPr>
        <p:spPr>
          <a:xfrm>
            <a:off x="254000" y="251767"/>
            <a:ext cx="23876000" cy="13212466"/>
          </a:xfrm>
          <a:prstGeom prst="rect">
            <a:avLst/>
          </a:prstGeom>
          <a:solidFill>
            <a:srgbClr val="FFFFFF"/>
          </a:solidFill>
          <a:ln w="12700">
            <a:miter lim="400000"/>
          </a:ln>
        </p:spPr>
        <p:txBody>
          <a:bodyPr lIns="45719" rIns="45719" anchor="ctr"/>
          <a:lstStyle/>
          <a:p>
            <a:pPr lvl="0">
              <a:defRPr sz="1800"/>
            </a:pPr>
            <a:endParaRPr/>
          </a:p>
        </p:txBody>
      </p:sp>
      <p:sp>
        <p:nvSpPr>
          <p:cNvPr id="153" name="Shape 153"/>
          <p:cNvSpPr>
            <a:spLocks noGrp="1"/>
          </p:cNvSpPr>
          <p:nvPr>
            <p:ph type="sldNum" sz="quarter" idx="2"/>
          </p:nvPr>
        </p:nvSpPr>
        <p:spPr>
          <a:prstGeom prst="rect">
            <a:avLst/>
          </a:prstGeom>
        </p:spPr>
        <p:txBody>
          <a:bodyPr lIns="0" tIns="0" rIns="0" bIns="0"/>
          <a:lstStyle>
            <a:lvl1pPr>
              <a:defRPr>
                <a:solidFill>
                  <a:srgbClr val="535353"/>
                </a:solidFill>
              </a:defRPr>
            </a:lvl1pPr>
          </a:lstStyle>
          <a:p>
            <a:pPr lvl="0"/>
            <a:fld id="{86CB4B4D-7CA3-9044-876B-883B54F8677D}" type="slidenum">
              <a:rPr/>
              <a:t>‹#›</a:t>
            </a:fld>
            <a:endParaRPr/>
          </a:p>
        </p:txBody>
      </p:sp>
      <p:sp>
        <p:nvSpPr>
          <p:cNvPr id="154" name="Shape 154"/>
          <p:cNvSpPr/>
          <p:nvPr/>
        </p:nvSpPr>
        <p:spPr>
          <a:xfrm>
            <a:off x="17221200" y="12802234"/>
            <a:ext cx="5486400" cy="551181"/>
          </a:xfrm>
          <a:prstGeom prst="rect">
            <a:avLst/>
          </a:prstGeom>
          <a:ln w="25400">
            <a:miter lim="400000"/>
          </a:ln>
        </p:spPr>
        <p:txBody>
          <a:bodyPr lIns="0" tIns="0" rIns="0" bIns="0" anchor="ctr">
            <a:spAutoFit/>
          </a:bodyPr>
          <a:lstStyle>
            <a:lvl1pPr algn="r">
              <a:defRPr sz="2400">
                <a:solidFill>
                  <a:srgbClr val="888888"/>
                </a:solidFill>
              </a:defRPr>
            </a:lvl1pPr>
          </a:lstStyle>
          <a:p>
            <a:pPr lvl="0">
              <a:defRPr sz="1800">
                <a:solidFill>
                  <a:srgbClr val="000000"/>
                </a:solidFill>
              </a:defRPr>
            </a:pPr>
            <a:r>
              <a:rPr sz="2400">
                <a:solidFill>
                  <a:srgbClr val="888888"/>
                </a:solidFill>
              </a:rPr>
              <a:t>￼</a:t>
            </a: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Grid Image #5">
    <p:spTree>
      <p:nvGrpSpPr>
        <p:cNvPr id="1" name=""/>
        <p:cNvGrpSpPr/>
        <p:nvPr/>
      </p:nvGrpSpPr>
      <p:grpSpPr>
        <a:xfrm>
          <a:off x="0" y="0"/>
          <a:ext cx="0" cy="0"/>
          <a:chOff x="0" y="0"/>
          <a:chExt cx="0" cy="0"/>
        </a:xfrm>
      </p:grpSpPr>
      <p:sp>
        <p:nvSpPr>
          <p:cNvPr id="156" name="Shape 156"/>
          <p:cNvSpPr/>
          <p:nvPr/>
        </p:nvSpPr>
        <p:spPr>
          <a:xfrm>
            <a:off x="254000" y="251767"/>
            <a:ext cx="23876000" cy="13212466"/>
          </a:xfrm>
          <a:prstGeom prst="rect">
            <a:avLst/>
          </a:prstGeom>
          <a:solidFill>
            <a:srgbClr val="FFFFFF"/>
          </a:solidFill>
          <a:ln w="12700">
            <a:miter lim="400000"/>
          </a:ln>
        </p:spPr>
        <p:txBody>
          <a:bodyPr lIns="45719" rIns="45719" anchor="ctr"/>
          <a:lstStyle/>
          <a:p>
            <a:pPr lvl="0">
              <a:defRPr sz="1800"/>
            </a:pPr>
            <a:endParaRPr/>
          </a:p>
        </p:txBody>
      </p:sp>
      <p:sp>
        <p:nvSpPr>
          <p:cNvPr id="157" name="Shape 157"/>
          <p:cNvSpPr>
            <a:spLocks noGrp="1"/>
          </p:cNvSpPr>
          <p:nvPr>
            <p:ph type="sldNum" sz="quarter" idx="2"/>
          </p:nvPr>
        </p:nvSpPr>
        <p:spPr>
          <a:prstGeom prst="rect">
            <a:avLst/>
          </a:prstGeom>
        </p:spPr>
        <p:txBody>
          <a:bodyPr lIns="0" tIns="0" rIns="0" bIns="0"/>
          <a:lstStyle>
            <a:lvl1pPr>
              <a:defRPr>
                <a:solidFill>
                  <a:srgbClr val="535353"/>
                </a:solidFill>
              </a:defRPr>
            </a:lvl1pPr>
          </a:lstStyle>
          <a:p>
            <a:pPr lvl="0"/>
            <a:fld id="{86CB4B4D-7CA3-9044-876B-883B54F8677D}" type="slidenum">
              <a:rPr/>
              <a:t>‹#›</a:t>
            </a:fld>
            <a:endParaRPr/>
          </a:p>
        </p:txBody>
      </p:sp>
      <p:sp>
        <p:nvSpPr>
          <p:cNvPr id="158" name="Shape 158"/>
          <p:cNvSpPr/>
          <p:nvPr/>
        </p:nvSpPr>
        <p:spPr>
          <a:xfrm>
            <a:off x="17221200" y="12802234"/>
            <a:ext cx="5486400" cy="551181"/>
          </a:xfrm>
          <a:prstGeom prst="rect">
            <a:avLst/>
          </a:prstGeom>
          <a:ln w="25400">
            <a:miter lim="400000"/>
          </a:ln>
        </p:spPr>
        <p:txBody>
          <a:bodyPr lIns="0" tIns="0" rIns="0" bIns="0" anchor="ctr">
            <a:spAutoFit/>
          </a:bodyPr>
          <a:lstStyle>
            <a:lvl1pPr algn="r">
              <a:defRPr sz="2400">
                <a:solidFill>
                  <a:srgbClr val="888888"/>
                </a:solidFill>
              </a:defRPr>
            </a:lvl1pPr>
          </a:lstStyle>
          <a:p>
            <a:pPr lvl="0">
              <a:defRPr sz="1800">
                <a:solidFill>
                  <a:srgbClr val="000000"/>
                </a:solidFill>
              </a:defRPr>
            </a:pPr>
            <a:r>
              <a:rPr sz="2400">
                <a:solidFill>
                  <a:srgbClr val="888888"/>
                </a:solidFill>
              </a:rPr>
              <a:t>￼</a:t>
            </a: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Grid Image #6">
    <p:spTree>
      <p:nvGrpSpPr>
        <p:cNvPr id="1" name=""/>
        <p:cNvGrpSpPr/>
        <p:nvPr/>
      </p:nvGrpSpPr>
      <p:grpSpPr>
        <a:xfrm>
          <a:off x="0" y="0"/>
          <a:ext cx="0" cy="0"/>
          <a:chOff x="0" y="0"/>
          <a:chExt cx="0" cy="0"/>
        </a:xfrm>
      </p:grpSpPr>
      <p:sp>
        <p:nvSpPr>
          <p:cNvPr id="163" name="Shape 163"/>
          <p:cNvSpPr/>
          <p:nvPr/>
        </p:nvSpPr>
        <p:spPr>
          <a:xfrm>
            <a:off x="254000" y="251767"/>
            <a:ext cx="23876000" cy="13212466"/>
          </a:xfrm>
          <a:prstGeom prst="rect">
            <a:avLst/>
          </a:prstGeom>
          <a:solidFill>
            <a:srgbClr val="FFFFFF"/>
          </a:solidFill>
          <a:ln w="12700">
            <a:miter lim="400000"/>
          </a:ln>
        </p:spPr>
        <p:txBody>
          <a:bodyPr lIns="45719" rIns="45719" anchor="ctr"/>
          <a:lstStyle/>
          <a:p>
            <a:pPr lvl="0">
              <a:defRPr sz="1800"/>
            </a:pPr>
            <a:endParaRPr/>
          </a:p>
        </p:txBody>
      </p:sp>
      <p:sp>
        <p:nvSpPr>
          <p:cNvPr id="164" name="Shape 164"/>
          <p:cNvSpPr>
            <a:spLocks noGrp="1"/>
          </p:cNvSpPr>
          <p:nvPr>
            <p:ph type="sldNum" sz="quarter" idx="2"/>
          </p:nvPr>
        </p:nvSpPr>
        <p:spPr>
          <a:prstGeom prst="rect">
            <a:avLst/>
          </a:prstGeom>
        </p:spPr>
        <p:txBody>
          <a:bodyPr lIns="0" tIns="0" rIns="0" bIns="0"/>
          <a:lstStyle>
            <a:lvl1pPr>
              <a:defRPr>
                <a:solidFill>
                  <a:srgbClr val="535353"/>
                </a:solidFill>
              </a:defRPr>
            </a:lvl1p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Grid Image #7">
    <p:spTree>
      <p:nvGrpSpPr>
        <p:cNvPr id="1" name=""/>
        <p:cNvGrpSpPr/>
        <p:nvPr/>
      </p:nvGrpSpPr>
      <p:grpSpPr>
        <a:xfrm>
          <a:off x="0" y="0"/>
          <a:ext cx="0" cy="0"/>
          <a:chOff x="0" y="0"/>
          <a:chExt cx="0" cy="0"/>
        </a:xfrm>
      </p:grpSpPr>
      <p:sp>
        <p:nvSpPr>
          <p:cNvPr id="167" name="Shape 167"/>
          <p:cNvSpPr/>
          <p:nvPr/>
        </p:nvSpPr>
        <p:spPr>
          <a:xfrm>
            <a:off x="254000" y="251767"/>
            <a:ext cx="23876000" cy="13212466"/>
          </a:xfrm>
          <a:prstGeom prst="rect">
            <a:avLst/>
          </a:prstGeom>
          <a:solidFill>
            <a:srgbClr val="FFFFFF"/>
          </a:solidFill>
          <a:ln w="12700">
            <a:miter lim="400000"/>
          </a:ln>
        </p:spPr>
        <p:txBody>
          <a:bodyPr lIns="45719" rIns="45719" anchor="ctr"/>
          <a:lstStyle/>
          <a:p>
            <a:pPr lvl="0">
              <a:defRPr sz="1800"/>
            </a:pPr>
            <a:endParaRPr/>
          </a:p>
        </p:txBody>
      </p:sp>
      <p:sp>
        <p:nvSpPr>
          <p:cNvPr id="168" name="Shape 168"/>
          <p:cNvSpPr>
            <a:spLocks noGrp="1"/>
          </p:cNvSpPr>
          <p:nvPr>
            <p:ph type="sldNum" sz="quarter" idx="2"/>
          </p:nvPr>
        </p:nvSpPr>
        <p:spPr>
          <a:prstGeom prst="rect">
            <a:avLst/>
          </a:prstGeom>
        </p:spPr>
        <p:txBody>
          <a:bodyPr lIns="0" tIns="0" rIns="0" bIns="0"/>
          <a:lstStyle>
            <a:lvl1pPr>
              <a:defRPr>
                <a:solidFill>
                  <a:srgbClr val="535353"/>
                </a:solidFill>
              </a:defRPr>
            </a:lvl1pPr>
          </a:lstStyle>
          <a:p>
            <a:pPr lvl="0"/>
            <a:fld id="{86CB4B4D-7CA3-9044-876B-883B54F8677D}" type="slidenum">
              <a:rPr/>
              <a:t>‹#›</a:t>
            </a:fld>
            <a:endParaRPr/>
          </a:p>
        </p:txBody>
      </p:sp>
      <p:sp>
        <p:nvSpPr>
          <p:cNvPr id="169" name="Shape 169"/>
          <p:cNvSpPr/>
          <p:nvPr/>
        </p:nvSpPr>
        <p:spPr>
          <a:xfrm>
            <a:off x="17221200" y="12802234"/>
            <a:ext cx="5486400" cy="551181"/>
          </a:xfrm>
          <a:prstGeom prst="rect">
            <a:avLst/>
          </a:prstGeom>
          <a:ln w="25400">
            <a:miter lim="400000"/>
          </a:ln>
        </p:spPr>
        <p:txBody>
          <a:bodyPr lIns="0" tIns="0" rIns="0" bIns="0" anchor="ctr">
            <a:spAutoFit/>
          </a:bodyPr>
          <a:lstStyle>
            <a:lvl1pPr algn="r">
              <a:defRPr sz="2400">
                <a:solidFill>
                  <a:srgbClr val="888888"/>
                </a:solidFill>
              </a:defRPr>
            </a:lvl1pPr>
          </a:lstStyle>
          <a:p>
            <a:pPr lvl="0">
              <a:defRPr sz="1800">
                <a:solidFill>
                  <a:srgbClr val="000000"/>
                </a:solidFill>
              </a:defRPr>
            </a:pPr>
            <a:r>
              <a:rPr sz="2400">
                <a:solidFill>
                  <a:srgbClr val="888888"/>
                </a:solidFill>
              </a:rPr>
              <a:t>￼</a:t>
            </a: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roduct Mobile #1">
    <p:spTree>
      <p:nvGrpSpPr>
        <p:cNvPr id="1" name=""/>
        <p:cNvGrpSpPr/>
        <p:nvPr/>
      </p:nvGrpSpPr>
      <p:grpSpPr>
        <a:xfrm>
          <a:off x="0" y="0"/>
          <a:ext cx="0" cy="0"/>
          <a:chOff x="0" y="0"/>
          <a:chExt cx="0" cy="0"/>
        </a:xfrm>
      </p:grpSpPr>
      <p:sp>
        <p:nvSpPr>
          <p:cNvPr id="432" name="Shape 432"/>
          <p:cNvSpPr>
            <a:spLocks noGrp="1"/>
          </p:cNvSpPr>
          <p:nvPr>
            <p:ph type="sldNum" sz="quarter" idx="2"/>
          </p:nvPr>
        </p:nvSpPr>
        <p:spPr>
          <a:prstGeom prst="rect">
            <a:avLst/>
          </a:prstGeom>
        </p:spPr>
        <p:txBody>
          <a:bodyPr lIns="0" tIns="0" rIns="0" bIns="0"/>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roduct Mobile #1 Black">
    <p:bg>
      <p:bgPr>
        <a:solidFill>
          <a:srgbClr val="2A2C34"/>
        </a:solidFill>
        <a:effectLst/>
      </p:bgPr>
    </p:bg>
    <p:spTree>
      <p:nvGrpSpPr>
        <p:cNvPr id="1" name=""/>
        <p:cNvGrpSpPr/>
        <p:nvPr/>
      </p:nvGrpSpPr>
      <p:grpSpPr>
        <a:xfrm>
          <a:off x="0" y="0"/>
          <a:ext cx="0" cy="0"/>
          <a:chOff x="0" y="0"/>
          <a:chExt cx="0" cy="0"/>
        </a:xfrm>
      </p:grpSpPr>
      <p:sp>
        <p:nvSpPr>
          <p:cNvPr id="448" name="Shape 448"/>
          <p:cNvSpPr>
            <a:spLocks noGrp="1"/>
          </p:cNvSpPr>
          <p:nvPr>
            <p:ph type="sldNum" sz="quarter" idx="2"/>
          </p:nvPr>
        </p:nvSpPr>
        <p:spPr>
          <a:prstGeom prst="rect">
            <a:avLst/>
          </a:prstGeom>
        </p:spPr>
        <p:txBody>
          <a:bodyPr lIns="0" tIns="0" rIns="0" bIns="0"/>
          <a:lstStyle>
            <a:lvl1pPr>
              <a:defRPr>
                <a:solidFill>
                  <a:srgbClr val="FFFFFF"/>
                </a:solidFill>
              </a:defRPr>
            </a:lvl1pPr>
          </a:lstStyle>
          <a:p>
            <a:pPr lvl="0"/>
            <a:fld id="{86CB4B4D-7CA3-9044-876B-883B54F8677D}" type="slidenum">
              <a:rPr/>
              <a:t>‹#›</a:t>
            </a:fld>
            <a:endParaRPr/>
          </a:p>
        </p:txBody>
      </p:sp>
      <p:sp>
        <p:nvSpPr>
          <p:cNvPr id="449" name="Shape 449"/>
          <p:cNvSpPr/>
          <p:nvPr/>
        </p:nvSpPr>
        <p:spPr>
          <a:xfrm>
            <a:off x="254000" y="251767"/>
            <a:ext cx="23876000" cy="13212466"/>
          </a:xfrm>
          <a:prstGeom prst="rect">
            <a:avLst/>
          </a:prstGeom>
          <a:ln w="25400">
            <a:solidFill>
              <a:srgbClr val="A4947E"/>
            </a:solidFill>
            <a:miter/>
          </a:ln>
        </p:spPr>
        <p:txBody>
          <a:bodyPr lIns="45719" rIns="45719" anchor="ctr"/>
          <a:lstStyle/>
          <a:p>
            <a:pPr lvl="0">
              <a:defRPr sz="1800"/>
            </a:pPr>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roduct Mobile #2">
    <p:spTree>
      <p:nvGrpSpPr>
        <p:cNvPr id="1" name=""/>
        <p:cNvGrpSpPr/>
        <p:nvPr/>
      </p:nvGrpSpPr>
      <p:grpSpPr>
        <a:xfrm>
          <a:off x="0" y="0"/>
          <a:ext cx="0" cy="0"/>
          <a:chOff x="0" y="0"/>
          <a:chExt cx="0" cy="0"/>
        </a:xfrm>
      </p:grpSpPr>
      <p:sp>
        <p:nvSpPr>
          <p:cNvPr id="463" name="Shape 463"/>
          <p:cNvSpPr/>
          <p:nvPr/>
        </p:nvSpPr>
        <p:spPr>
          <a:xfrm>
            <a:off x="254000" y="251767"/>
            <a:ext cx="23876000" cy="13212466"/>
          </a:xfrm>
          <a:prstGeom prst="rect">
            <a:avLst/>
          </a:prstGeom>
          <a:solidFill>
            <a:srgbClr val="FFFFFF"/>
          </a:solidFill>
          <a:ln w="12700">
            <a:miter lim="400000"/>
          </a:ln>
        </p:spPr>
        <p:txBody>
          <a:bodyPr lIns="45719" rIns="45719" anchor="ctr"/>
          <a:lstStyle/>
          <a:p>
            <a:pPr lvl="0">
              <a:defRPr sz="1800"/>
            </a:pPr>
            <a:endParaRPr/>
          </a:p>
        </p:txBody>
      </p:sp>
      <p:sp>
        <p:nvSpPr>
          <p:cNvPr id="464" name="Shape 464"/>
          <p:cNvSpPr>
            <a:spLocks noGrp="1"/>
          </p:cNvSpPr>
          <p:nvPr>
            <p:ph type="sldNum" sz="quarter" idx="2"/>
          </p:nvPr>
        </p:nvSpPr>
        <p:spPr>
          <a:prstGeom prst="rect">
            <a:avLst/>
          </a:prstGeom>
        </p:spPr>
        <p:txBody>
          <a:body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roduct Mobile #3">
    <p:spTree>
      <p:nvGrpSpPr>
        <p:cNvPr id="1" name=""/>
        <p:cNvGrpSpPr/>
        <p:nvPr/>
      </p:nvGrpSpPr>
      <p:grpSpPr>
        <a:xfrm>
          <a:off x="0" y="0"/>
          <a:ext cx="0" cy="0"/>
          <a:chOff x="0" y="0"/>
          <a:chExt cx="0" cy="0"/>
        </a:xfrm>
      </p:grpSpPr>
      <p:sp>
        <p:nvSpPr>
          <p:cNvPr id="480" name="Shape 480"/>
          <p:cNvSpPr/>
          <p:nvPr/>
        </p:nvSpPr>
        <p:spPr>
          <a:xfrm>
            <a:off x="254000" y="251767"/>
            <a:ext cx="23876000" cy="13212466"/>
          </a:xfrm>
          <a:prstGeom prst="rect">
            <a:avLst/>
          </a:prstGeom>
          <a:solidFill>
            <a:srgbClr val="FFFFFF"/>
          </a:solidFill>
          <a:ln w="12700">
            <a:miter lim="400000"/>
          </a:ln>
        </p:spPr>
        <p:txBody>
          <a:bodyPr lIns="45719" rIns="45719" anchor="ctr"/>
          <a:lstStyle/>
          <a:p>
            <a:pPr lvl="0">
              <a:defRPr sz="1800"/>
            </a:pPr>
            <a:endParaRPr/>
          </a:p>
        </p:txBody>
      </p:sp>
      <p:sp>
        <p:nvSpPr>
          <p:cNvPr id="495" name="Shape 495"/>
          <p:cNvSpPr>
            <a:spLocks noGrp="1"/>
          </p:cNvSpPr>
          <p:nvPr>
            <p:ph type="sldNum" sz="quarter" idx="2"/>
          </p:nvPr>
        </p:nvSpPr>
        <p:spPr>
          <a:prstGeom prst="rect">
            <a:avLst/>
          </a:prstGeom>
        </p:spPr>
        <p:txBody>
          <a:bodyPr/>
          <a:lstStyle>
            <a:lvl1pPr>
              <a:defRPr>
                <a:solidFill>
                  <a:srgbClr val="FFFFFF"/>
                </a:solidFill>
              </a:defRPr>
            </a:lvl1p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oduct Mobile #5">
    <p:spTree>
      <p:nvGrpSpPr>
        <p:cNvPr id="1" name=""/>
        <p:cNvGrpSpPr/>
        <p:nvPr/>
      </p:nvGrpSpPr>
      <p:grpSpPr>
        <a:xfrm>
          <a:off x="0" y="0"/>
          <a:ext cx="0" cy="0"/>
          <a:chOff x="0" y="0"/>
          <a:chExt cx="0" cy="0"/>
        </a:xfrm>
      </p:grpSpPr>
      <p:sp>
        <p:nvSpPr>
          <p:cNvPr id="500" name="Shape 500"/>
          <p:cNvSpPr/>
          <p:nvPr/>
        </p:nvSpPr>
        <p:spPr>
          <a:xfrm flipH="1">
            <a:off x="1831183" y="10958568"/>
            <a:ext cx="1" cy="1540375"/>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502" name="Shape 502"/>
          <p:cNvSpPr/>
          <p:nvPr/>
        </p:nvSpPr>
        <p:spPr>
          <a:xfrm>
            <a:off x="12626756" y="10569847"/>
            <a:ext cx="1846902" cy="1540374"/>
          </a:xfrm>
          <a:prstGeom prst="rect">
            <a:avLst/>
          </a:prstGeom>
          <a:ln w="25400">
            <a:miter lim="400000"/>
          </a:ln>
        </p:spPr>
        <p:txBody>
          <a:bodyPr lIns="0" tIns="0" rIns="0" bIns="0" anchor="b">
            <a:normAutofit/>
          </a:bodyPr>
          <a:lstStyle>
            <a:lvl1pPr>
              <a:lnSpc>
                <a:spcPct val="90000"/>
              </a:lnSpc>
              <a:defRPr sz="8400">
                <a:solidFill>
                  <a:srgbClr val="FFFFFF"/>
                </a:solidFill>
                <a:latin typeface="Lora"/>
                <a:ea typeface="Lora"/>
                <a:cs typeface="Lora"/>
                <a:sym typeface="Lora"/>
              </a:defRPr>
            </a:lvl1pPr>
          </a:lstStyle>
          <a:p>
            <a:pPr lvl="0">
              <a:defRPr sz="1800">
                <a:solidFill>
                  <a:srgbClr val="000000"/>
                </a:solidFill>
              </a:defRPr>
            </a:pPr>
            <a:r>
              <a:rPr sz="8400">
                <a:solidFill>
                  <a:srgbClr val="FFFFFF"/>
                </a:solidFill>
                <a:latin typeface="Agency FB" charset="0"/>
                <a:ea typeface="Agency FB" charset="0"/>
                <a:cs typeface="Agency FB" charset="0"/>
              </a:rPr>
              <a:t>#</a:t>
            </a:r>
          </a:p>
        </p:txBody>
      </p:sp>
      <p:sp>
        <p:nvSpPr>
          <p:cNvPr id="503" name="Shape 503"/>
          <p:cNvSpPr/>
          <p:nvPr/>
        </p:nvSpPr>
        <p:spPr>
          <a:xfrm>
            <a:off x="12656359" y="11868405"/>
            <a:ext cx="2551075" cy="614681"/>
          </a:xfrm>
          <a:prstGeom prst="rect">
            <a:avLst/>
          </a:prstGeom>
          <a:ln w="25400">
            <a:miter lim="400000"/>
          </a:ln>
        </p:spPr>
        <p:txBody>
          <a:bodyPr wrap="none" lIns="0" tIns="0" rIns="0" bIns="0">
            <a:spAutoFit/>
          </a:bodyPr>
          <a:lstStyle>
            <a:lvl1pPr>
              <a:defRPr sz="2800">
                <a:solidFill>
                  <a:srgbClr val="FFFFFF"/>
                </a:solidFill>
                <a:latin typeface="+mj-lt"/>
                <a:ea typeface="+mj-ea"/>
                <a:cs typeface="+mj-cs"/>
                <a:sym typeface="Montserrat-Regular"/>
              </a:defRPr>
            </a:lvl1pPr>
          </a:lstStyle>
          <a:p>
            <a:pPr lvl="0">
              <a:defRPr sz="1800">
                <a:solidFill>
                  <a:srgbClr val="000000"/>
                </a:solidFill>
              </a:defRPr>
            </a:pPr>
            <a:r>
              <a:rPr sz="2800">
                <a:solidFill>
                  <a:srgbClr val="FFFFFF"/>
                </a:solidFill>
                <a:latin typeface="Agency FB" charset="0"/>
                <a:ea typeface="Agency FB" charset="0"/>
                <a:cs typeface="Agency FB" charset="0"/>
              </a:rPr>
              <a:t>Lorem ipsum</a:t>
            </a:r>
          </a:p>
        </p:txBody>
      </p:sp>
      <p:sp>
        <p:nvSpPr>
          <p:cNvPr id="504" name="Shape 504"/>
          <p:cNvSpPr/>
          <p:nvPr/>
        </p:nvSpPr>
        <p:spPr>
          <a:xfrm>
            <a:off x="12245183" y="10958568"/>
            <a:ext cx="1" cy="1540375"/>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505" name="Shape 505"/>
          <p:cNvSpPr>
            <a:spLocks noGrp="1"/>
          </p:cNvSpPr>
          <p:nvPr>
            <p:ph type="sldNum" sz="quarter" idx="2"/>
          </p:nvPr>
        </p:nvSpPr>
        <p:spPr>
          <a:prstGeom prst="rect">
            <a:avLst/>
          </a:prstGeom>
        </p:spPr>
        <p:txBody>
          <a:bodyPr lIns="0" tIns="0" rIns="0" bIns="0"/>
          <a:lstStyle>
            <a:lvl1pPr>
              <a:defRPr>
                <a:solidFill>
                  <a:srgbClr val="A7A7A7"/>
                </a:solidFill>
              </a:defRPr>
            </a:lvl1pPr>
          </a:lstStyle>
          <a:p>
            <a:pPr lvl="0"/>
            <a:fld id="{86CB4B4D-7CA3-9044-876B-883B54F8677D}" type="slidenum">
              <a:rPr/>
              <a:t>‹#›</a:t>
            </a:fld>
            <a:endParaRPr/>
          </a:p>
        </p:txBody>
      </p:sp>
      <p:sp>
        <p:nvSpPr>
          <p:cNvPr id="512" name="Shape 512"/>
          <p:cNvSpPr/>
          <p:nvPr/>
        </p:nvSpPr>
        <p:spPr>
          <a:xfrm>
            <a:off x="2155168" y="6663315"/>
            <a:ext cx="692256" cy="900345"/>
          </a:xfrm>
          <a:prstGeom prst="rect">
            <a:avLst/>
          </a:prstGeom>
          <a:ln w="25400">
            <a:miter lim="400000"/>
          </a:ln>
        </p:spPr>
        <p:txBody>
          <a:bodyPr lIns="0" tIns="0" rIns="0" bIns="0">
            <a:normAutofit/>
          </a:bodyPr>
          <a:lstStyle>
            <a:lvl1pPr>
              <a:lnSpc>
                <a:spcPct val="80000"/>
              </a:lnSpc>
              <a:defRPr sz="4400">
                <a:solidFill>
                  <a:srgbClr val="FFFFFF"/>
                </a:solidFill>
                <a:latin typeface="Lora"/>
                <a:ea typeface="Lora"/>
                <a:cs typeface="Lora"/>
                <a:sym typeface="Lora"/>
              </a:defRPr>
            </a:lvl1pPr>
          </a:lstStyle>
          <a:p>
            <a:pPr lvl="0">
              <a:defRPr sz="1800">
                <a:solidFill>
                  <a:srgbClr val="000000"/>
                </a:solidFill>
              </a:defRPr>
            </a:pPr>
            <a:r>
              <a:rPr sz="4400">
                <a:solidFill>
                  <a:srgbClr val="FFFFFF"/>
                </a:solidFill>
                <a:latin typeface="Agency FB" charset="0"/>
                <a:ea typeface="Agency FB" charset="0"/>
                <a:cs typeface="Agency FB" charset="0"/>
              </a:rPr>
              <a:t>1.</a:t>
            </a: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oduct Mobile #6">
    <p:spTree>
      <p:nvGrpSpPr>
        <p:cNvPr id="1" name=""/>
        <p:cNvGrpSpPr/>
        <p:nvPr/>
      </p:nvGrpSpPr>
      <p:grpSpPr>
        <a:xfrm>
          <a:off x="0" y="0"/>
          <a:ext cx="0" cy="0"/>
          <a:chOff x="0" y="0"/>
          <a:chExt cx="0" cy="0"/>
        </a:xfrm>
      </p:grpSpPr>
      <p:sp>
        <p:nvSpPr>
          <p:cNvPr id="525" name="Shape 525"/>
          <p:cNvSpPr>
            <a:spLocks noGrp="1"/>
          </p:cNvSpPr>
          <p:nvPr>
            <p:ph type="sldNum" sz="quarter" idx="2"/>
          </p:nvPr>
        </p:nvSpPr>
        <p:spPr>
          <a:prstGeom prst="rect">
            <a:avLst/>
          </a:prstGeom>
        </p:spPr>
        <p:txBody>
          <a:bodyPr lIns="0" tIns="0" rIns="0" bIns="0"/>
          <a:lstStyle>
            <a:lvl1pPr>
              <a:defRPr>
                <a:solidFill>
                  <a:srgbClr val="A7A7A7"/>
                </a:solidFill>
              </a:defRPr>
            </a:lvl1p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oduct Desktop #1">
    <p:spTree>
      <p:nvGrpSpPr>
        <p:cNvPr id="1" name=""/>
        <p:cNvGrpSpPr/>
        <p:nvPr/>
      </p:nvGrpSpPr>
      <p:grpSpPr>
        <a:xfrm>
          <a:off x="0" y="0"/>
          <a:ext cx="0" cy="0"/>
          <a:chOff x="0" y="0"/>
          <a:chExt cx="0" cy="0"/>
        </a:xfrm>
      </p:grpSpPr>
      <p:sp>
        <p:nvSpPr>
          <p:cNvPr id="531" name="Shape 531"/>
          <p:cNvSpPr>
            <a:spLocks noGrp="1"/>
          </p:cNvSpPr>
          <p:nvPr>
            <p:ph type="sldNum" sz="quarter" idx="2"/>
          </p:nvPr>
        </p:nvSpPr>
        <p:spPr>
          <a:prstGeom prst="rect">
            <a:avLst/>
          </a:prstGeom>
        </p:spPr>
        <p:txBody>
          <a:bodyPr lIns="0" tIns="0" rIns="0" bIns="0"/>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Product Desktop #1 Black">
    <p:bg>
      <p:bgPr>
        <a:solidFill>
          <a:srgbClr val="2A2C34"/>
        </a:solidFill>
        <a:effectLst/>
      </p:bgPr>
    </p:bg>
    <p:spTree>
      <p:nvGrpSpPr>
        <p:cNvPr id="1" name=""/>
        <p:cNvGrpSpPr/>
        <p:nvPr/>
      </p:nvGrpSpPr>
      <p:grpSpPr>
        <a:xfrm>
          <a:off x="0" y="0"/>
          <a:ext cx="0" cy="0"/>
          <a:chOff x="0" y="0"/>
          <a:chExt cx="0" cy="0"/>
        </a:xfrm>
      </p:grpSpPr>
      <p:sp>
        <p:nvSpPr>
          <p:cNvPr id="543" name="Shape 543"/>
          <p:cNvSpPr>
            <a:spLocks noGrp="1"/>
          </p:cNvSpPr>
          <p:nvPr>
            <p:ph type="sldNum" sz="quarter" idx="2"/>
          </p:nvPr>
        </p:nvSpPr>
        <p:spPr>
          <a:prstGeom prst="rect">
            <a:avLst/>
          </a:prstGeom>
        </p:spPr>
        <p:txBody>
          <a:bodyPr lIns="0" tIns="0" rIns="0" bIns="0"/>
          <a:lstStyle>
            <a:lvl1pPr>
              <a:defRPr>
                <a:solidFill>
                  <a:srgbClr val="FFFFFF"/>
                </a:solidFill>
              </a:defRPr>
            </a:lvl1pPr>
          </a:lstStyle>
          <a:p>
            <a:pPr lvl="0"/>
            <a:fld id="{86CB4B4D-7CA3-9044-876B-883B54F8677D}" type="slidenum">
              <a:rPr/>
              <a:t>‹#›</a:t>
            </a:fld>
            <a:endParaRPr/>
          </a:p>
        </p:txBody>
      </p:sp>
      <p:sp>
        <p:nvSpPr>
          <p:cNvPr id="544" name="Shape 544"/>
          <p:cNvSpPr/>
          <p:nvPr/>
        </p:nvSpPr>
        <p:spPr>
          <a:xfrm>
            <a:off x="254000" y="251767"/>
            <a:ext cx="23876000" cy="13212466"/>
          </a:xfrm>
          <a:prstGeom prst="rect">
            <a:avLst/>
          </a:prstGeom>
          <a:ln w="25400">
            <a:solidFill>
              <a:srgbClr val="A4947E"/>
            </a:solidFill>
            <a:miter/>
          </a:ln>
        </p:spPr>
        <p:txBody>
          <a:bodyPr lIns="45719" rIns="45719" anchor="ctr"/>
          <a:lstStyle/>
          <a:p>
            <a:pPr lvl="0">
              <a:defRPr sz="1800"/>
            </a:pPr>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oduct Desktop #2">
    <p:spTree>
      <p:nvGrpSpPr>
        <p:cNvPr id="1" name=""/>
        <p:cNvGrpSpPr/>
        <p:nvPr/>
      </p:nvGrpSpPr>
      <p:grpSpPr>
        <a:xfrm>
          <a:off x="0" y="0"/>
          <a:ext cx="0" cy="0"/>
          <a:chOff x="0" y="0"/>
          <a:chExt cx="0" cy="0"/>
        </a:xfrm>
      </p:grpSpPr>
      <p:sp>
        <p:nvSpPr>
          <p:cNvPr id="571" name="Shape 571"/>
          <p:cNvSpPr>
            <a:spLocks noGrp="1"/>
          </p:cNvSpPr>
          <p:nvPr>
            <p:ph type="sldNum" sz="quarter" idx="2"/>
          </p:nvPr>
        </p:nvSpPr>
        <p:spPr>
          <a:prstGeom prst="rect">
            <a:avLst/>
          </a:prstGeom>
        </p:spPr>
        <p:txBody>
          <a:bodyPr lIns="0" tIns="0" rIns="0" bIns="0"/>
          <a:lstStyle>
            <a:lvl1pPr>
              <a:defRPr>
                <a:solidFill>
                  <a:srgbClr val="FFFFFF"/>
                </a:solidFill>
              </a:defRPr>
            </a:lvl1p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roduct Desktop #3">
    <p:spTree>
      <p:nvGrpSpPr>
        <p:cNvPr id="1" name=""/>
        <p:cNvGrpSpPr/>
        <p:nvPr/>
      </p:nvGrpSpPr>
      <p:grpSpPr>
        <a:xfrm>
          <a:off x="0" y="0"/>
          <a:ext cx="0" cy="0"/>
          <a:chOff x="0" y="0"/>
          <a:chExt cx="0" cy="0"/>
        </a:xfrm>
      </p:grpSpPr>
      <p:sp>
        <p:nvSpPr>
          <p:cNvPr id="575" name="Shape 575"/>
          <p:cNvSpPr/>
          <p:nvPr/>
        </p:nvSpPr>
        <p:spPr>
          <a:xfrm flipH="1">
            <a:off x="1831183" y="10958568"/>
            <a:ext cx="1" cy="1540375"/>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576" name="Shape 576"/>
          <p:cNvSpPr>
            <a:spLocks noGrp="1"/>
          </p:cNvSpPr>
          <p:nvPr>
            <p:ph type="sldNum" sz="quarter" idx="2"/>
          </p:nvPr>
        </p:nvSpPr>
        <p:spPr>
          <a:prstGeom prst="rect">
            <a:avLst/>
          </a:prstGeom>
        </p:spPr>
        <p:txBody>
          <a:bodyPr lIns="0" tIns="0" rIns="0" bIns="0"/>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oduct Desktop #4">
    <p:spTree>
      <p:nvGrpSpPr>
        <p:cNvPr id="1" name=""/>
        <p:cNvGrpSpPr/>
        <p:nvPr/>
      </p:nvGrpSpPr>
      <p:grpSpPr>
        <a:xfrm>
          <a:off x="0" y="0"/>
          <a:ext cx="0" cy="0"/>
          <a:chOff x="0" y="0"/>
          <a:chExt cx="0" cy="0"/>
        </a:xfrm>
      </p:grpSpPr>
      <p:sp>
        <p:nvSpPr>
          <p:cNvPr id="592" name="Shape 592"/>
          <p:cNvSpPr>
            <a:spLocks noGrp="1"/>
          </p:cNvSpPr>
          <p:nvPr>
            <p:ph type="sldNum" sz="quarter" idx="2"/>
          </p:nvPr>
        </p:nvSpPr>
        <p:spPr>
          <a:prstGeom prst="rect">
            <a:avLst/>
          </a:prstGeom>
        </p:spPr>
        <p:txBody>
          <a:bodyPr lIns="0" tIns="0" rIns="0" bIns="0"/>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duct Desktop #5">
    <p:spTree>
      <p:nvGrpSpPr>
        <p:cNvPr id="1" name=""/>
        <p:cNvGrpSpPr/>
        <p:nvPr/>
      </p:nvGrpSpPr>
      <p:grpSpPr>
        <a:xfrm>
          <a:off x="0" y="0"/>
          <a:ext cx="0" cy="0"/>
          <a:chOff x="0" y="0"/>
          <a:chExt cx="0" cy="0"/>
        </a:xfrm>
      </p:grpSpPr>
      <p:sp>
        <p:nvSpPr>
          <p:cNvPr id="613" name="Shape 613"/>
          <p:cNvSpPr>
            <a:spLocks noGrp="1"/>
          </p:cNvSpPr>
          <p:nvPr>
            <p:ph type="sldNum" sz="quarter" idx="2"/>
          </p:nvPr>
        </p:nvSpPr>
        <p:spPr>
          <a:prstGeom prst="rect">
            <a:avLst/>
          </a:prstGeom>
        </p:spPr>
        <p:txBody>
          <a:bodyPr lIns="0" tIns="0" rIns="0" bIns="0"/>
          <a:lstStyle>
            <a:lvl1pPr>
              <a:defRPr>
                <a:solidFill>
                  <a:srgbClr val="A7A7A7"/>
                </a:solidFill>
              </a:defRPr>
            </a:lvl1p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Product Desktop #5">
    <p:bg>
      <p:bgPr>
        <a:solidFill>
          <a:srgbClr val="2A2C34"/>
        </a:solidFill>
        <a:effectLst/>
      </p:bgPr>
    </p:bg>
    <p:spTree>
      <p:nvGrpSpPr>
        <p:cNvPr id="1" name=""/>
        <p:cNvGrpSpPr/>
        <p:nvPr/>
      </p:nvGrpSpPr>
      <p:grpSpPr>
        <a:xfrm>
          <a:off x="0" y="0"/>
          <a:ext cx="0" cy="0"/>
          <a:chOff x="0" y="0"/>
          <a:chExt cx="0" cy="0"/>
        </a:xfrm>
      </p:grpSpPr>
      <p:sp>
        <p:nvSpPr>
          <p:cNvPr id="617" name="Shape 617"/>
          <p:cNvSpPr>
            <a:spLocks noGrp="1"/>
          </p:cNvSpPr>
          <p:nvPr>
            <p:ph type="sldNum" sz="quarter" idx="2"/>
          </p:nvPr>
        </p:nvSpPr>
        <p:spPr>
          <a:prstGeom prst="rect">
            <a:avLst/>
          </a:prstGeom>
        </p:spPr>
        <p:txBody>
          <a:bodyPr lIns="0" tIns="0" rIns="0" bIns="0"/>
          <a:lstStyle>
            <a:lvl1pPr>
              <a:defRPr>
                <a:solidFill>
                  <a:srgbClr val="FFFFFF"/>
                </a:solidFill>
              </a:defRPr>
            </a:lvl1pPr>
          </a:lstStyle>
          <a:p>
            <a:pPr lvl="0"/>
            <a:fld id="{86CB4B4D-7CA3-9044-876B-883B54F8677D}" type="slidenum">
              <a:rPr/>
              <a:t>‹#›</a:t>
            </a:fld>
            <a:endParaRPr/>
          </a:p>
        </p:txBody>
      </p:sp>
      <p:sp>
        <p:nvSpPr>
          <p:cNvPr id="618" name="Shape 618"/>
          <p:cNvSpPr/>
          <p:nvPr/>
        </p:nvSpPr>
        <p:spPr>
          <a:xfrm>
            <a:off x="254000" y="251767"/>
            <a:ext cx="23876000" cy="13212466"/>
          </a:xfrm>
          <a:prstGeom prst="rect">
            <a:avLst/>
          </a:prstGeom>
          <a:ln w="25400">
            <a:solidFill>
              <a:srgbClr val="A4947E"/>
            </a:solidFill>
            <a:miter/>
          </a:ln>
        </p:spPr>
        <p:txBody>
          <a:bodyPr lIns="45719" rIns="45719" anchor="ctr"/>
          <a:lstStyle/>
          <a:p>
            <a:pPr lvl="0">
              <a:defRPr sz="1800"/>
            </a:pPr>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oduct Tablet #1">
    <p:spTree>
      <p:nvGrpSpPr>
        <p:cNvPr id="1" name=""/>
        <p:cNvGrpSpPr/>
        <p:nvPr/>
      </p:nvGrpSpPr>
      <p:grpSpPr>
        <a:xfrm>
          <a:off x="0" y="0"/>
          <a:ext cx="0" cy="0"/>
          <a:chOff x="0" y="0"/>
          <a:chExt cx="0" cy="0"/>
        </a:xfrm>
      </p:grpSpPr>
      <p:sp>
        <p:nvSpPr>
          <p:cNvPr id="626" name="Shape 626"/>
          <p:cNvSpPr>
            <a:spLocks noGrp="1"/>
          </p:cNvSpPr>
          <p:nvPr>
            <p:ph type="sldNum" sz="quarter" idx="2"/>
          </p:nvPr>
        </p:nvSpPr>
        <p:spPr>
          <a:prstGeom prst="rect">
            <a:avLst/>
          </a:prstGeom>
        </p:spPr>
        <p:txBody>
          <a:bodyPr lIns="0" tIns="0" rIns="0" bIns="0"/>
          <a:lstStyle>
            <a:lvl1pPr>
              <a:defRPr>
                <a:solidFill>
                  <a:srgbClr val="A7A7A7"/>
                </a:solidFill>
              </a:defRPr>
            </a:lvl1p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Product Tablet #2">
    <p:bg>
      <p:bgPr>
        <a:solidFill>
          <a:srgbClr val="2A2C34"/>
        </a:solidFill>
        <a:effectLst/>
      </p:bgPr>
    </p:bg>
    <p:spTree>
      <p:nvGrpSpPr>
        <p:cNvPr id="1" name=""/>
        <p:cNvGrpSpPr/>
        <p:nvPr/>
      </p:nvGrpSpPr>
      <p:grpSpPr>
        <a:xfrm>
          <a:off x="0" y="0"/>
          <a:ext cx="0" cy="0"/>
          <a:chOff x="0" y="0"/>
          <a:chExt cx="0" cy="0"/>
        </a:xfrm>
      </p:grpSpPr>
      <p:sp>
        <p:nvSpPr>
          <p:cNvPr id="639" name="Shape 639"/>
          <p:cNvSpPr>
            <a:spLocks noGrp="1"/>
          </p:cNvSpPr>
          <p:nvPr>
            <p:ph type="sldNum" sz="quarter" idx="2"/>
          </p:nvPr>
        </p:nvSpPr>
        <p:spPr>
          <a:prstGeom prst="rect">
            <a:avLst/>
          </a:prstGeom>
        </p:spPr>
        <p:txBody>
          <a:bodyPr lIns="0" tIns="0" rIns="0" bIns="0"/>
          <a:lstStyle>
            <a:lvl1pPr>
              <a:defRPr>
                <a:solidFill>
                  <a:srgbClr val="FFFFFF"/>
                </a:solidFill>
              </a:defRPr>
            </a:lvl1pPr>
          </a:lstStyle>
          <a:p>
            <a:pPr lvl="0"/>
            <a:fld id="{86CB4B4D-7CA3-9044-876B-883B54F8677D}" type="slidenum">
              <a:rPr/>
              <a:t>‹#›</a:t>
            </a:fld>
            <a:endParaRPr/>
          </a:p>
        </p:txBody>
      </p:sp>
      <p:sp>
        <p:nvSpPr>
          <p:cNvPr id="640" name="Shape 640"/>
          <p:cNvSpPr/>
          <p:nvPr/>
        </p:nvSpPr>
        <p:spPr>
          <a:xfrm>
            <a:off x="254000" y="251767"/>
            <a:ext cx="23876000" cy="13212466"/>
          </a:xfrm>
          <a:prstGeom prst="rect">
            <a:avLst/>
          </a:prstGeom>
          <a:ln w="25400">
            <a:solidFill>
              <a:srgbClr val="A4947E"/>
            </a:solidFill>
            <a:miter/>
          </a:ln>
        </p:spPr>
        <p:txBody>
          <a:bodyPr lIns="45719" rIns="45719" anchor="ctr"/>
          <a:lstStyle/>
          <a:p>
            <a:pPr lvl="0">
              <a:defRPr sz="1800"/>
            </a:pPr>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oduct Tablet #3">
    <p:spTree>
      <p:nvGrpSpPr>
        <p:cNvPr id="1" name=""/>
        <p:cNvGrpSpPr/>
        <p:nvPr/>
      </p:nvGrpSpPr>
      <p:grpSpPr>
        <a:xfrm>
          <a:off x="0" y="0"/>
          <a:ext cx="0" cy="0"/>
          <a:chOff x="0" y="0"/>
          <a:chExt cx="0" cy="0"/>
        </a:xfrm>
      </p:grpSpPr>
      <p:sp>
        <p:nvSpPr>
          <p:cNvPr id="668" name="Shape 668"/>
          <p:cNvSpPr>
            <a:spLocks noGrp="1"/>
          </p:cNvSpPr>
          <p:nvPr>
            <p:ph type="sldNum" sz="quarter" idx="2"/>
          </p:nvPr>
        </p:nvSpPr>
        <p:spPr>
          <a:prstGeom prst="rect">
            <a:avLst/>
          </a:prstGeom>
        </p:spPr>
        <p:txBody>
          <a:bodyPr lIns="0" tIns="0" rIns="0" bIns="0"/>
          <a:lstStyle>
            <a:lvl1pPr>
              <a:defRPr>
                <a:solidFill>
                  <a:srgbClr val="FFFFFF"/>
                </a:solidFill>
              </a:defRPr>
            </a:lvl1p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oduct Tablet #4">
    <p:spTree>
      <p:nvGrpSpPr>
        <p:cNvPr id="1" name=""/>
        <p:cNvGrpSpPr/>
        <p:nvPr/>
      </p:nvGrpSpPr>
      <p:grpSpPr>
        <a:xfrm>
          <a:off x="0" y="0"/>
          <a:ext cx="0" cy="0"/>
          <a:chOff x="0" y="0"/>
          <a:chExt cx="0" cy="0"/>
        </a:xfrm>
      </p:grpSpPr>
      <p:sp>
        <p:nvSpPr>
          <p:cNvPr id="672" name="Shape 672"/>
          <p:cNvSpPr>
            <a:spLocks noGrp="1"/>
          </p:cNvSpPr>
          <p:nvPr>
            <p:ph type="sldNum" sz="quarter" idx="2"/>
          </p:nvPr>
        </p:nvSpPr>
        <p:spPr>
          <a:prstGeom prst="rect">
            <a:avLst/>
          </a:prstGeom>
        </p:spPr>
        <p:txBody>
          <a:bodyPr lIns="0" tIns="0" rIns="0" bIns="0"/>
          <a:lstStyle>
            <a:lvl1pPr>
              <a:defRPr>
                <a:solidFill>
                  <a:srgbClr val="A7A7A7"/>
                </a:solidFill>
              </a:defRPr>
            </a:lvl1p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oduct Tablet #5">
    <p:spTree>
      <p:nvGrpSpPr>
        <p:cNvPr id="1" name=""/>
        <p:cNvGrpSpPr/>
        <p:nvPr/>
      </p:nvGrpSpPr>
      <p:grpSpPr>
        <a:xfrm>
          <a:off x="0" y="0"/>
          <a:ext cx="0" cy="0"/>
          <a:chOff x="0" y="0"/>
          <a:chExt cx="0" cy="0"/>
        </a:xfrm>
      </p:grpSpPr>
      <p:sp>
        <p:nvSpPr>
          <p:cNvPr id="688" name="Shape 688"/>
          <p:cNvSpPr>
            <a:spLocks noGrp="1"/>
          </p:cNvSpPr>
          <p:nvPr>
            <p:ph type="sldNum" sz="quarter" idx="2"/>
          </p:nvPr>
        </p:nvSpPr>
        <p:spPr>
          <a:prstGeom prst="rect">
            <a:avLst/>
          </a:prstGeom>
        </p:spPr>
        <p:txBody>
          <a:bodyPr lIns="0" tIns="0" rIns="0" bIns="0"/>
          <a:lstStyle>
            <a:lvl1pPr>
              <a:defRPr>
                <a:solidFill>
                  <a:srgbClr val="A7A7A7"/>
                </a:solidFill>
              </a:defRPr>
            </a:lvl1p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oduct Tablet #6">
    <p:spTree>
      <p:nvGrpSpPr>
        <p:cNvPr id="1" name=""/>
        <p:cNvGrpSpPr/>
        <p:nvPr/>
      </p:nvGrpSpPr>
      <p:grpSpPr>
        <a:xfrm>
          <a:off x="0" y="0"/>
          <a:ext cx="0" cy="0"/>
          <a:chOff x="0" y="0"/>
          <a:chExt cx="0" cy="0"/>
        </a:xfrm>
      </p:grpSpPr>
      <p:sp>
        <p:nvSpPr>
          <p:cNvPr id="709" name="Shape 709"/>
          <p:cNvSpPr>
            <a:spLocks noGrp="1"/>
          </p:cNvSpPr>
          <p:nvPr>
            <p:ph type="sldNum" sz="quarter" idx="2"/>
          </p:nvPr>
        </p:nvSpPr>
        <p:spPr>
          <a:prstGeom prst="rect">
            <a:avLst/>
          </a:prstGeom>
        </p:spPr>
        <p:txBody>
          <a:bodyPr lIns="0" tIns="0" rIns="0" bIns="0"/>
          <a:lstStyle>
            <a:lvl1pPr>
              <a:defRPr>
                <a:solidFill>
                  <a:srgbClr val="A7A7A7"/>
                </a:solidFill>
              </a:defRPr>
            </a:lvl1p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Product Tablet #6 Black">
    <p:bg>
      <p:bgPr>
        <a:solidFill>
          <a:srgbClr val="2A2C34"/>
        </a:solidFill>
        <a:effectLst/>
      </p:bgPr>
    </p:bg>
    <p:spTree>
      <p:nvGrpSpPr>
        <p:cNvPr id="1" name=""/>
        <p:cNvGrpSpPr/>
        <p:nvPr/>
      </p:nvGrpSpPr>
      <p:grpSpPr>
        <a:xfrm>
          <a:off x="0" y="0"/>
          <a:ext cx="0" cy="0"/>
          <a:chOff x="0" y="0"/>
          <a:chExt cx="0" cy="0"/>
        </a:xfrm>
      </p:grpSpPr>
      <p:sp>
        <p:nvSpPr>
          <p:cNvPr id="714" name="Shape 714"/>
          <p:cNvSpPr>
            <a:spLocks noGrp="1"/>
          </p:cNvSpPr>
          <p:nvPr>
            <p:ph type="sldNum" sz="quarter" idx="2"/>
          </p:nvPr>
        </p:nvSpPr>
        <p:spPr>
          <a:prstGeom prst="rect">
            <a:avLst/>
          </a:prstGeom>
        </p:spPr>
        <p:txBody>
          <a:bodyPr lIns="0" tIns="0" rIns="0" bIns="0"/>
          <a:lstStyle>
            <a:lvl1pPr>
              <a:defRPr>
                <a:solidFill>
                  <a:srgbClr val="FFFFFF"/>
                </a:solidFill>
              </a:defRPr>
            </a:lvl1pPr>
          </a:lstStyle>
          <a:p>
            <a:pPr lvl="0"/>
            <a:fld id="{86CB4B4D-7CA3-9044-876B-883B54F8677D}" type="slidenum">
              <a:rPr/>
              <a:t>‹#›</a:t>
            </a:fld>
            <a:endParaRPr/>
          </a:p>
        </p:txBody>
      </p:sp>
      <p:sp>
        <p:nvSpPr>
          <p:cNvPr id="715" name="Shape 715"/>
          <p:cNvSpPr/>
          <p:nvPr/>
        </p:nvSpPr>
        <p:spPr>
          <a:xfrm>
            <a:off x="254000" y="251767"/>
            <a:ext cx="23876000" cy="13212466"/>
          </a:xfrm>
          <a:prstGeom prst="rect">
            <a:avLst/>
          </a:prstGeom>
          <a:ln w="25400">
            <a:solidFill>
              <a:srgbClr val="A4947E"/>
            </a:solidFill>
            <a:miter/>
          </a:ln>
        </p:spPr>
        <p:txBody>
          <a:bodyPr lIns="45719" rIns="45719" anchor="ctr"/>
          <a:lstStyle/>
          <a:p>
            <a:pPr lvl="0">
              <a:defRPr sz="1800"/>
            </a:pPr>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am #1">
    <p:spTree>
      <p:nvGrpSpPr>
        <p:cNvPr id="1" name=""/>
        <p:cNvGrpSpPr/>
        <p:nvPr/>
      </p:nvGrpSpPr>
      <p:grpSpPr>
        <a:xfrm>
          <a:off x="0" y="0"/>
          <a:ext cx="0" cy="0"/>
          <a:chOff x="0" y="0"/>
          <a:chExt cx="0" cy="0"/>
        </a:xfrm>
      </p:grpSpPr>
      <p:sp>
        <p:nvSpPr>
          <p:cNvPr id="724" name="Shape 724"/>
          <p:cNvSpPr>
            <a:spLocks noGrp="1"/>
          </p:cNvSpPr>
          <p:nvPr>
            <p:ph type="sldNum" sz="quarter" idx="2"/>
          </p:nvPr>
        </p:nvSpPr>
        <p:spPr>
          <a:prstGeom prst="rect">
            <a:avLst/>
          </a:prstGeom>
        </p:spPr>
        <p:txBody>
          <a:bodyPr lIns="0" tIns="0" rIns="0" bIns="0"/>
          <a:lstStyle>
            <a:lvl1pPr>
              <a:defRPr>
                <a:solidFill>
                  <a:srgbClr val="A7A7A7"/>
                </a:solidFill>
              </a:defRPr>
            </a:lvl1pPr>
          </a:lstStyle>
          <a:p>
            <a:pPr lvl="0"/>
            <a:fld id="{86CB4B4D-7CA3-9044-876B-883B54F8677D}" type="slidenum">
              <a:rPr/>
              <a:t>‹#›</a:t>
            </a:fld>
            <a:endParaRPr/>
          </a:p>
        </p:txBody>
      </p:sp>
      <p:sp>
        <p:nvSpPr>
          <p:cNvPr id="725" name="Shape 725"/>
          <p:cNvSpPr/>
          <p:nvPr/>
        </p:nvSpPr>
        <p:spPr>
          <a:xfrm>
            <a:off x="12681759" y="12274805"/>
            <a:ext cx="2551075" cy="614681"/>
          </a:xfrm>
          <a:prstGeom prst="rect">
            <a:avLst/>
          </a:prstGeom>
          <a:ln w="25400">
            <a:miter lim="400000"/>
          </a:ln>
        </p:spPr>
        <p:txBody>
          <a:bodyPr wrap="none" lIns="0" tIns="0" rIns="0" bIns="0">
            <a:spAutoFit/>
          </a:bodyPr>
          <a:lstStyle>
            <a:lvl1pPr>
              <a:defRPr sz="2800">
                <a:solidFill>
                  <a:srgbClr val="FFFFFF"/>
                </a:solidFill>
                <a:latin typeface="+mj-lt"/>
                <a:ea typeface="+mj-ea"/>
                <a:cs typeface="+mj-cs"/>
                <a:sym typeface="Montserrat-Regular"/>
              </a:defRPr>
            </a:lvl1pPr>
          </a:lstStyle>
          <a:p>
            <a:pPr lvl="0">
              <a:defRPr sz="1800">
                <a:solidFill>
                  <a:srgbClr val="000000"/>
                </a:solidFill>
              </a:defRPr>
            </a:pPr>
            <a:r>
              <a:rPr sz="2800">
                <a:solidFill>
                  <a:srgbClr val="FFFFFF"/>
                </a:solidFill>
                <a:latin typeface="Agency FB" charset="0"/>
                <a:ea typeface="Agency FB" charset="0"/>
                <a:cs typeface="Agency FB" charset="0"/>
              </a:rPr>
              <a:t>Lorem ipsum</a:t>
            </a: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am #2">
    <p:spTree>
      <p:nvGrpSpPr>
        <p:cNvPr id="1" name=""/>
        <p:cNvGrpSpPr/>
        <p:nvPr/>
      </p:nvGrpSpPr>
      <p:grpSpPr>
        <a:xfrm>
          <a:off x="0" y="0"/>
          <a:ext cx="0" cy="0"/>
          <a:chOff x="0" y="0"/>
          <a:chExt cx="0" cy="0"/>
        </a:xfrm>
      </p:grpSpPr>
      <p:sp>
        <p:nvSpPr>
          <p:cNvPr id="734" name="Shape 734"/>
          <p:cNvSpPr>
            <a:spLocks noGrp="1"/>
          </p:cNvSpPr>
          <p:nvPr>
            <p:ph type="sldNum" sz="quarter" idx="2"/>
          </p:nvPr>
        </p:nvSpPr>
        <p:spPr>
          <a:prstGeom prst="rect">
            <a:avLst/>
          </a:prstGeom>
        </p:spPr>
        <p:txBody>
          <a:bodyPr lIns="0" tIns="0" rIns="0" bIns="0"/>
          <a:lstStyle>
            <a:lvl1pPr>
              <a:defRPr>
                <a:solidFill>
                  <a:srgbClr val="A7A7A7"/>
                </a:solidFill>
              </a:defRPr>
            </a:lvl1p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am #3">
    <p:spTree>
      <p:nvGrpSpPr>
        <p:cNvPr id="1" name=""/>
        <p:cNvGrpSpPr/>
        <p:nvPr/>
      </p:nvGrpSpPr>
      <p:grpSpPr>
        <a:xfrm>
          <a:off x="0" y="0"/>
          <a:ext cx="0" cy="0"/>
          <a:chOff x="0" y="0"/>
          <a:chExt cx="0" cy="0"/>
        </a:xfrm>
      </p:grpSpPr>
      <p:sp>
        <p:nvSpPr>
          <p:cNvPr id="746" name="Shape 746"/>
          <p:cNvSpPr/>
          <p:nvPr/>
        </p:nvSpPr>
        <p:spPr>
          <a:xfrm>
            <a:off x="17221200" y="12802234"/>
            <a:ext cx="5486400" cy="551181"/>
          </a:xfrm>
          <a:prstGeom prst="rect">
            <a:avLst/>
          </a:prstGeom>
          <a:ln w="25400">
            <a:miter lim="400000"/>
          </a:ln>
        </p:spPr>
        <p:txBody>
          <a:bodyPr lIns="0" tIns="0" rIns="0" bIns="0" anchor="ctr">
            <a:spAutoFit/>
          </a:bodyPr>
          <a:lstStyle>
            <a:lvl1pPr algn="r">
              <a:defRPr sz="2400">
                <a:solidFill>
                  <a:srgbClr val="888888"/>
                </a:solidFill>
              </a:defRPr>
            </a:lvl1pPr>
          </a:lstStyle>
          <a:p>
            <a:pPr lvl="0">
              <a:defRPr sz="1800">
                <a:solidFill>
                  <a:srgbClr val="000000"/>
                </a:solidFill>
              </a:defRPr>
            </a:pPr>
            <a:r>
              <a:rPr sz="2400">
                <a:solidFill>
                  <a:srgbClr val="888888"/>
                </a:solidFill>
              </a:rPr>
              <a:t>￼</a:t>
            </a: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Image Right #1">
    <p:spTree>
      <p:nvGrpSpPr>
        <p:cNvPr id="1" name=""/>
        <p:cNvGrpSpPr/>
        <p:nvPr/>
      </p:nvGrpSpPr>
      <p:grpSpPr>
        <a:xfrm>
          <a:off x="0" y="0"/>
          <a:ext cx="0" cy="0"/>
          <a:chOff x="0" y="0"/>
          <a:chExt cx="0" cy="0"/>
        </a:xfrm>
      </p:grpSpPr>
      <p:sp>
        <p:nvSpPr>
          <p:cNvPr id="102" name="Shape 102"/>
          <p:cNvSpPr>
            <a:spLocks noGrp="1"/>
          </p:cNvSpPr>
          <p:nvPr>
            <p:ph type="sldNum" sz="quarter" idx="2"/>
          </p:nvPr>
        </p:nvSpPr>
        <p:spPr>
          <a:prstGeom prst="rect">
            <a:avLst/>
          </a:prstGeom>
        </p:spPr>
        <p:txBody>
          <a:bodyPr lIns="0" tIns="0" rIns="0" bIns="0"/>
          <a:lstStyle>
            <a:lvl1pPr>
              <a:defRPr>
                <a:solidFill>
                  <a:srgbClr val="FFFFFF"/>
                </a:solidFill>
              </a:defRPr>
            </a:lvl1p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Image Left #1">
    <p:spTree>
      <p:nvGrpSpPr>
        <p:cNvPr id="1" name=""/>
        <p:cNvGrpSpPr/>
        <p:nvPr/>
      </p:nvGrpSpPr>
      <p:grpSpPr>
        <a:xfrm>
          <a:off x="0" y="0"/>
          <a:ext cx="0" cy="0"/>
          <a:chOff x="0" y="0"/>
          <a:chExt cx="0" cy="0"/>
        </a:xfrm>
      </p:grpSpPr>
      <p:sp>
        <p:nvSpPr>
          <p:cNvPr id="106" name="Shape 106"/>
          <p:cNvSpPr>
            <a:spLocks noGrp="1"/>
          </p:cNvSpPr>
          <p:nvPr>
            <p:ph type="sldNum" sz="quarter" idx="2"/>
          </p:nvPr>
        </p:nvSpPr>
        <p:spPr>
          <a:prstGeom prst="rect">
            <a:avLst/>
          </a:prstGeom>
        </p:spPr>
        <p:txBody>
          <a:bodyPr lIns="0" tIns="0" rIns="0" bIns="0"/>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Quote #2">
    <p:bg>
      <p:bgPr>
        <a:solidFill>
          <a:srgbClr val="2A2C34"/>
        </a:solidFill>
        <a:effectLst/>
      </p:bgPr>
    </p:bg>
    <p:spTree>
      <p:nvGrpSpPr>
        <p:cNvPr id="1" name=""/>
        <p:cNvGrpSpPr/>
        <p:nvPr/>
      </p:nvGrpSpPr>
      <p:grpSpPr>
        <a:xfrm>
          <a:off x="0" y="0"/>
          <a:ext cx="0" cy="0"/>
          <a:chOff x="0" y="0"/>
          <a:chExt cx="0" cy="0"/>
        </a:xfrm>
      </p:grpSpPr>
      <p:sp>
        <p:nvSpPr>
          <p:cNvPr id="178" name="Shape 178"/>
          <p:cNvSpPr>
            <a:spLocks noGrp="1"/>
          </p:cNvSpPr>
          <p:nvPr>
            <p:ph type="sldNum" sz="quarter" idx="2"/>
          </p:nvPr>
        </p:nvSpPr>
        <p:spPr>
          <a:prstGeom prst="rect">
            <a:avLst/>
          </a:prstGeom>
        </p:spPr>
        <p:txBody>
          <a:bodyPr lIns="0" tIns="0" rIns="0" bIns="0"/>
          <a:lstStyle>
            <a:lvl1pPr>
              <a:defRPr>
                <a:solidFill>
                  <a:srgbClr val="FFFFFF"/>
                </a:solidFill>
              </a:defRPr>
            </a:lvl1pPr>
          </a:lstStyle>
          <a:p>
            <a:pPr lvl="0"/>
            <a:fld id="{86CB4B4D-7CA3-9044-876B-883B54F8677D}" type="slidenum">
              <a:rPr/>
              <a:t>‹#›</a:t>
            </a:fld>
            <a:endParaRPr/>
          </a:p>
        </p:txBody>
      </p:sp>
      <p:sp>
        <p:nvSpPr>
          <p:cNvPr id="179" name="Shape 179"/>
          <p:cNvSpPr/>
          <p:nvPr/>
        </p:nvSpPr>
        <p:spPr>
          <a:xfrm>
            <a:off x="254000" y="251767"/>
            <a:ext cx="23876000" cy="13212466"/>
          </a:xfrm>
          <a:prstGeom prst="rect">
            <a:avLst/>
          </a:prstGeom>
          <a:ln w="25400">
            <a:solidFill>
              <a:srgbClr val="A4947E"/>
            </a:solidFill>
            <a:miter/>
          </a:ln>
        </p:spPr>
        <p:txBody>
          <a:bodyPr lIns="45719" rIns="45719" anchor="ctr"/>
          <a:lstStyle/>
          <a:p>
            <a:pPr lvl="0">
              <a:defRPr sz="1800"/>
            </a:pPr>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En-tête de section">
    <p:spTree>
      <p:nvGrpSpPr>
        <p:cNvPr id="1" name=""/>
        <p:cNvGrpSpPr/>
        <p:nvPr/>
      </p:nvGrpSpPr>
      <p:grpSpPr>
        <a:xfrm>
          <a:off x="0" y="0"/>
          <a:ext cx="0" cy="0"/>
          <a:chOff x="0" y="0"/>
          <a:chExt cx="0" cy="0"/>
        </a:xfrm>
      </p:grpSpPr>
      <p:sp>
        <p:nvSpPr>
          <p:cNvPr id="901" name="Shape 901"/>
          <p:cNvSpPr>
            <a:spLocks noGrp="1"/>
          </p:cNvSpPr>
          <p:nvPr>
            <p:ph type="sldNum" sz="quarter" idx="2"/>
          </p:nvPr>
        </p:nvSpPr>
        <p:spPr>
          <a:prstGeom prst="rect">
            <a:avLst/>
          </a:prstGeom>
        </p:spPr>
        <p:txBody>
          <a:body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
  <p:cSld name="En-tête de section Black">
    <p:bg>
      <p:bgPr>
        <a:solidFill>
          <a:srgbClr val="2A2C34"/>
        </a:solidFill>
        <a:effectLst/>
      </p:bgPr>
    </p:bg>
    <p:spTree>
      <p:nvGrpSpPr>
        <p:cNvPr id="1" name=""/>
        <p:cNvGrpSpPr/>
        <p:nvPr/>
      </p:nvGrpSpPr>
      <p:grpSpPr>
        <a:xfrm>
          <a:off x="0" y="0"/>
          <a:ext cx="0" cy="0"/>
          <a:chOff x="0" y="0"/>
          <a:chExt cx="0" cy="0"/>
        </a:xfrm>
      </p:grpSpPr>
      <p:sp>
        <p:nvSpPr>
          <p:cNvPr id="905" name="Shape 905"/>
          <p:cNvSpPr>
            <a:spLocks noGrp="1"/>
          </p:cNvSpPr>
          <p:nvPr>
            <p:ph type="sldNum" sz="quarter" idx="2"/>
          </p:nvPr>
        </p:nvSpPr>
        <p:spPr>
          <a:prstGeom prst="rect">
            <a:avLst/>
          </a:prstGeom>
        </p:spPr>
        <p:txBody>
          <a:bodyPr lIns="0" tIns="0" rIns="0" bIns="0"/>
          <a:lstStyle>
            <a:lvl1pPr>
              <a:defRPr>
                <a:solidFill>
                  <a:srgbClr val="FFFFFF"/>
                </a:solidFill>
              </a:defRPr>
            </a:lvl1pPr>
          </a:lstStyle>
          <a:p>
            <a:pPr lvl="0"/>
            <a:fld id="{86CB4B4D-7CA3-9044-876B-883B54F8677D}" type="slidenum">
              <a:rPr/>
              <a:t>‹#›</a:t>
            </a:fld>
            <a:endParaRPr/>
          </a:p>
        </p:txBody>
      </p:sp>
      <p:sp>
        <p:nvSpPr>
          <p:cNvPr id="906" name="Shape 906"/>
          <p:cNvSpPr/>
          <p:nvPr/>
        </p:nvSpPr>
        <p:spPr>
          <a:xfrm>
            <a:off x="254000" y="251767"/>
            <a:ext cx="23876000" cy="13212466"/>
          </a:xfrm>
          <a:prstGeom prst="rect">
            <a:avLst/>
          </a:prstGeom>
          <a:ln w="25400">
            <a:solidFill>
              <a:srgbClr val="A4947E"/>
            </a:solidFill>
            <a:miter/>
          </a:ln>
        </p:spPr>
        <p:txBody>
          <a:bodyPr lIns="45719" rIns="45719" anchor="ctr"/>
          <a:lstStyle/>
          <a:p>
            <a:pPr lvl="0">
              <a:defRPr sz="1800"/>
            </a:pPr>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Image avec légende">
    <p:spTree>
      <p:nvGrpSpPr>
        <p:cNvPr id="1" name=""/>
        <p:cNvGrpSpPr/>
        <p:nvPr/>
      </p:nvGrpSpPr>
      <p:grpSpPr>
        <a:xfrm>
          <a:off x="0" y="0"/>
          <a:ext cx="0" cy="0"/>
          <a:chOff x="0" y="0"/>
          <a:chExt cx="0" cy="0"/>
        </a:xfrm>
      </p:grpSpPr>
      <p:sp>
        <p:nvSpPr>
          <p:cNvPr id="925" name="Shape 925"/>
          <p:cNvSpPr>
            <a:spLocks noGrp="1"/>
          </p:cNvSpPr>
          <p:nvPr>
            <p:ph type="sldNum" sz="quarter" idx="2"/>
          </p:nvPr>
        </p:nvSpPr>
        <p:spPr>
          <a:prstGeom prst="rect">
            <a:avLst/>
          </a:prstGeom>
        </p:spPr>
        <p:txBody>
          <a:bodyPr/>
          <a:lstStyle/>
          <a:p>
            <a:pPr lvl="0"/>
            <a:fld id="{86CB4B4D-7CA3-9044-876B-883B54F8677D}" type="slidenum">
              <a:rPr/>
              <a:t>‹#›</a:t>
            </a:fld>
            <a:endParaRPr/>
          </a:p>
        </p:txBody>
      </p:sp>
    </p:spTree>
  </p:cSld>
  <p:clrMapOvr>
    <a:masterClrMapping/>
  </p:clrMapOvr>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 name="Shape 2"/>
          <p:cNvSpPr/>
          <p:nvPr/>
        </p:nvSpPr>
        <p:spPr>
          <a:xfrm>
            <a:off x="254000" y="251767"/>
            <a:ext cx="23876000" cy="13212466"/>
          </a:xfrm>
          <a:prstGeom prst="rect">
            <a:avLst/>
          </a:prstGeom>
          <a:solidFill>
            <a:srgbClr val="FFFFFF"/>
          </a:solidFill>
          <a:ln w="12700">
            <a:miter lim="400000"/>
          </a:ln>
        </p:spPr>
        <p:txBody>
          <a:bodyPr lIns="45719" rIns="45719" anchor="ctr"/>
          <a:lstStyle/>
          <a:p>
            <a:pPr lvl="0">
              <a:defRPr sz="1800"/>
            </a:pPr>
            <a:endParaRPr/>
          </a:p>
        </p:txBody>
      </p:sp>
      <p:sp>
        <p:nvSpPr>
          <p:cNvPr id="5" name="Shape 5"/>
          <p:cNvSpPr>
            <a:spLocks noGrp="1"/>
          </p:cNvSpPr>
          <p:nvPr>
            <p:ph type="sldNum" sz="quarter" idx="2"/>
          </p:nvPr>
        </p:nvSpPr>
        <p:spPr>
          <a:xfrm>
            <a:off x="17221200" y="12802234"/>
            <a:ext cx="5486400" cy="551181"/>
          </a:xfrm>
          <a:prstGeom prst="rect">
            <a:avLst/>
          </a:prstGeom>
          <a:ln w="25400">
            <a:miter lim="400000"/>
          </a:ln>
        </p:spPr>
        <p:txBody>
          <a:bodyPr tIns="91439" bIns="91439" anchor="ctr">
            <a:spAutoFit/>
          </a:bodyPr>
          <a:lstStyle>
            <a:lvl1pPr algn="r">
              <a:defRPr sz="2400">
                <a:solidFill>
                  <a:srgbClr val="888888"/>
                </a:solidFill>
              </a:defRPr>
            </a:lvl1pPr>
          </a:lstStyle>
          <a:p>
            <a:pPr lvl="0"/>
            <a:fld id="{86CB4B4D-7CA3-9044-876B-883B54F8677D}"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Lst>
  <mc:AlternateContent xmlns:mc="http://schemas.openxmlformats.org/markup-compatibility/2006" xmlns:p14="http://schemas.microsoft.com/office/powerpoint/2010/main">
    <mc:Choice Requires="p14">
      <p:transition spd="med" p14:dur="699" advTm="0">
        <p:fade/>
      </p:transition>
    </mc:Choice>
    <mc:Fallback xmlns="">
      <p:transition spd="med" advTm="0">
        <p:fade/>
      </p:transition>
    </mc:Fallback>
  </mc:AlternateContent>
  <p:timing>
    <p:tnLst>
      <p:par>
        <p:cTn id="1" dur="indefinite" restart="never" nodeType="tmRoot"/>
      </p:par>
    </p:tnLst>
  </p:timing>
  <p:txStyles>
    <p:titleStyle>
      <a:lvl1pPr>
        <a:lnSpc>
          <a:spcPct val="90000"/>
        </a:lnSpc>
        <a:defRPr sz="8800">
          <a:solidFill>
            <a:srgbClr val="A4947E"/>
          </a:solidFill>
          <a:latin typeface="Agency FB" charset="0"/>
          <a:ea typeface="Agency FB" charset="0"/>
          <a:cs typeface="Agency FB" charset="0"/>
          <a:sym typeface="Lora"/>
        </a:defRPr>
      </a:lvl1pPr>
      <a:lvl2pPr>
        <a:lnSpc>
          <a:spcPct val="90000"/>
        </a:lnSpc>
        <a:defRPr sz="8800">
          <a:solidFill>
            <a:srgbClr val="A4947E"/>
          </a:solidFill>
          <a:latin typeface="Lora"/>
          <a:ea typeface="Lora"/>
          <a:cs typeface="Lora"/>
          <a:sym typeface="Lora"/>
        </a:defRPr>
      </a:lvl2pPr>
      <a:lvl3pPr>
        <a:lnSpc>
          <a:spcPct val="90000"/>
        </a:lnSpc>
        <a:defRPr sz="8800">
          <a:solidFill>
            <a:srgbClr val="A4947E"/>
          </a:solidFill>
          <a:latin typeface="Lora"/>
          <a:ea typeface="Lora"/>
          <a:cs typeface="Lora"/>
          <a:sym typeface="Lora"/>
        </a:defRPr>
      </a:lvl3pPr>
      <a:lvl4pPr>
        <a:lnSpc>
          <a:spcPct val="90000"/>
        </a:lnSpc>
        <a:defRPr sz="8800">
          <a:solidFill>
            <a:srgbClr val="A4947E"/>
          </a:solidFill>
          <a:latin typeface="Lora"/>
          <a:ea typeface="Lora"/>
          <a:cs typeface="Lora"/>
          <a:sym typeface="Lora"/>
        </a:defRPr>
      </a:lvl4pPr>
      <a:lvl5pPr>
        <a:lnSpc>
          <a:spcPct val="90000"/>
        </a:lnSpc>
        <a:defRPr sz="8800">
          <a:solidFill>
            <a:srgbClr val="A4947E"/>
          </a:solidFill>
          <a:latin typeface="Lora"/>
          <a:ea typeface="Lora"/>
          <a:cs typeface="Lora"/>
          <a:sym typeface="Lora"/>
        </a:defRPr>
      </a:lvl5pPr>
      <a:lvl6pPr>
        <a:lnSpc>
          <a:spcPct val="90000"/>
        </a:lnSpc>
        <a:defRPr sz="8800">
          <a:solidFill>
            <a:srgbClr val="A4947E"/>
          </a:solidFill>
          <a:latin typeface="Lora"/>
          <a:ea typeface="Lora"/>
          <a:cs typeface="Lora"/>
          <a:sym typeface="Lora"/>
        </a:defRPr>
      </a:lvl6pPr>
      <a:lvl7pPr>
        <a:lnSpc>
          <a:spcPct val="90000"/>
        </a:lnSpc>
        <a:defRPr sz="8800">
          <a:solidFill>
            <a:srgbClr val="A4947E"/>
          </a:solidFill>
          <a:latin typeface="Lora"/>
          <a:ea typeface="Lora"/>
          <a:cs typeface="Lora"/>
          <a:sym typeface="Lora"/>
        </a:defRPr>
      </a:lvl7pPr>
      <a:lvl8pPr>
        <a:lnSpc>
          <a:spcPct val="90000"/>
        </a:lnSpc>
        <a:defRPr sz="8800">
          <a:solidFill>
            <a:srgbClr val="A4947E"/>
          </a:solidFill>
          <a:latin typeface="Lora"/>
          <a:ea typeface="Lora"/>
          <a:cs typeface="Lora"/>
          <a:sym typeface="Lora"/>
        </a:defRPr>
      </a:lvl8pPr>
      <a:lvl9pPr>
        <a:lnSpc>
          <a:spcPct val="90000"/>
        </a:lnSpc>
        <a:defRPr sz="8800">
          <a:solidFill>
            <a:srgbClr val="A4947E"/>
          </a:solidFill>
          <a:latin typeface="Lora"/>
          <a:ea typeface="Lora"/>
          <a:cs typeface="Lora"/>
          <a:sym typeface="Lora"/>
        </a:defRPr>
      </a:lvl9pPr>
    </p:titleStyle>
    <p:bodyStyle>
      <a:lvl1pPr marL="457200" indent="-457200">
        <a:lnSpc>
          <a:spcPct val="90000"/>
        </a:lnSpc>
        <a:spcBef>
          <a:spcPts val="1000"/>
        </a:spcBef>
        <a:buSzPct val="100000"/>
        <a:buFont typeface="Arial"/>
        <a:buChar char="•"/>
        <a:defRPr sz="5600">
          <a:solidFill>
            <a:srgbClr val="535353"/>
          </a:solidFill>
          <a:latin typeface="Agency FB" charset="0"/>
          <a:ea typeface="Agency FB" charset="0"/>
          <a:cs typeface="Agency FB" charset="0"/>
          <a:sym typeface="Lora"/>
        </a:defRPr>
      </a:lvl1pPr>
      <a:lvl2pPr marL="990600" indent="-533400">
        <a:lnSpc>
          <a:spcPct val="90000"/>
        </a:lnSpc>
        <a:spcBef>
          <a:spcPts val="1000"/>
        </a:spcBef>
        <a:buSzPct val="100000"/>
        <a:buFont typeface="Arial"/>
        <a:buChar char="•"/>
        <a:defRPr sz="5600">
          <a:solidFill>
            <a:srgbClr val="535353"/>
          </a:solidFill>
          <a:latin typeface="Agency FB" charset="0"/>
          <a:ea typeface="Agency FB" charset="0"/>
          <a:cs typeface="Agency FB" charset="0"/>
          <a:sym typeface="Lora"/>
        </a:defRPr>
      </a:lvl2pPr>
      <a:lvl3pPr marL="1554480" indent="-640080">
        <a:lnSpc>
          <a:spcPct val="90000"/>
        </a:lnSpc>
        <a:spcBef>
          <a:spcPts val="1000"/>
        </a:spcBef>
        <a:buSzPct val="100000"/>
        <a:buFont typeface="Arial"/>
        <a:buChar char="•"/>
        <a:defRPr sz="5600">
          <a:solidFill>
            <a:srgbClr val="535353"/>
          </a:solidFill>
          <a:latin typeface="Agency FB" charset="0"/>
          <a:ea typeface="Agency FB" charset="0"/>
          <a:cs typeface="Agency FB" charset="0"/>
          <a:sym typeface="Lora"/>
        </a:defRPr>
      </a:lvl3pPr>
      <a:lvl4pPr marL="2082800" indent="-711200">
        <a:lnSpc>
          <a:spcPct val="90000"/>
        </a:lnSpc>
        <a:spcBef>
          <a:spcPts val="1000"/>
        </a:spcBef>
        <a:buSzPct val="100000"/>
        <a:buFont typeface="Arial"/>
        <a:buChar char="•"/>
        <a:defRPr sz="5600">
          <a:solidFill>
            <a:srgbClr val="535353"/>
          </a:solidFill>
          <a:latin typeface="Agency FB" charset="0"/>
          <a:ea typeface="Agency FB" charset="0"/>
          <a:cs typeface="Agency FB" charset="0"/>
          <a:sym typeface="Lora"/>
        </a:defRPr>
      </a:lvl4pPr>
      <a:lvl5pPr marL="2540000" indent="-711200">
        <a:lnSpc>
          <a:spcPct val="90000"/>
        </a:lnSpc>
        <a:spcBef>
          <a:spcPts val="1000"/>
        </a:spcBef>
        <a:buSzPct val="100000"/>
        <a:buFont typeface="Arial"/>
        <a:buChar char="•"/>
        <a:defRPr sz="5600">
          <a:solidFill>
            <a:srgbClr val="535353"/>
          </a:solidFill>
          <a:latin typeface="Agency FB" charset="0"/>
          <a:ea typeface="Agency FB" charset="0"/>
          <a:cs typeface="Agency FB" charset="0"/>
          <a:sym typeface="Lora"/>
        </a:defRPr>
      </a:lvl5pPr>
      <a:lvl6pPr marL="2997200" indent="-711200">
        <a:lnSpc>
          <a:spcPct val="90000"/>
        </a:lnSpc>
        <a:spcBef>
          <a:spcPts val="1000"/>
        </a:spcBef>
        <a:buSzPct val="100000"/>
        <a:buFont typeface="Arial"/>
        <a:buChar char="•"/>
        <a:defRPr sz="5600">
          <a:solidFill>
            <a:srgbClr val="535353"/>
          </a:solidFill>
          <a:latin typeface="Lora"/>
          <a:ea typeface="Lora"/>
          <a:cs typeface="Lora"/>
          <a:sym typeface="Lora"/>
        </a:defRPr>
      </a:lvl6pPr>
      <a:lvl7pPr marL="3454400" indent="-711200">
        <a:lnSpc>
          <a:spcPct val="90000"/>
        </a:lnSpc>
        <a:spcBef>
          <a:spcPts val="1000"/>
        </a:spcBef>
        <a:buSzPct val="100000"/>
        <a:buFont typeface="Arial"/>
        <a:buChar char="•"/>
        <a:defRPr sz="5600">
          <a:solidFill>
            <a:srgbClr val="535353"/>
          </a:solidFill>
          <a:latin typeface="Lora"/>
          <a:ea typeface="Lora"/>
          <a:cs typeface="Lora"/>
          <a:sym typeface="Lora"/>
        </a:defRPr>
      </a:lvl7pPr>
      <a:lvl8pPr marL="3911600" indent="-711200">
        <a:lnSpc>
          <a:spcPct val="90000"/>
        </a:lnSpc>
        <a:spcBef>
          <a:spcPts val="1000"/>
        </a:spcBef>
        <a:buSzPct val="100000"/>
        <a:buFont typeface="Arial"/>
        <a:buChar char="•"/>
        <a:defRPr sz="5600">
          <a:solidFill>
            <a:srgbClr val="535353"/>
          </a:solidFill>
          <a:latin typeface="Lora"/>
          <a:ea typeface="Lora"/>
          <a:cs typeface="Lora"/>
          <a:sym typeface="Lora"/>
        </a:defRPr>
      </a:lvl8pPr>
      <a:lvl9pPr marL="4368800" indent="-711200">
        <a:lnSpc>
          <a:spcPct val="90000"/>
        </a:lnSpc>
        <a:spcBef>
          <a:spcPts val="1000"/>
        </a:spcBef>
        <a:buSzPct val="100000"/>
        <a:buFont typeface="Arial"/>
        <a:buChar char="•"/>
        <a:defRPr sz="5600">
          <a:solidFill>
            <a:srgbClr val="535353"/>
          </a:solidFill>
          <a:latin typeface="Lora"/>
          <a:ea typeface="Lora"/>
          <a:cs typeface="Lora"/>
          <a:sym typeface="Lora"/>
        </a:defRPr>
      </a:lvl9pPr>
    </p:bodyStyle>
    <p:otherStyle>
      <a:lvl1pPr algn="r">
        <a:defRPr sz="2400">
          <a:solidFill>
            <a:schemeClr val="tx1"/>
          </a:solidFill>
          <a:latin typeface="+mn-lt"/>
          <a:ea typeface="+mn-ea"/>
          <a:cs typeface="+mn-cs"/>
          <a:sym typeface="Calibri"/>
        </a:defRPr>
      </a:lvl1pPr>
      <a:lvl2pPr indent="457200" algn="r">
        <a:defRPr sz="2400">
          <a:solidFill>
            <a:schemeClr val="tx1"/>
          </a:solidFill>
          <a:latin typeface="+mn-lt"/>
          <a:ea typeface="+mn-ea"/>
          <a:cs typeface="+mn-cs"/>
          <a:sym typeface="Calibri"/>
        </a:defRPr>
      </a:lvl2pPr>
      <a:lvl3pPr indent="914400" algn="r">
        <a:defRPr sz="2400">
          <a:solidFill>
            <a:schemeClr val="tx1"/>
          </a:solidFill>
          <a:latin typeface="+mn-lt"/>
          <a:ea typeface="+mn-ea"/>
          <a:cs typeface="+mn-cs"/>
          <a:sym typeface="Calibri"/>
        </a:defRPr>
      </a:lvl3pPr>
      <a:lvl4pPr indent="1371600" algn="r">
        <a:defRPr sz="2400">
          <a:solidFill>
            <a:schemeClr val="tx1"/>
          </a:solidFill>
          <a:latin typeface="+mn-lt"/>
          <a:ea typeface="+mn-ea"/>
          <a:cs typeface="+mn-cs"/>
          <a:sym typeface="Calibri"/>
        </a:defRPr>
      </a:lvl4pPr>
      <a:lvl5pPr indent="1828800" algn="r">
        <a:defRPr sz="2400">
          <a:solidFill>
            <a:schemeClr val="tx1"/>
          </a:solidFill>
          <a:latin typeface="+mn-lt"/>
          <a:ea typeface="+mn-ea"/>
          <a:cs typeface="+mn-cs"/>
          <a:sym typeface="Calibri"/>
        </a:defRPr>
      </a:lvl5pPr>
      <a:lvl6pPr indent="2286000" algn="r">
        <a:defRPr sz="2400">
          <a:solidFill>
            <a:schemeClr val="tx1"/>
          </a:solidFill>
          <a:latin typeface="+mn-lt"/>
          <a:ea typeface="+mn-ea"/>
          <a:cs typeface="+mn-cs"/>
          <a:sym typeface="Calibri"/>
        </a:defRPr>
      </a:lvl6pPr>
      <a:lvl7pPr indent="2743200" algn="r">
        <a:defRPr sz="2400">
          <a:solidFill>
            <a:schemeClr val="tx1"/>
          </a:solidFill>
          <a:latin typeface="+mn-lt"/>
          <a:ea typeface="+mn-ea"/>
          <a:cs typeface="+mn-cs"/>
          <a:sym typeface="Calibri"/>
        </a:defRPr>
      </a:lvl7pPr>
      <a:lvl8pPr indent="3200400" algn="r">
        <a:defRPr sz="2400">
          <a:solidFill>
            <a:schemeClr val="tx1"/>
          </a:solidFill>
          <a:latin typeface="+mn-lt"/>
          <a:ea typeface="+mn-ea"/>
          <a:cs typeface="+mn-cs"/>
          <a:sym typeface="Calibri"/>
        </a:defRPr>
      </a:lvl8pPr>
      <a:lvl9pPr indent="3657600" algn="r">
        <a:defRPr sz="24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43.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3.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43.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43.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43.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1.xml"/></Relationships>
</file>

<file path=ppt/slides/_rels/slide2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39.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39.xml"/><Relationship Id="rId5" Type="http://schemas.openxmlformats.org/officeDocument/2006/relationships/image" Target="../media/image17.jpe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7.jpeg"/><Relationship Id="rId7"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39.xml"/><Relationship Id="rId6" Type="http://schemas.openxmlformats.org/officeDocument/2006/relationships/image" Target="../media/image19.jpeg"/><Relationship Id="rId5" Type="http://schemas.openxmlformats.org/officeDocument/2006/relationships/image" Target="../media/image2.jpeg"/><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39.xml"/><Relationship Id="rId6" Type="http://schemas.openxmlformats.org/officeDocument/2006/relationships/image" Target="../media/image10.jpeg"/><Relationship Id="rId5" Type="http://schemas.openxmlformats.org/officeDocument/2006/relationships/image" Target="../media/image24.jpe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9.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30.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0.xml"/><Relationship Id="rId1" Type="http://schemas.openxmlformats.org/officeDocument/2006/relationships/slideLayout" Target="../slideLayouts/slideLayout43.xml"/></Relationships>
</file>

<file path=ppt/slides/_rels/slide3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31.xml"/><Relationship Id="rId1" Type="http://schemas.openxmlformats.org/officeDocument/2006/relationships/slideLayout" Target="../slideLayouts/slideLayout4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 name="Shape 937"/>
          <p:cNvSpPr>
            <a:spLocks noGrp="1"/>
          </p:cNvSpPr>
          <p:nvPr>
            <p:ph type="title"/>
          </p:nvPr>
        </p:nvSpPr>
        <p:spPr>
          <a:xfrm>
            <a:off x="304800" y="4688840"/>
            <a:ext cx="23850600" cy="3049905"/>
          </a:xfrm>
          <a:prstGeom prst="rect">
            <a:avLst/>
          </a:prstGeom>
        </p:spPr>
        <p:txBody>
          <a:bodyPr>
            <a:normAutofit/>
          </a:bodyPr>
          <a:lstStyle>
            <a:lvl1pPr algn="ctr">
              <a:lnSpc>
                <a:spcPct val="100000"/>
              </a:lnSpc>
              <a:defRPr sz="18000"/>
            </a:lvl1pPr>
          </a:lstStyle>
          <a:p>
            <a:pPr lvl="0">
              <a:defRPr sz="1800">
                <a:solidFill>
                  <a:srgbClr val="000000"/>
                </a:solidFill>
              </a:defRPr>
            </a:pPr>
            <a:r>
              <a:rPr lang="zh-CN" altLang="en-US" sz="10400" dirty="0">
                <a:latin typeface="微软雅黑" charset="0"/>
                <a:ea typeface="微软雅黑" charset="0"/>
              </a:rPr>
              <a:t>创新设计概念</a:t>
            </a:r>
            <a:r>
              <a:rPr lang="en-US" altLang="zh-CN" sz="10400" dirty="0" err="1">
                <a:latin typeface="微软雅黑" charset="0"/>
                <a:ea typeface="微软雅黑" charset="0"/>
              </a:rPr>
              <a:t>ppt</a:t>
            </a:r>
            <a:r>
              <a:rPr lang="zh-CN" altLang="en-US" sz="10400" dirty="0">
                <a:latin typeface="微软雅黑" charset="0"/>
                <a:ea typeface="微软雅黑" charset="0"/>
              </a:rPr>
              <a:t>模板</a:t>
            </a:r>
            <a:endParaRPr lang="zh-CN" altLang="en-US" sz="10400" dirty="0">
              <a:solidFill>
                <a:srgbClr val="A4947E"/>
              </a:solidFill>
              <a:latin typeface="微软雅黑" charset="0"/>
              <a:ea typeface="微软雅黑" charset="0"/>
            </a:endParaRPr>
          </a:p>
        </p:txBody>
      </p:sp>
      <p:sp>
        <p:nvSpPr>
          <p:cNvPr id="939" name="Shape 939"/>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1</a:t>
            </a:fld>
            <a:endParaRPr sz="2400">
              <a:solidFill>
                <a:srgbClr val="888888"/>
              </a:solidFill>
            </a:endParaRPr>
          </a:p>
        </p:txBody>
      </p:sp>
      <p:sp>
        <p:nvSpPr>
          <p:cNvPr id="940" name="Shape 940"/>
          <p:cNvSpPr/>
          <p:nvPr/>
        </p:nvSpPr>
        <p:spPr>
          <a:xfrm flipV="1">
            <a:off x="14373475" y="2966120"/>
            <a:ext cx="1827381" cy="1827381"/>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941" name="Shape 941"/>
          <p:cNvSpPr/>
          <p:nvPr/>
        </p:nvSpPr>
        <p:spPr>
          <a:xfrm flipV="1">
            <a:off x="8293350" y="9369460"/>
            <a:ext cx="1827381" cy="1827381"/>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2" name="Shape 940"/>
          <p:cNvSpPr/>
          <p:nvPr/>
        </p:nvSpPr>
        <p:spPr>
          <a:xfrm flipV="1">
            <a:off x="14944975" y="1778035"/>
            <a:ext cx="1827381" cy="1827381"/>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3" name="Shape 940"/>
          <p:cNvSpPr/>
          <p:nvPr/>
        </p:nvSpPr>
        <p:spPr>
          <a:xfrm flipV="1">
            <a:off x="9619230" y="8738905"/>
            <a:ext cx="1827381" cy="1827381"/>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4" name="Shape 941"/>
          <p:cNvSpPr/>
          <p:nvPr/>
        </p:nvSpPr>
        <p:spPr>
          <a:xfrm flipV="1">
            <a:off x="1031875" y="621665"/>
            <a:ext cx="4534535" cy="4404360"/>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5" name="Shape 940"/>
          <p:cNvSpPr/>
          <p:nvPr/>
        </p:nvSpPr>
        <p:spPr>
          <a:xfrm flipV="1">
            <a:off x="3711575" y="-202565"/>
            <a:ext cx="3354705" cy="3393440"/>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6" name="Shape 941"/>
          <p:cNvSpPr/>
          <p:nvPr/>
        </p:nvSpPr>
        <p:spPr>
          <a:xfrm flipV="1">
            <a:off x="17221200" y="10408285"/>
            <a:ext cx="3489960" cy="3548380"/>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7" name="Shape 940"/>
          <p:cNvSpPr/>
          <p:nvPr/>
        </p:nvSpPr>
        <p:spPr>
          <a:xfrm flipV="1">
            <a:off x="18651855" y="8431530"/>
            <a:ext cx="4655185" cy="4747260"/>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pic>
        <p:nvPicPr>
          <p:cNvPr id="73" name="欧美快节奏Chairlift - Bruises.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545" y="-937895"/>
            <a:ext cx="735330" cy="7353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3"/>
                                        </p:tgtEl>
                                      </p:cBhvr>
                                    </p:cmd>
                                  </p:childTnLst>
                                </p:cTn>
                              </p:par>
                            </p:childTnLst>
                          </p:cTn>
                        </p:par>
                        <p:par>
                          <p:cTn id="7" fill="hold">
                            <p:stCondLst>
                              <p:cond delay="0"/>
                            </p:stCondLst>
                            <p:childTnLst>
                              <p:par>
                                <p:cTn id="8" presetID="38" presetClass="entr" presetSubtype="0" accel="50000" fill="hold" grpId="7" nodeType="afterEffect">
                                  <p:stCondLst>
                                    <p:cond delay="0"/>
                                  </p:stCondLst>
                                  <p:iterate type="lt">
                                    <p:tmPct val="50000"/>
                                  </p:iterate>
                                  <p:childTnLst>
                                    <p:set>
                                      <p:cBhvr>
                                        <p:cTn id="9" dur="1" fill="hold">
                                          <p:stCondLst>
                                            <p:cond delay="0"/>
                                          </p:stCondLst>
                                        </p:cTn>
                                        <p:tgtEl>
                                          <p:spTgt spid="937"/>
                                        </p:tgtEl>
                                        <p:attrNameLst>
                                          <p:attrName>style.visibility</p:attrName>
                                        </p:attrNameLst>
                                      </p:cBhvr>
                                      <p:to>
                                        <p:strVal val="visible"/>
                                      </p:to>
                                    </p:set>
                                    <p:set>
                                      <p:cBhvr>
                                        <p:cTn id="10" dur="455" fill="hold">
                                          <p:stCondLst>
                                            <p:cond delay="0"/>
                                          </p:stCondLst>
                                        </p:cTn>
                                        <p:tgtEl>
                                          <p:spTgt spid="937"/>
                                        </p:tgtEl>
                                        <p:attrNameLst>
                                          <p:attrName>style.rotation</p:attrName>
                                        </p:attrNameLst>
                                      </p:cBhvr>
                                      <p:to>
                                        <p:strVal val="-45.0"/>
                                      </p:to>
                                    </p:set>
                                    <p:anim calcmode="lin" valueType="num">
                                      <p:cBhvr>
                                        <p:cTn id="11" dur="455" fill="hold">
                                          <p:stCondLst>
                                            <p:cond delay="455"/>
                                          </p:stCondLst>
                                        </p:cTn>
                                        <p:tgtEl>
                                          <p:spTgt spid="937"/>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937"/>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937"/>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937"/>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6000"/>
                            </p:stCondLst>
                            <p:childTnLst>
                              <p:par>
                                <p:cTn id="16" presetID="22" presetClass="entr" presetSubtype="1"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par>
                                <p:cTn id="19" presetID="22" presetClass="entr" presetSubtype="1" fill="hold" nodeType="withEffect">
                                  <p:stCondLst>
                                    <p:cond delay="0"/>
                                  </p:stCondLst>
                                  <p:childTnLst>
                                    <p:set>
                                      <p:cBhvr>
                                        <p:cTn id="20" dur="1" fill="hold">
                                          <p:stCondLst>
                                            <p:cond delay="0"/>
                                          </p:stCondLst>
                                        </p:cTn>
                                        <p:tgtEl>
                                          <p:spTgt spid="940"/>
                                        </p:tgtEl>
                                        <p:attrNameLst>
                                          <p:attrName>style.visibility</p:attrName>
                                        </p:attrNameLst>
                                      </p:cBhvr>
                                      <p:to>
                                        <p:strVal val="visible"/>
                                      </p:to>
                                    </p:set>
                                    <p:animEffect transition="in" filter="wipe(up)">
                                      <p:cBhvr>
                                        <p:cTn id="21" dur="500"/>
                                        <p:tgtEl>
                                          <p:spTgt spid="940"/>
                                        </p:tgtEl>
                                      </p:cBhvr>
                                    </p:animEffect>
                                  </p:childTnLst>
                                </p:cTn>
                              </p:par>
                            </p:childTnLst>
                          </p:cTn>
                        </p:par>
                        <p:par>
                          <p:cTn id="22" fill="hold">
                            <p:stCondLst>
                              <p:cond delay="6500"/>
                            </p:stCondLst>
                            <p:childTnLst>
                              <p:par>
                                <p:cTn id="23" presetID="22" presetClass="entr" presetSubtype="4"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par>
                                <p:cTn id="26" presetID="22" presetClass="entr" presetSubtype="4" fill="hold" nodeType="withEffect">
                                  <p:stCondLst>
                                    <p:cond delay="0"/>
                                  </p:stCondLst>
                                  <p:childTnLst>
                                    <p:set>
                                      <p:cBhvr>
                                        <p:cTn id="27" dur="1" fill="hold">
                                          <p:stCondLst>
                                            <p:cond delay="0"/>
                                          </p:stCondLst>
                                        </p:cTn>
                                        <p:tgtEl>
                                          <p:spTgt spid="941"/>
                                        </p:tgtEl>
                                        <p:attrNameLst>
                                          <p:attrName>style.visibility</p:attrName>
                                        </p:attrNameLst>
                                      </p:cBhvr>
                                      <p:to>
                                        <p:strVal val="visible"/>
                                      </p:to>
                                    </p:set>
                                    <p:animEffect transition="in" filter="wipe(down)">
                                      <p:cBhvr>
                                        <p:cTn id="28" dur="500"/>
                                        <p:tgtEl>
                                          <p:spTgt spid="941"/>
                                        </p:tgtEl>
                                      </p:cBhvr>
                                    </p:animEffect>
                                  </p:childTnLst>
                                </p:cTn>
                              </p:par>
                            </p:childTnLst>
                          </p:cTn>
                        </p:par>
                        <p:par>
                          <p:cTn id="29" fill="hold">
                            <p:stCondLst>
                              <p:cond delay="7000"/>
                            </p:stCondLst>
                            <p:childTnLst>
                              <p:par>
                                <p:cTn id="30" presetID="22" presetClass="entr" presetSubtype="1"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500"/>
                                        <p:tgtEl>
                                          <p:spTgt spid="6"/>
                                        </p:tgtEl>
                                      </p:cBhvr>
                                    </p:animEffect>
                                  </p:childTnLst>
                                </p:cTn>
                              </p:par>
                              <p:par>
                                <p:cTn id="33" presetID="22" presetClass="entr" presetSubtype="1"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childTnLst>
                          </p:cTn>
                        </p:par>
                        <p:par>
                          <p:cTn id="36" fill="hold">
                            <p:stCondLst>
                              <p:cond delay="7500"/>
                            </p:stCondLst>
                            <p:childTnLst>
                              <p:par>
                                <p:cTn id="37" presetID="22" presetClass="entr" presetSubtype="4"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down)">
                                      <p:cBhvr>
                                        <p:cTn id="42" dur="500"/>
                                        <p:tgtEl>
                                          <p:spTgt spid="5"/>
                                        </p:tgtEl>
                                      </p:cBhvr>
                                    </p:animEffect>
                                  </p:childTnLst>
                                </p:cTn>
                              </p:par>
                            </p:childTnLst>
                          </p:cTn>
                        </p:par>
                        <p:par>
                          <p:cTn id="43" fill="hold">
                            <p:stCondLst>
                              <p:cond delay="8000"/>
                            </p:stCondLst>
                            <p:childTnLst>
                              <p:par>
                                <p:cTn id="44" presetID="26" presetClass="emph" presetSubtype="0" fill="hold" nodeType="afterEffect">
                                  <p:stCondLst>
                                    <p:cond delay="0"/>
                                  </p:stCondLst>
                                  <p:childTnLst>
                                    <p:animEffect transition="out" filter="fade">
                                      <p:cBhvr>
                                        <p:cTn id="45" dur="1000" tmFilter="0, 0; .2, .5; .8, .5; 1, 0"/>
                                        <p:tgtEl>
                                          <p:spTgt spid="2"/>
                                        </p:tgtEl>
                                      </p:cBhvr>
                                    </p:animEffect>
                                    <p:animScale>
                                      <p:cBhvr>
                                        <p:cTn id="46" dur="500" autoRev="1" fill="hold"/>
                                        <p:tgtEl>
                                          <p:spTgt spid="2"/>
                                        </p:tgtEl>
                                      </p:cBhvr>
                                      <p:by x="105000" y="105000"/>
                                    </p:animScale>
                                  </p:childTnLst>
                                </p:cTn>
                              </p:par>
                              <p:par>
                                <p:cTn id="47" presetID="26" presetClass="emph" presetSubtype="0" fill="hold" nodeType="withEffect">
                                  <p:stCondLst>
                                    <p:cond delay="0"/>
                                  </p:stCondLst>
                                  <p:childTnLst>
                                    <p:animEffect transition="out" filter="fade">
                                      <p:cBhvr>
                                        <p:cTn id="48" dur="1000" tmFilter="0, 0; .2, .5; .8, .5; 1, 0"/>
                                        <p:tgtEl>
                                          <p:spTgt spid="940"/>
                                        </p:tgtEl>
                                      </p:cBhvr>
                                    </p:animEffect>
                                    <p:animScale>
                                      <p:cBhvr>
                                        <p:cTn id="49" dur="500" autoRev="1" fill="hold"/>
                                        <p:tgtEl>
                                          <p:spTgt spid="940"/>
                                        </p:tgtEl>
                                      </p:cBhvr>
                                      <p:by x="105000" y="105000"/>
                                    </p:animScale>
                                  </p:childTnLst>
                                </p:cTn>
                              </p:par>
                              <p:par>
                                <p:cTn id="50" presetID="26" presetClass="emph" presetSubtype="0" fill="hold" nodeType="withEffect">
                                  <p:stCondLst>
                                    <p:cond delay="0"/>
                                  </p:stCondLst>
                                  <p:childTnLst>
                                    <p:animEffect transition="out" filter="fade">
                                      <p:cBhvr>
                                        <p:cTn id="51" dur="1000" tmFilter="0, 0; .2, .5; .8, .5; 1, 0"/>
                                        <p:tgtEl>
                                          <p:spTgt spid="941"/>
                                        </p:tgtEl>
                                      </p:cBhvr>
                                    </p:animEffect>
                                    <p:animScale>
                                      <p:cBhvr>
                                        <p:cTn id="52" dur="500" autoRev="1" fill="hold"/>
                                        <p:tgtEl>
                                          <p:spTgt spid="941"/>
                                        </p:tgtEl>
                                      </p:cBhvr>
                                      <p:by x="105000" y="105000"/>
                                    </p:animScale>
                                  </p:childTnLst>
                                </p:cTn>
                              </p:par>
                              <p:par>
                                <p:cTn id="53" presetID="26" presetClass="emph" presetSubtype="0" fill="hold" nodeType="withEffect">
                                  <p:stCondLst>
                                    <p:cond delay="0"/>
                                  </p:stCondLst>
                                  <p:childTnLst>
                                    <p:animEffect transition="out" filter="fade">
                                      <p:cBhvr>
                                        <p:cTn id="54" dur="1000" tmFilter="0, 0; .2, .5; .8, .5; 1, 0"/>
                                        <p:tgtEl>
                                          <p:spTgt spid="3"/>
                                        </p:tgtEl>
                                      </p:cBhvr>
                                    </p:animEffect>
                                    <p:animScale>
                                      <p:cBhvr>
                                        <p:cTn id="55" dur="500" autoRev="1" fill="hold"/>
                                        <p:tgtEl>
                                          <p:spTgt spid="3"/>
                                        </p:tgtEl>
                                      </p:cBhvr>
                                      <p:by x="105000" y="105000"/>
                                    </p:animScale>
                                  </p:childTnLst>
                                </p:cTn>
                              </p:par>
                              <p:par>
                                <p:cTn id="56" presetID="26" presetClass="emph" presetSubtype="0" fill="hold" nodeType="withEffect">
                                  <p:stCondLst>
                                    <p:cond delay="0"/>
                                  </p:stCondLst>
                                  <p:childTnLst>
                                    <p:animEffect transition="out" filter="fade">
                                      <p:cBhvr>
                                        <p:cTn id="57" dur="1000" tmFilter="0, 0; .2, .5; .8, .5; 1, 0"/>
                                        <p:tgtEl>
                                          <p:spTgt spid="6"/>
                                        </p:tgtEl>
                                      </p:cBhvr>
                                    </p:animEffect>
                                    <p:animScale>
                                      <p:cBhvr>
                                        <p:cTn id="58" dur="500" autoRev="1" fill="hold"/>
                                        <p:tgtEl>
                                          <p:spTgt spid="6"/>
                                        </p:tgtEl>
                                      </p:cBhvr>
                                      <p:by x="105000" y="105000"/>
                                    </p:animScale>
                                  </p:childTnLst>
                                </p:cTn>
                              </p:par>
                              <p:par>
                                <p:cTn id="59" presetID="26" presetClass="emph" presetSubtype="0" fill="hold" nodeType="withEffect">
                                  <p:stCondLst>
                                    <p:cond delay="0"/>
                                  </p:stCondLst>
                                  <p:childTnLst>
                                    <p:animEffect transition="out" filter="fade">
                                      <p:cBhvr>
                                        <p:cTn id="60" dur="1000" tmFilter="0, 0; .2, .5; .8, .5; 1, 0"/>
                                        <p:tgtEl>
                                          <p:spTgt spid="7"/>
                                        </p:tgtEl>
                                      </p:cBhvr>
                                    </p:animEffect>
                                    <p:animScale>
                                      <p:cBhvr>
                                        <p:cTn id="61" dur="500" autoRev="1" fill="hold"/>
                                        <p:tgtEl>
                                          <p:spTgt spid="7"/>
                                        </p:tgtEl>
                                      </p:cBhvr>
                                      <p:by x="105000" y="105000"/>
                                    </p:animScale>
                                  </p:childTnLst>
                                </p:cTn>
                              </p:par>
                              <p:par>
                                <p:cTn id="62" presetID="26" presetClass="emph" presetSubtype="0" fill="hold" nodeType="withEffect">
                                  <p:stCondLst>
                                    <p:cond delay="0"/>
                                  </p:stCondLst>
                                  <p:childTnLst>
                                    <p:animEffect transition="out" filter="fade">
                                      <p:cBhvr>
                                        <p:cTn id="63" dur="1000" tmFilter="0, 0; .2, .5; .8, .5; 1, 0"/>
                                        <p:tgtEl>
                                          <p:spTgt spid="4"/>
                                        </p:tgtEl>
                                      </p:cBhvr>
                                    </p:animEffect>
                                    <p:animScale>
                                      <p:cBhvr>
                                        <p:cTn id="64" dur="500" autoRev="1" fill="hold"/>
                                        <p:tgtEl>
                                          <p:spTgt spid="4"/>
                                        </p:tgtEl>
                                      </p:cBhvr>
                                      <p:by x="105000" y="105000"/>
                                    </p:animScale>
                                  </p:childTnLst>
                                </p:cTn>
                              </p:par>
                              <p:par>
                                <p:cTn id="65" presetID="26" presetClass="emph" presetSubtype="0" fill="hold" nodeType="withEffect">
                                  <p:stCondLst>
                                    <p:cond delay="0"/>
                                  </p:stCondLst>
                                  <p:childTnLst>
                                    <p:animEffect transition="out" filter="fade">
                                      <p:cBhvr>
                                        <p:cTn id="66" dur="1000" tmFilter="0, 0; .2, .5; .8, .5; 1, 0"/>
                                        <p:tgtEl>
                                          <p:spTgt spid="5"/>
                                        </p:tgtEl>
                                      </p:cBhvr>
                                    </p:animEffect>
                                    <p:animScale>
                                      <p:cBhvr>
                                        <p:cTn id="67" dur="5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8" repeatCount="indefinite" fill="remove" display="0">
                  <p:stCondLst>
                    <p:cond delay="indefinite"/>
                  </p:stCondLst>
                  <p:endCondLst>
                    <p:cond evt="onStopAudio" delay="0">
                      <p:tgtEl>
                        <p:sldTgt/>
                      </p:tgtEl>
                    </p:cond>
                  </p:endCondLst>
                </p:cTn>
                <p:tgtEl>
                  <p:spTgt spid="73"/>
                </p:tgtEl>
              </p:cMediaNode>
            </p:audio>
          </p:childTnLst>
        </p:cTn>
      </p:par>
    </p:tnLst>
    <p:bldLst>
      <p:bldP spid="937" grpId="0"/>
      <p:bldP spid="937" grpId="1"/>
      <p:bldP spid="937" grpId="2"/>
      <p:bldP spid="937" grpId="3"/>
      <p:bldP spid="937" grpId="4"/>
      <p:bldP spid="937" grpId="5"/>
      <p:bldP spid="937" grpId="6"/>
      <p:bldP spid="937" grpId="7"/>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9" name="Shape 969"/>
          <p:cNvSpPr>
            <a:spLocks noGrp="1"/>
          </p:cNvSpPr>
          <p:nvPr>
            <p:ph type="sldNum" sz="quarter" idx="2"/>
          </p:nvPr>
        </p:nvSpPr>
        <p:spPr>
          <a:prstGeom prst="rect">
            <a:avLst/>
          </a:prstGeom>
        </p:spPr>
        <p:txBody>
          <a:bodyPr lIns="0" tIns="0" rIns="0" bIns="0"/>
          <a:lstStyle/>
          <a:p>
            <a:pPr lvl="0">
              <a:defRPr sz="1800">
                <a:solidFill>
                  <a:srgbClr val="000000"/>
                </a:solidFill>
              </a:defRPr>
            </a:pPr>
            <a:fld id="{86CB4B4D-7CA3-9044-876B-883B54F8677D}" type="slidenum">
              <a:rPr sz="2400">
                <a:solidFill>
                  <a:srgbClr val="888888"/>
                </a:solidFill>
              </a:rPr>
              <a:t>2</a:t>
            </a:fld>
            <a:endParaRPr sz="2400">
              <a:solidFill>
                <a:srgbClr val="888888"/>
              </a:solidFill>
            </a:endParaRPr>
          </a:p>
        </p:txBody>
      </p:sp>
      <p:sp>
        <p:nvSpPr>
          <p:cNvPr id="970" name="Shape 970"/>
          <p:cNvSpPr/>
          <p:nvPr/>
        </p:nvSpPr>
        <p:spPr>
          <a:xfrm>
            <a:off x="21744265" y="12486981"/>
            <a:ext cx="1047245" cy="1"/>
          </a:xfrm>
          <a:prstGeom prst="line">
            <a:avLst/>
          </a:prstGeom>
          <a:ln w="50800">
            <a:solidFill>
              <a:srgbClr val="FFFFFF"/>
            </a:solidFill>
            <a:miter/>
            <a:tailEnd type="arrow"/>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971" name="Shape 971"/>
          <p:cNvSpPr/>
          <p:nvPr/>
        </p:nvSpPr>
        <p:spPr>
          <a:xfrm>
            <a:off x="255929" y="264197"/>
            <a:ext cx="23872141" cy="13187606"/>
          </a:xfrm>
          <a:prstGeom prst="rect">
            <a:avLst/>
          </a:prstGeom>
          <a:solidFill>
            <a:srgbClr val="A4947E"/>
          </a:solidFill>
          <a:ln w="12700">
            <a:miter lim="400000"/>
          </a:ln>
        </p:spPr>
        <p:txBody>
          <a:bodyPr lIns="0" tIns="0" rIns="0" bIns="0" anchor="ctr"/>
          <a:lstStyle/>
          <a:p>
            <a:pPr lvl="0"/>
            <a:endParaRPr/>
          </a:p>
        </p:txBody>
      </p:sp>
      <p:sp>
        <p:nvSpPr>
          <p:cNvPr id="972" name="Shape 972"/>
          <p:cNvSpPr>
            <a:spLocks noGrp="1"/>
          </p:cNvSpPr>
          <p:nvPr>
            <p:ph type="body" idx="1"/>
          </p:nvPr>
        </p:nvSpPr>
        <p:spPr>
          <a:xfrm>
            <a:off x="3471756" y="2773898"/>
            <a:ext cx="6037765" cy="8511104"/>
          </a:xfrm>
          <a:prstGeom prst="rect">
            <a:avLst/>
          </a:prstGeom>
        </p:spPr>
        <p:txBody>
          <a:bodyPr>
            <a:normAutofit/>
          </a:bodyPr>
          <a:lstStyle/>
          <a:p>
            <a:pPr marL="571500" lvl="0" indent="-571500" defTabSz="904875">
              <a:lnSpc>
                <a:spcPct val="250000"/>
              </a:lnSpc>
              <a:spcBef>
                <a:spcPts val="0"/>
              </a:spcBef>
              <a:buClr>
                <a:srgbClr val="535353"/>
              </a:buClr>
              <a:buSzPct val="100000"/>
              <a:buFont typeface="Wingdings" charset="0"/>
              <a:buChar char="u"/>
              <a:defRPr sz="1800">
                <a:solidFill>
                  <a:srgbClr val="000000"/>
                </a:solidFill>
              </a:defRPr>
            </a:pPr>
            <a:r>
              <a:rPr lang="en-US" altLang="zh-CN" sz="3600">
                <a:solidFill>
                  <a:schemeClr val="bg1"/>
                </a:solidFill>
                <a:latin typeface="微软雅黑" charset="0"/>
                <a:ea typeface="微软雅黑" charset="0"/>
              </a:rPr>
              <a:t> </a:t>
            </a:r>
            <a:r>
              <a:rPr lang="zh-CN" sz="3600">
                <a:solidFill>
                  <a:schemeClr val="bg1"/>
                </a:solidFill>
                <a:latin typeface="微软雅黑" charset="0"/>
                <a:ea typeface="微软雅黑" charset="0"/>
              </a:rPr>
              <a:t>前言</a:t>
            </a:r>
          </a:p>
          <a:p>
            <a:pPr marL="571500" lvl="0" indent="-571500" defTabSz="904875">
              <a:lnSpc>
                <a:spcPct val="250000"/>
              </a:lnSpc>
              <a:spcBef>
                <a:spcPts val="0"/>
              </a:spcBef>
              <a:buClr>
                <a:srgbClr val="535353"/>
              </a:buClr>
              <a:buSzPct val="100000"/>
              <a:buFont typeface="Wingdings" charset="0"/>
              <a:buChar char="u"/>
              <a:defRPr sz="1800">
                <a:solidFill>
                  <a:srgbClr val="000000"/>
                </a:solidFill>
              </a:defRPr>
            </a:pPr>
            <a:r>
              <a:rPr sz="3600">
                <a:solidFill>
                  <a:schemeClr val="bg1"/>
                </a:solidFill>
                <a:latin typeface="微软雅黑" charset="0"/>
                <a:ea typeface="微软雅黑" charset="0"/>
              </a:rPr>
              <a:t> </a:t>
            </a:r>
            <a:r>
              <a:rPr lang="zh-CN" sz="3600">
                <a:solidFill>
                  <a:schemeClr val="bg1"/>
                </a:solidFill>
                <a:latin typeface="微软雅黑" charset="0"/>
                <a:ea typeface="微软雅黑" charset="0"/>
              </a:rPr>
              <a:t>企业简介</a:t>
            </a:r>
          </a:p>
          <a:p>
            <a:pPr marL="571500" lvl="0" indent="-571500" defTabSz="904875">
              <a:lnSpc>
                <a:spcPct val="250000"/>
              </a:lnSpc>
              <a:spcBef>
                <a:spcPts val="0"/>
              </a:spcBef>
              <a:buClr>
                <a:srgbClr val="535353"/>
              </a:buClr>
              <a:buSzPct val="100000"/>
              <a:buFont typeface="Wingdings" charset="0"/>
              <a:buChar char="u"/>
              <a:defRPr sz="1800">
                <a:solidFill>
                  <a:srgbClr val="000000"/>
                </a:solidFill>
              </a:defRPr>
            </a:pPr>
            <a:r>
              <a:rPr lang="en-US" sz="3600">
                <a:solidFill>
                  <a:schemeClr val="bg1"/>
                </a:solidFill>
                <a:latin typeface="微软雅黑" charset="0"/>
                <a:ea typeface="微软雅黑" charset="0"/>
              </a:rPr>
              <a:t>APP</a:t>
            </a:r>
            <a:r>
              <a:rPr lang="zh-CN" altLang="en-US" sz="3600">
                <a:solidFill>
                  <a:schemeClr val="bg1"/>
                </a:solidFill>
                <a:latin typeface="微软雅黑" charset="0"/>
                <a:ea typeface="微软雅黑" charset="0"/>
              </a:rPr>
              <a:t>展示</a:t>
            </a:r>
          </a:p>
          <a:p>
            <a:pPr marL="571500" lvl="0" indent="-571500" defTabSz="904875">
              <a:lnSpc>
                <a:spcPct val="250000"/>
              </a:lnSpc>
              <a:spcBef>
                <a:spcPts val="0"/>
              </a:spcBef>
              <a:buClr>
                <a:srgbClr val="535353"/>
              </a:buClr>
              <a:buSzPct val="100000"/>
              <a:buFont typeface="Wingdings" charset="0"/>
              <a:buChar char="u"/>
              <a:defRPr sz="1800">
                <a:solidFill>
                  <a:srgbClr val="000000"/>
                </a:solidFill>
              </a:defRPr>
            </a:pPr>
            <a:r>
              <a:rPr lang="zh-CN" sz="3600">
                <a:solidFill>
                  <a:schemeClr val="bg1"/>
                </a:solidFill>
                <a:latin typeface="微软雅黑" charset="0"/>
                <a:ea typeface="微软雅黑" charset="0"/>
              </a:rPr>
              <a:t>应用前景</a:t>
            </a:r>
          </a:p>
          <a:p>
            <a:pPr marL="571500" lvl="0" indent="-571500" defTabSz="904875">
              <a:lnSpc>
                <a:spcPct val="250000"/>
              </a:lnSpc>
              <a:spcBef>
                <a:spcPts val="0"/>
              </a:spcBef>
              <a:buClr>
                <a:srgbClr val="535353"/>
              </a:buClr>
              <a:buSzPct val="100000"/>
              <a:buFont typeface="Wingdings" charset="0"/>
              <a:buChar char="u"/>
              <a:defRPr sz="1800">
                <a:solidFill>
                  <a:srgbClr val="000000"/>
                </a:solidFill>
              </a:defRPr>
            </a:pPr>
            <a:r>
              <a:rPr sz="3600">
                <a:solidFill>
                  <a:schemeClr val="bg1"/>
                </a:solidFill>
                <a:latin typeface="微软雅黑" charset="0"/>
                <a:ea typeface="微软雅黑" charset="0"/>
              </a:rPr>
              <a:t> </a:t>
            </a:r>
            <a:r>
              <a:rPr lang="zh-CN" sz="3600">
                <a:solidFill>
                  <a:schemeClr val="bg1"/>
                </a:solidFill>
                <a:latin typeface="微软雅黑" charset="0"/>
                <a:ea typeface="微软雅黑" charset="0"/>
              </a:rPr>
              <a:t>展望未来</a:t>
            </a:r>
            <a:endParaRPr sz="3600">
              <a:solidFill>
                <a:schemeClr val="bg1"/>
              </a:solidFill>
              <a:latin typeface="微软雅黑" charset="0"/>
              <a:ea typeface="微软雅黑" charset="0"/>
            </a:endParaRPr>
          </a:p>
        </p:txBody>
      </p:sp>
      <p:sp>
        <p:nvSpPr>
          <p:cNvPr id="973" name="Shape 973"/>
          <p:cNvSpPr>
            <a:spLocks noGrp="1"/>
          </p:cNvSpPr>
          <p:nvPr>
            <p:ph type="title"/>
          </p:nvPr>
        </p:nvSpPr>
        <p:spPr>
          <a:xfrm>
            <a:off x="14206855" y="5654675"/>
            <a:ext cx="6777355" cy="3368040"/>
          </a:xfrm>
          <a:prstGeom prst="rect">
            <a:avLst/>
          </a:prstGeom>
        </p:spPr>
        <p:txBody>
          <a:bodyPr lIns="0" tIns="0" rIns="0" bIns="0" anchor="t"/>
          <a:lstStyle>
            <a:lvl1pPr defTabSz="822325">
              <a:defRPr sz="18000">
                <a:solidFill>
                  <a:srgbClr val="535353"/>
                </a:solidFill>
              </a:defRPr>
            </a:lvl1pPr>
          </a:lstStyle>
          <a:p>
            <a:pPr lvl="0">
              <a:defRPr sz="1800">
                <a:solidFill>
                  <a:srgbClr val="000000"/>
                </a:solidFill>
              </a:defRPr>
            </a:pPr>
            <a:r>
              <a:rPr lang="en-US" sz="18000">
                <a:solidFill>
                  <a:srgbClr val="535353"/>
                </a:solidFill>
                <a:latin typeface="Agency FB" charset="0"/>
              </a:rPr>
              <a:t>Concert</a:t>
            </a:r>
          </a:p>
        </p:txBody>
      </p:sp>
      <p:sp>
        <p:nvSpPr>
          <p:cNvPr id="974" name="Shape 974"/>
          <p:cNvSpPr/>
          <p:nvPr/>
        </p:nvSpPr>
        <p:spPr>
          <a:xfrm flipV="1">
            <a:off x="10160000" y="5013921"/>
            <a:ext cx="0" cy="3368079"/>
          </a:xfrm>
          <a:prstGeom prst="line">
            <a:avLst/>
          </a:prstGeom>
          <a:ln w="50800">
            <a:solidFill>
              <a:srgbClr val="535353"/>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71"/>
                                        </p:tgtEl>
                                        <p:attrNameLst>
                                          <p:attrName>style.visibility</p:attrName>
                                        </p:attrNameLst>
                                      </p:cBhvr>
                                      <p:to>
                                        <p:strVal val="visible"/>
                                      </p:to>
                                    </p:set>
                                    <p:anim calcmode="lin" valueType="num">
                                      <p:cBhvr>
                                        <p:cTn id="7" dur="1000" fill="hold"/>
                                        <p:tgtEl>
                                          <p:spTgt spid="971"/>
                                        </p:tgtEl>
                                        <p:attrNameLst>
                                          <p:attrName>ppt_w</p:attrName>
                                        </p:attrNameLst>
                                      </p:cBhvr>
                                      <p:tavLst>
                                        <p:tav tm="0">
                                          <p:val>
                                            <p:fltVal val="0"/>
                                          </p:val>
                                        </p:tav>
                                        <p:tav tm="100000">
                                          <p:val>
                                            <p:strVal val="#ppt_w"/>
                                          </p:val>
                                        </p:tav>
                                      </p:tavLst>
                                    </p:anim>
                                    <p:anim calcmode="lin" valueType="num">
                                      <p:cBhvr>
                                        <p:cTn id="8" dur="1000" fill="hold"/>
                                        <p:tgtEl>
                                          <p:spTgt spid="971"/>
                                        </p:tgtEl>
                                        <p:attrNameLst>
                                          <p:attrName>ppt_h</p:attrName>
                                        </p:attrNameLst>
                                      </p:cBhvr>
                                      <p:tavLst>
                                        <p:tav tm="0">
                                          <p:val>
                                            <p:fltVal val="0"/>
                                          </p:val>
                                        </p:tav>
                                        <p:tav tm="100000">
                                          <p:val>
                                            <p:strVal val="#ppt_h"/>
                                          </p:val>
                                        </p:tav>
                                      </p:tavLst>
                                    </p:anim>
                                    <p:animEffect transition="in" filter="fade">
                                      <p:cBhvr>
                                        <p:cTn id="9" dur="1000"/>
                                        <p:tgtEl>
                                          <p:spTgt spid="971"/>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973"/>
                                        </p:tgtEl>
                                        <p:attrNameLst>
                                          <p:attrName>style.visibility</p:attrName>
                                        </p:attrNameLst>
                                      </p:cBhvr>
                                      <p:to>
                                        <p:strVal val="visible"/>
                                      </p:to>
                                    </p:set>
                                    <p:animEffect transition="in" filter="wipe(left)">
                                      <p:cBhvr>
                                        <p:cTn id="13" dur="500"/>
                                        <p:tgtEl>
                                          <p:spTgt spid="973"/>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974"/>
                                        </p:tgtEl>
                                        <p:attrNameLst>
                                          <p:attrName>style.visibility</p:attrName>
                                        </p:attrNameLst>
                                      </p:cBhvr>
                                      <p:to>
                                        <p:strVal val="visible"/>
                                      </p:to>
                                    </p:set>
                                    <p:animEffect transition="in" filter="fade">
                                      <p:cBhvr>
                                        <p:cTn id="17" dur="1000"/>
                                        <p:tgtEl>
                                          <p:spTgt spid="974"/>
                                        </p:tgtEl>
                                      </p:cBhvr>
                                    </p:animEffect>
                                    <p:anim calcmode="lin" valueType="num">
                                      <p:cBhvr>
                                        <p:cTn id="18" dur="1000" fill="hold"/>
                                        <p:tgtEl>
                                          <p:spTgt spid="974"/>
                                        </p:tgtEl>
                                        <p:attrNameLst>
                                          <p:attrName>ppt_x</p:attrName>
                                        </p:attrNameLst>
                                      </p:cBhvr>
                                      <p:tavLst>
                                        <p:tav tm="0">
                                          <p:val>
                                            <p:strVal val="#ppt_x"/>
                                          </p:val>
                                        </p:tav>
                                        <p:tav tm="100000">
                                          <p:val>
                                            <p:strVal val="#ppt_x"/>
                                          </p:val>
                                        </p:tav>
                                      </p:tavLst>
                                    </p:anim>
                                    <p:anim calcmode="lin" valueType="num">
                                      <p:cBhvr>
                                        <p:cTn id="19" dur="1000" fill="hold"/>
                                        <p:tgtEl>
                                          <p:spTgt spid="97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4" fill="hold" grpId="0" nodeType="afterEffect">
                                  <p:stCondLst>
                                    <p:cond delay="0"/>
                                  </p:stCondLst>
                                  <p:childTnLst>
                                    <p:set>
                                      <p:cBhvr>
                                        <p:cTn id="22" dur="1" fill="hold">
                                          <p:stCondLst>
                                            <p:cond delay="0"/>
                                          </p:stCondLst>
                                        </p:cTn>
                                        <p:tgtEl>
                                          <p:spTgt spid="972">
                                            <p:txEl>
                                              <p:pRg st="0" end="0"/>
                                            </p:txEl>
                                          </p:spTgt>
                                        </p:tgtEl>
                                        <p:attrNameLst>
                                          <p:attrName>style.visibility</p:attrName>
                                        </p:attrNameLst>
                                      </p:cBhvr>
                                      <p:to>
                                        <p:strVal val="visible"/>
                                      </p:to>
                                    </p:set>
                                    <p:animEffect transition="in" filter="wipe(down)">
                                      <p:cBhvr>
                                        <p:cTn id="23" dur="500"/>
                                        <p:tgtEl>
                                          <p:spTgt spid="972">
                                            <p:txEl>
                                              <p:pRg st="0" end="0"/>
                                            </p:txEl>
                                          </p:spTgt>
                                        </p:tgtEl>
                                      </p:cBhvr>
                                    </p:animEffect>
                                  </p:childTnLst>
                                </p:cTn>
                              </p:par>
                            </p:childTnLst>
                          </p:cTn>
                        </p:par>
                        <p:par>
                          <p:cTn id="24" fill="hold">
                            <p:stCondLst>
                              <p:cond delay="3000"/>
                            </p:stCondLst>
                            <p:childTnLst>
                              <p:par>
                                <p:cTn id="25" presetID="22" presetClass="entr" presetSubtype="4" fill="hold" grpId="0" nodeType="afterEffect">
                                  <p:stCondLst>
                                    <p:cond delay="0"/>
                                  </p:stCondLst>
                                  <p:childTnLst>
                                    <p:set>
                                      <p:cBhvr>
                                        <p:cTn id="26" dur="1" fill="hold">
                                          <p:stCondLst>
                                            <p:cond delay="0"/>
                                          </p:stCondLst>
                                        </p:cTn>
                                        <p:tgtEl>
                                          <p:spTgt spid="972">
                                            <p:txEl>
                                              <p:pRg st="1" end="1"/>
                                            </p:txEl>
                                          </p:spTgt>
                                        </p:tgtEl>
                                        <p:attrNameLst>
                                          <p:attrName>style.visibility</p:attrName>
                                        </p:attrNameLst>
                                      </p:cBhvr>
                                      <p:to>
                                        <p:strVal val="visible"/>
                                      </p:to>
                                    </p:set>
                                    <p:animEffect transition="in" filter="wipe(down)">
                                      <p:cBhvr>
                                        <p:cTn id="27" dur="500"/>
                                        <p:tgtEl>
                                          <p:spTgt spid="972">
                                            <p:txEl>
                                              <p:pRg st="1" end="1"/>
                                            </p:txEl>
                                          </p:spTgt>
                                        </p:tgtEl>
                                      </p:cBhvr>
                                    </p:animEffect>
                                  </p:childTnLst>
                                </p:cTn>
                              </p:par>
                            </p:childTnLst>
                          </p:cTn>
                        </p:par>
                        <p:par>
                          <p:cTn id="28" fill="hold">
                            <p:stCondLst>
                              <p:cond delay="3500"/>
                            </p:stCondLst>
                            <p:childTnLst>
                              <p:par>
                                <p:cTn id="29" presetID="22" presetClass="entr" presetSubtype="4" fill="hold" grpId="0" nodeType="afterEffect">
                                  <p:stCondLst>
                                    <p:cond delay="0"/>
                                  </p:stCondLst>
                                  <p:childTnLst>
                                    <p:set>
                                      <p:cBhvr>
                                        <p:cTn id="30" dur="1" fill="hold">
                                          <p:stCondLst>
                                            <p:cond delay="0"/>
                                          </p:stCondLst>
                                        </p:cTn>
                                        <p:tgtEl>
                                          <p:spTgt spid="972">
                                            <p:txEl>
                                              <p:pRg st="2" end="2"/>
                                            </p:txEl>
                                          </p:spTgt>
                                        </p:tgtEl>
                                        <p:attrNameLst>
                                          <p:attrName>style.visibility</p:attrName>
                                        </p:attrNameLst>
                                      </p:cBhvr>
                                      <p:to>
                                        <p:strVal val="visible"/>
                                      </p:to>
                                    </p:set>
                                    <p:animEffect transition="in" filter="wipe(down)">
                                      <p:cBhvr>
                                        <p:cTn id="31" dur="500"/>
                                        <p:tgtEl>
                                          <p:spTgt spid="972">
                                            <p:txEl>
                                              <p:pRg st="2" end="2"/>
                                            </p:txEl>
                                          </p:spTgt>
                                        </p:tgtEl>
                                      </p:cBhvr>
                                    </p:animEffect>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972">
                                            <p:txEl>
                                              <p:pRg st="3" end="3"/>
                                            </p:txEl>
                                          </p:spTgt>
                                        </p:tgtEl>
                                        <p:attrNameLst>
                                          <p:attrName>style.visibility</p:attrName>
                                        </p:attrNameLst>
                                      </p:cBhvr>
                                      <p:to>
                                        <p:strVal val="visible"/>
                                      </p:to>
                                    </p:set>
                                    <p:animEffect transition="in" filter="wipe(down)">
                                      <p:cBhvr>
                                        <p:cTn id="35" dur="500"/>
                                        <p:tgtEl>
                                          <p:spTgt spid="972">
                                            <p:txEl>
                                              <p:pRg st="3" end="3"/>
                                            </p:txEl>
                                          </p:spTgt>
                                        </p:tgtEl>
                                      </p:cBhvr>
                                    </p:animEffect>
                                  </p:childTnLst>
                                </p:cTn>
                              </p:par>
                            </p:childTnLst>
                          </p:cTn>
                        </p:par>
                        <p:par>
                          <p:cTn id="36" fill="hold">
                            <p:stCondLst>
                              <p:cond delay="4500"/>
                            </p:stCondLst>
                            <p:childTnLst>
                              <p:par>
                                <p:cTn id="37" presetID="22" presetClass="entr" presetSubtype="4" fill="hold" grpId="0" nodeType="afterEffect">
                                  <p:stCondLst>
                                    <p:cond delay="0"/>
                                  </p:stCondLst>
                                  <p:childTnLst>
                                    <p:set>
                                      <p:cBhvr>
                                        <p:cTn id="38" dur="1" fill="hold">
                                          <p:stCondLst>
                                            <p:cond delay="0"/>
                                          </p:stCondLst>
                                        </p:cTn>
                                        <p:tgtEl>
                                          <p:spTgt spid="972">
                                            <p:txEl>
                                              <p:pRg st="4" end="4"/>
                                            </p:txEl>
                                          </p:spTgt>
                                        </p:tgtEl>
                                        <p:attrNameLst>
                                          <p:attrName>style.visibility</p:attrName>
                                        </p:attrNameLst>
                                      </p:cBhvr>
                                      <p:to>
                                        <p:strVal val="visible"/>
                                      </p:to>
                                    </p:set>
                                    <p:animEffect transition="in" filter="wipe(down)">
                                      <p:cBhvr>
                                        <p:cTn id="39" dur="500"/>
                                        <p:tgtEl>
                                          <p:spTgt spid="97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1" grpId="0" animBg="1"/>
      <p:bldP spid="972" grpId="0" build="p"/>
      <p:bldP spid="97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 name="Shape 1136"/>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FFFFFF"/>
                </a:solidFill>
              </a:rPr>
              <a:t>3</a:t>
            </a:fld>
            <a:endParaRPr sz="2400">
              <a:solidFill>
                <a:srgbClr val="FFFFFF"/>
              </a:solidFill>
            </a:endParaRPr>
          </a:p>
        </p:txBody>
      </p:sp>
      <p:sp>
        <p:nvSpPr>
          <p:cNvPr id="1137" name="Shape 1137"/>
          <p:cNvSpPr/>
          <p:nvPr/>
        </p:nvSpPr>
        <p:spPr>
          <a:xfrm>
            <a:off x="3033404" y="1079623"/>
            <a:ext cx="1578913" cy="4070025"/>
          </a:xfrm>
          <a:prstGeom prst="rect">
            <a:avLst/>
          </a:prstGeom>
          <a:ln w="25400">
            <a:miter lim="400000"/>
          </a:ln>
        </p:spPr>
        <p:txBody>
          <a:bodyPr lIns="0" tIns="0" rIns="0" bIns="0">
            <a:normAutofit/>
          </a:bodyPr>
          <a:lstStyle>
            <a:lvl1pPr>
              <a:defRPr sz="20000">
                <a:solidFill>
                  <a:srgbClr val="A4947E"/>
                </a:solidFill>
                <a:latin typeface="Lora"/>
                <a:ea typeface="Lora"/>
                <a:cs typeface="Lora"/>
                <a:sym typeface="Lora"/>
              </a:defRPr>
            </a:lvl1pPr>
          </a:lstStyle>
          <a:p>
            <a:pPr lvl="0">
              <a:defRPr sz="1800">
                <a:solidFill>
                  <a:srgbClr val="000000"/>
                </a:solidFill>
              </a:defRPr>
            </a:pPr>
            <a:r>
              <a:rPr sz="20000">
                <a:solidFill>
                  <a:srgbClr val="A4947E"/>
                </a:solidFill>
                <a:latin typeface="Agency FB" charset="0"/>
                <a:ea typeface="Agency FB" charset="0"/>
                <a:cs typeface="Agency FB" charset="0"/>
              </a:rPr>
              <a:t>‘‘</a:t>
            </a:r>
          </a:p>
        </p:txBody>
      </p:sp>
      <p:sp>
        <p:nvSpPr>
          <p:cNvPr id="1138" name="Shape 1138"/>
          <p:cNvSpPr/>
          <p:nvPr/>
        </p:nvSpPr>
        <p:spPr>
          <a:xfrm>
            <a:off x="4415790" y="2489200"/>
            <a:ext cx="15552420" cy="9528810"/>
          </a:xfrm>
          <a:prstGeom prst="rect">
            <a:avLst/>
          </a:prstGeom>
          <a:ln w="25400">
            <a:miter lim="400000"/>
          </a:ln>
        </p:spPr>
        <p:txBody>
          <a:bodyPr tIns="91439" bIns="91439">
            <a:normAutofit fontScale="92500"/>
          </a:bodyPr>
          <a:lstStyle/>
          <a:p>
            <a:pPr lvl="0">
              <a:lnSpc>
                <a:spcPct val="150000"/>
              </a:lnSpc>
              <a:defRPr sz="1800"/>
            </a:pPr>
            <a:r>
              <a:rPr sz="4000" dirty="0">
                <a:solidFill>
                  <a:srgbClr val="FFFFFF"/>
                </a:solidFill>
                <a:latin typeface="微软雅黑" charset="0"/>
                <a:ea typeface="微软雅黑" charset="0"/>
                <a:cs typeface="微软雅黑" charset="0"/>
                <a:sym typeface="Lora Bold"/>
              </a:rPr>
              <a:t>随着</a:t>
            </a:r>
            <a:r>
              <a:rPr lang="en-US" sz="4000" dirty="0">
                <a:solidFill>
                  <a:srgbClr val="FFFFFF"/>
                </a:solidFill>
                <a:latin typeface="微软雅黑" charset="0"/>
                <a:ea typeface="微软雅黑" charset="0"/>
                <a:cs typeface="微软雅黑" charset="0"/>
                <a:sym typeface="Lora Bold"/>
              </a:rPr>
              <a:t>4</a:t>
            </a:r>
            <a:r>
              <a:rPr sz="4000" dirty="0">
                <a:solidFill>
                  <a:srgbClr val="FFFFFF"/>
                </a:solidFill>
                <a:latin typeface="微软雅黑" charset="0"/>
                <a:ea typeface="微软雅黑" charset="0"/>
                <a:cs typeface="微软雅黑" charset="0"/>
                <a:sym typeface="Lora Bold"/>
              </a:rPr>
              <a:t>G网络的覆盖范围的不断地扩大，逐步提高渗透的智能手机终端，App满足用户各方面的个性化需求，从衣、食、住、行到游戏、社交、阅读，几乎任何资源我们都能在提供App下载的电子市场找到，App化已成为目前移动互联网的最大特点。</a:t>
            </a:r>
          </a:p>
          <a:p>
            <a:pPr lvl="0">
              <a:lnSpc>
                <a:spcPct val="150000"/>
              </a:lnSpc>
              <a:defRPr sz="1800"/>
            </a:pPr>
            <a:r>
              <a:rPr sz="4000" dirty="0">
                <a:solidFill>
                  <a:srgbClr val="FFFFFF"/>
                </a:solidFill>
                <a:latin typeface="微软雅黑" charset="0"/>
                <a:ea typeface="微软雅黑" charset="0"/>
                <a:cs typeface="微软雅黑" charset="0"/>
                <a:sym typeface="Lora Bold"/>
              </a:rPr>
              <a:t>在传统广告、传统互联网与移动互联网融为一个整体的时候，企业和用户之间将可以非常方便地建立一个良性的闭合环：看到你了解你记住你，而这正是企业营销中最为理想的状态，也是互联网最大的价值，或将成为未来的一种新趋势，影响着越来越多的用户和企业主。APP企业应用的真正价值不在于企业主通过企业APP开发能获得多少的</a:t>
            </a:r>
            <a:r>
              <a:rPr lang="zh-CN" sz="4000" dirty="0">
                <a:solidFill>
                  <a:srgbClr val="FFFFFF"/>
                </a:solidFill>
                <a:latin typeface="微软雅黑" charset="0"/>
                <a:ea typeface="微软雅黑" charset="0"/>
                <a:cs typeface="微软雅黑" charset="0"/>
                <a:sym typeface="Lora Bold"/>
              </a:rPr>
              <a:t>利润</a:t>
            </a:r>
            <a:r>
              <a:rPr sz="4000" dirty="0">
                <a:solidFill>
                  <a:srgbClr val="FFFFFF"/>
                </a:solidFill>
                <a:latin typeface="微软雅黑" charset="0"/>
                <a:ea typeface="微软雅黑" charset="0"/>
                <a:cs typeface="微软雅黑" charset="0"/>
                <a:sym typeface="Lora Bold"/>
              </a:rPr>
              <a:t>，而是能通过企业APP开发，为广大客户定制出专属的手机应用平台，帮助客户轻松涉足移动互联网，实现精准营销。</a:t>
            </a:r>
          </a:p>
        </p:txBody>
      </p:sp>
      <p:sp>
        <p:nvSpPr>
          <p:cNvPr id="1139" name="Shape 1139"/>
          <p:cNvSpPr/>
          <p:nvPr/>
        </p:nvSpPr>
        <p:spPr>
          <a:xfrm rot="10800000">
            <a:off x="19760968" y="8575540"/>
            <a:ext cx="1578913" cy="4070025"/>
          </a:xfrm>
          <a:prstGeom prst="rect">
            <a:avLst/>
          </a:prstGeom>
          <a:ln w="25400">
            <a:miter lim="400000"/>
          </a:ln>
        </p:spPr>
        <p:txBody>
          <a:bodyPr lIns="0" tIns="0" rIns="0" bIns="0">
            <a:normAutofit/>
          </a:bodyPr>
          <a:lstStyle>
            <a:lvl1pPr>
              <a:defRPr sz="20000">
                <a:solidFill>
                  <a:srgbClr val="A4947E"/>
                </a:solidFill>
                <a:latin typeface="Lora"/>
                <a:ea typeface="Lora"/>
                <a:cs typeface="Lora"/>
                <a:sym typeface="Lora"/>
              </a:defRPr>
            </a:lvl1pPr>
          </a:lstStyle>
          <a:p>
            <a:pPr lvl="0">
              <a:defRPr sz="1800">
                <a:solidFill>
                  <a:srgbClr val="000000"/>
                </a:solidFill>
              </a:defRPr>
            </a:pPr>
            <a:r>
              <a:rPr sz="20000">
                <a:solidFill>
                  <a:srgbClr val="A4947E"/>
                </a:solidFill>
                <a:latin typeface="Agency FB" charset="0"/>
                <a:ea typeface="Agency FB" charset="0"/>
                <a:cs typeface="Agency FB" charset="0"/>
              </a:rPr>
              <a:t>‘‘</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37"/>
                                        </p:tgtEl>
                                        <p:attrNameLst>
                                          <p:attrName>style.visibility</p:attrName>
                                        </p:attrNameLst>
                                      </p:cBhvr>
                                      <p:to>
                                        <p:strVal val="visible"/>
                                      </p:to>
                                    </p:set>
                                    <p:animEffect transition="in" filter="fade">
                                      <p:cBhvr>
                                        <p:cTn id="7" dur="500"/>
                                        <p:tgtEl>
                                          <p:spTgt spid="1137"/>
                                        </p:tgtEl>
                                      </p:cBhvr>
                                    </p:animEffect>
                                  </p:childTnLst>
                                </p:cTn>
                              </p:par>
                            </p:childTnLst>
                          </p:cTn>
                        </p:par>
                        <p:par>
                          <p:cTn id="8" fill="hold">
                            <p:stCondLst>
                              <p:cond delay="500"/>
                            </p:stCondLst>
                            <p:childTnLst>
                              <p:par>
                                <p:cTn id="9" presetID="27" presetClass="entr" presetSubtype="0" fill="hold" grpId="4" nodeType="afterEffect">
                                  <p:stCondLst>
                                    <p:cond delay="0"/>
                                  </p:stCondLst>
                                  <p:iterate type="lt">
                                    <p:tmPct val="50000"/>
                                  </p:iterate>
                                  <p:childTnLst>
                                    <p:set>
                                      <p:cBhvr>
                                        <p:cTn id="10" dur="1" fill="hold">
                                          <p:stCondLst>
                                            <p:cond delay="0"/>
                                          </p:stCondLst>
                                        </p:cTn>
                                        <p:tgtEl>
                                          <p:spTgt spid="1138"/>
                                        </p:tgtEl>
                                        <p:attrNameLst>
                                          <p:attrName>style.visibility</p:attrName>
                                        </p:attrNameLst>
                                      </p:cBhvr>
                                      <p:to>
                                        <p:strVal val="visible"/>
                                      </p:to>
                                    </p:set>
                                    <p:anim calcmode="discrete" valueType="clr">
                                      <p:cBhvr override="childStyle">
                                        <p:cTn id="11" dur="80"/>
                                        <p:tgtEl>
                                          <p:spTgt spid="1138"/>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1138"/>
                                        </p:tgtEl>
                                        <p:attrNameLst>
                                          <p:attrName>fillcolor</p:attrName>
                                        </p:attrNameLst>
                                      </p:cBhvr>
                                      <p:tavLst>
                                        <p:tav tm="0">
                                          <p:val>
                                            <p:clrVal>
                                              <a:schemeClr val="accent2"/>
                                            </p:clrVal>
                                          </p:val>
                                        </p:tav>
                                        <p:tav tm="50000">
                                          <p:val>
                                            <p:clrVal>
                                              <a:schemeClr val="hlink"/>
                                            </p:clrVal>
                                          </p:val>
                                        </p:tav>
                                      </p:tavLst>
                                    </p:anim>
                                    <p:set>
                                      <p:cBhvr>
                                        <p:cTn id="13" dur="80"/>
                                        <p:tgtEl>
                                          <p:spTgt spid="1138"/>
                                        </p:tgtEl>
                                        <p:attrNameLst>
                                          <p:attrName>fill.type</p:attrName>
                                        </p:attrNameLst>
                                      </p:cBhvr>
                                      <p:to>
                                        <p:strVal val="solid"/>
                                      </p:to>
                                    </p:set>
                                  </p:childTnLst>
                                </p:cTn>
                              </p:par>
                            </p:childTnLst>
                          </p:cTn>
                        </p:par>
                        <p:par>
                          <p:cTn id="14" fill="hold">
                            <p:stCondLst>
                              <p:cond delay="13340"/>
                            </p:stCondLst>
                            <p:childTnLst>
                              <p:par>
                                <p:cTn id="15" presetID="10" presetClass="entr" presetSubtype="0" fill="hold" grpId="0" nodeType="afterEffect">
                                  <p:stCondLst>
                                    <p:cond delay="0"/>
                                  </p:stCondLst>
                                  <p:childTnLst>
                                    <p:set>
                                      <p:cBhvr>
                                        <p:cTn id="16" dur="1" fill="hold">
                                          <p:stCondLst>
                                            <p:cond delay="0"/>
                                          </p:stCondLst>
                                        </p:cTn>
                                        <p:tgtEl>
                                          <p:spTgt spid="1139"/>
                                        </p:tgtEl>
                                        <p:attrNameLst>
                                          <p:attrName>style.visibility</p:attrName>
                                        </p:attrNameLst>
                                      </p:cBhvr>
                                      <p:to>
                                        <p:strVal val="visible"/>
                                      </p:to>
                                    </p:set>
                                    <p:animEffect transition="in" filter="fade">
                                      <p:cBhvr>
                                        <p:cTn id="17" dur="500"/>
                                        <p:tgtEl>
                                          <p:spTgt spid="1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7" grpId="0" animBg="1"/>
      <p:bldP spid="1138" grpId="0"/>
      <p:bldP spid="1138" grpId="1"/>
      <p:bldP spid="1138" grpId="2"/>
      <p:bldP spid="1138" grpId="3"/>
      <p:bldP spid="1138" grpId="4" animBg="1"/>
      <p:bldP spid="113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Shape 1155"/>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4</a:t>
            </a:fld>
            <a:endParaRPr sz="2400">
              <a:solidFill>
                <a:srgbClr val="888888"/>
              </a:solidFill>
            </a:endParaRPr>
          </a:p>
        </p:txBody>
      </p:sp>
      <p:sp>
        <p:nvSpPr>
          <p:cNvPr id="1156" name="Shape 1156"/>
          <p:cNvSpPr/>
          <p:nvPr/>
        </p:nvSpPr>
        <p:spPr>
          <a:xfrm>
            <a:off x="12416790" y="6244590"/>
            <a:ext cx="3145155" cy="811530"/>
          </a:xfrm>
          <a:prstGeom prst="rect">
            <a:avLst/>
          </a:prstGeom>
          <a:ln w="25400">
            <a:miter lim="400000"/>
          </a:ln>
        </p:spPr>
        <p:txBody>
          <a:bodyPr tIns="91439" bIns="91439">
            <a:noAutofit/>
          </a:bodyPr>
          <a:lstStyle>
            <a:lvl1pPr defTabSz="749300">
              <a:lnSpc>
                <a:spcPct val="80000"/>
              </a:lnSpc>
              <a:defRPr sz="3605">
                <a:solidFill>
                  <a:srgbClr val="535353"/>
                </a:solidFill>
                <a:latin typeface="Lora"/>
                <a:ea typeface="Lora"/>
                <a:cs typeface="Lora"/>
                <a:sym typeface="Lora"/>
              </a:defRPr>
            </a:lvl1pPr>
          </a:lstStyle>
          <a:p>
            <a:pPr lvl="0">
              <a:defRPr sz="1800">
                <a:solidFill>
                  <a:srgbClr val="000000"/>
                </a:solidFill>
              </a:defRPr>
            </a:pPr>
            <a:r>
              <a:rPr lang="zh-CN" sz="4400">
                <a:solidFill>
                  <a:srgbClr val="535353"/>
                </a:solidFill>
                <a:latin typeface="微软雅黑" charset="0"/>
                <a:ea typeface="微软雅黑" charset="0"/>
                <a:cs typeface="Agency FB" charset="0"/>
              </a:rPr>
              <a:t>企业简介</a:t>
            </a:r>
          </a:p>
        </p:txBody>
      </p:sp>
      <p:sp>
        <p:nvSpPr>
          <p:cNvPr id="1157" name="Shape 1157"/>
          <p:cNvSpPr/>
          <p:nvPr/>
        </p:nvSpPr>
        <p:spPr>
          <a:xfrm>
            <a:off x="8915503" y="238781"/>
            <a:ext cx="3976163" cy="13237866"/>
          </a:xfrm>
          <a:prstGeom prst="rect">
            <a:avLst/>
          </a:prstGeom>
          <a:ln w="25400">
            <a:miter lim="400000"/>
          </a:ln>
        </p:spPr>
        <p:txBody>
          <a:bodyPr lIns="0" tIns="0" rIns="0" bIns="0" anchor="b">
            <a:normAutofit/>
          </a:bodyPr>
          <a:lstStyle>
            <a:lvl1pPr algn="ctr" defTabSz="767715">
              <a:defRPr sz="84000">
                <a:solidFill>
                  <a:srgbClr val="A4947E"/>
                </a:solidFill>
                <a:latin typeface="Lora"/>
                <a:ea typeface="Lora"/>
                <a:cs typeface="Lora"/>
                <a:sym typeface="Lora"/>
              </a:defRPr>
            </a:lvl1pPr>
          </a:lstStyle>
          <a:p>
            <a:pPr lvl="0">
              <a:defRPr sz="1800">
                <a:solidFill>
                  <a:srgbClr val="000000"/>
                </a:solidFill>
              </a:defRPr>
            </a:pPr>
            <a:r>
              <a:rPr sz="84000">
                <a:solidFill>
                  <a:srgbClr val="A4947E"/>
                </a:solidFill>
                <a:latin typeface="Agency FB" charset="0"/>
                <a:ea typeface="Agency FB" charset="0"/>
                <a:cs typeface="Agency FB" charset="0"/>
              </a:rPr>
              <a:t>1</a:t>
            </a:r>
          </a:p>
        </p:txBody>
      </p:sp>
      <p:sp>
        <p:nvSpPr>
          <p:cNvPr id="1164" name="Shape 1164"/>
          <p:cNvSpPr/>
          <p:nvPr/>
        </p:nvSpPr>
        <p:spPr>
          <a:xfrm flipV="1">
            <a:off x="12577060" y="3036605"/>
            <a:ext cx="1827381" cy="1827381"/>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165" name="Shape 1165"/>
          <p:cNvSpPr/>
          <p:nvPr/>
        </p:nvSpPr>
        <p:spPr>
          <a:xfrm flipV="1">
            <a:off x="7725660" y="7913405"/>
            <a:ext cx="1827381" cy="1827381"/>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2" name="文本框 1"/>
          <p:cNvSpPr txBox="1"/>
          <p:nvPr/>
        </p:nvSpPr>
        <p:spPr>
          <a:xfrm>
            <a:off x="12343130" y="720090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企业文化</a:t>
            </a:r>
          </a:p>
        </p:txBody>
      </p:sp>
      <p:sp>
        <p:nvSpPr>
          <p:cNvPr id="3" name="文本框 2"/>
          <p:cNvSpPr txBox="1"/>
          <p:nvPr/>
        </p:nvSpPr>
        <p:spPr>
          <a:xfrm>
            <a:off x="15314295" y="721360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企业理念</a:t>
            </a:r>
          </a:p>
        </p:txBody>
      </p:sp>
      <p:sp>
        <p:nvSpPr>
          <p:cNvPr id="4" name="文本框 3"/>
          <p:cNvSpPr txBox="1"/>
          <p:nvPr/>
        </p:nvSpPr>
        <p:spPr>
          <a:xfrm>
            <a:off x="12343130" y="786257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企业服务内容</a:t>
            </a:r>
          </a:p>
        </p:txBody>
      </p:sp>
      <p:sp>
        <p:nvSpPr>
          <p:cNvPr id="5" name="文本框 4"/>
          <p:cNvSpPr txBox="1"/>
          <p:nvPr/>
        </p:nvSpPr>
        <p:spPr>
          <a:xfrm>
            <a:off x="15314295" y="787527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企业团队</a:t>
            </a:r>
          </a:p>
        </p:txBody>
      </p:sp>
      <p:sp>
        <p:nvSpPr>
          <p:cNvPr id="6" name="文本框 5"/>
          <p:cNvSpPr txBox="1"/>
          <p:nvPr/>
        </p:nvSpPr>
        <p:spPr>
          <a:xfrm>
            <a:off x="12362180" y="857123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核心人物</a:t>
            </a:r>
          </a:p>
        </p:txBody>
      </p:sp>
      <p:sp>
        <p:nvSpPr>
          <p:cNvPr id="7" name="文本框 6"/>
          <p:cNvSpPr txBox="1"/>
          <p:nvPr/>
        </p:nvSpPr>
        <p:spPr>
          <a:xfrm>
            <a:off x="15333345" y="858393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企业发展</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64"/>
                                        </p:tgtEl>
                                        <p:attrNameLst>
                                          <p:attrName>style.visibility</p:attrName>
                                        </p:attrNameLst>
                                      </p:cBhvr>
                                      <p:to>
                                        <p:strVal val="visible"/>
                                      </p:to>
                                    </p:set>
                                    <p:animEffect transition="in" filter="wipe(up)">
                                      <p:cBhvr>
                                        <p:cTn id="7" dur="500"/>
                                        <p:tgtEl>
                                          <p:spTgt spid="116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65"/>
                                        </p:tgtEl>
                                        <p:attrNameLst>
                                          <p:attrName>style.visibility</p:attrName>
                                        </p:attrNameLst>
                                      </p:cBhvr>
                                      <p:to>
                                        <p:strVal val="visible"/>
                                      </p:to>
                                    </p:set>
                                    <p:animEffect transition="in" filter="wipe(down)">
                                      <p:cBhvr>
                                        <p:cTn id="11" dur="500"/>
                                        <p:tgtEl>
                                          <p:spTgt spid="1165"/>
                                        </p:tgtEl>
                                      </p:cBhvr>
                                    </p:animEffect>
                                  </p:childTnLst>
                                </p:cTn>
                              </p:par>
                            </p:childTnLst>
                          </p:cTn>
                        </p:par>
                        <p:par>
                          <p:cTn id="12" fill="hold">
                            <p:stCondLst>
                              <p:cond delay="1000"/>
                            </p:stCondLst>
                            <p:childTnLst>
                              <p:par>
                                <p:cTn id="13" presetID="10" presetClass="entr" presetSubtype="0" fill="hold" grpId="1" nodeType="afterEffect">
                                  <p:stCondLst>
                                    <p:cond delay="0"/>
                                  </p:stCondLst>
                                  <p:childTnLst>
                                    <p:set>
                                      <p:cBhvr>
                                        <p:cTn id="14" dur="1" fill="hold">
                                          <p:stCondLst>
                                            <p:cond delay="0"/>
                                          </p:stCondLst>
                                        </p:cTn>
                                        <p:tgtEl>
                                          <p:spTgt spid="1157"/>
                                        </p:tgtEl>
                                        <p:attrNameLst>
                                          <p:attrName>style.visibility</p:attrName>
                                        </p:attrNameLst>
                                      </p:cBhvr>
                                      <p:to>
                                        <p:strVal val="visible"/>
                                      </p:to>
                                    </p:set>
                                    <p:animEffect transition="in" filter="fade">
                                      <p:cBhvr>
                                        <p:cTn id="15" dur="500"/>
                                        <p:tgtEl>
                                          <p:spTgt spid="1157"/>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156"/>
                                        </p:tgtEl>
                                        <p:attrNameLst>
                                          <p:attrName>style.visibility</p:attrName>
                                        </p:attrNameLst>
                                      </p:cBhvr>
                                      <p:to>
                                        <p:strVal val="visible"/>
                                      </p:to>
                                    </p:set>
                                    <p:animEffect transition="in" filter="fade">
                                      <p:cBhvr>
                                        <p:cTn id="19" dur="1000"/>
                                        <p:tgtEl>
                                          <p:spTgt spid="1156"/>
                                        </p:tgtEl>
                                      </p:cBhvr>
                                    </p:animEffect>
                                    <p:anim calcmode="lin" valueType="num">
                                      <p:cBhvr>
                                        <p:cTn id="20" dur="1000" fill="hold"/>
                                        <p:tgtEl>
                                          <p:spTgt spid="1156"/>
                                        </p:tgtEl>
                                        <p:attrNameLst>
                                          <p:attrName>ppt_x</p:attrName>
                                        </p:attrNameLst>
                                      </p:cBhvr>
                                      <p:tavLst>
                                        <p:tav tm="0">
                                          <p:val>
                                            <p:strVal val="#ppt_x"/>
                                          </p:val>
                                        </p:tav>
                                        <p:tav tm="100000">
                                          <p:val>
                                            <p:strVal val="#ppt_x"/>
                                          </p:val>
                                        </p:tav>
                                      </p:tavLst>
                                    </p:anim>
                                    <p:anim calcmode="lin" valueType="num">
                                      <p:cBhvr>
                                        <p:cTn id="21" dur="1000" fill="hold"/>
                                        <p:tgtEl>
                                          <p:spTgt spid="115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42" presetClass="entr" presetSubtype="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42" presetClass="entr" presetSubtype="0"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1000" fill="hold"/>
                                        <p:tgtEl>
                                          <p:spTgt spid="5"/>
                                        </p:tgtEl>
                                        <p:attrNameLst>
                                          <p:attrName>ppt_y</p:attrName>
                                        </p:attrNameLst>
                                      </p:cBhvr>
                                      <p:tavLst>
                                        <p:tav tm="0">
                                          <p:val>
                                            <p:strVal val="#ppt_y+.1"/>
                                          </p:val>
                                        </p:tav>
                                        <p:tav tm="100000">
                                          <p:val>
                                            <p:strVal val="#ppt_y"/>
                                          </p:val>
                                        </p:tav>
                                      </p:tavLst>
                                    </p:anim>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childTnLst>
                          </p:cTn>
                        </p:par>
                        <p:par>
                          <p:cTn id="52" fill="hold">
                            <p:stCondLst>
                              <p:cond delay="7500"/>
                            </p:stCondLst>
                            <p:childTnLst>
                              <p:par>
                                <p:cTn id="53" presetID="42" presetClass="entr" presetSubtype="0"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1000"/>
                                        <p:tgtEl>
                                          <p:spTgt spid="7"/>
                                        </p:tgtEl>
                                      </p:cBhvr>
                                    </p:animEffect>
                                    <p:anim calcmode="lin" valueType="num">
                                      <p:cBhvr>
                                        <p:cTn id="56" dur="1000" fill="hold"/>
                                        <p:tgtEl>
                                          <p:spTgt spid="7"/>
                                        </p:tgtEl>
                                        <p:attrNameLst>
                                          <p:attrName>ppt_x</p:attrName>
                                        </p:attrNameLst>
                                      </p:cBhvr>
                                      <p:tavLst>
                                        <p:tav tm="0">
                                          <p:val>
                                            <p:strVal val="#ppt_x"/>
                                          </p:val>
                                        </p:tav>
                                        <p:tav tm="100000">
                                          <p:val>
                                            <p:strVal val="#ppt_x"/>
                                          </p:val>
                                        </p:tav>
                                      </p:tavLst>
                                    </p:anim>
                                    <p:anim calcmode="lin" valueType="num">
                                      <p:cBhvr>
                                        <p:cTn id="5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6" grpId="0" animBg="1"/>
      <p:bldP spid="1157" grpId="0"/>
      <p:bldP spid="1157" grpId="1" animBg="1"/>
      <p:bldP spid="2" grpId="0" animBg="1"/>
      <p:bldP spid="3" grpId="0" animBg="1"/>
      <p:bldP spid="4" grpId="0" animBg="1"/>
      <p:bldP spid="5"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Shape 1025"/>
          <p:cNvSpPr>
            <a:spLocks noGrp="1"/>
          </p:cNvSpPr>
          <p:nvPr>
            <p:ph type="title"/>
          </p:nvPr>
        </p:nvSpPr>
        <p:spPr>
          <a:xfrm>
            <a:off x="990600" y="1087755"/>
            <a:ext cx="9458960" cy="1532255"/>
          </a:xfrm>
          <a:prstGeom prst="rect">
            <a:avLst/>
          </a:prstGeom>
        </p:spPr>
        <p:txBody>
          <a:bodyPr/>
          <a:lstStyle>
            <a:lvl1pPr>
              <a:lnSpc>
                <a:spcPct val="80000"/>
              </a:lnSpc>
              <a:defRPr sz="8400"/>
            </a:lvl1pPr>
          </a:lstStyle>
          <a:p>
            <a:pPr lvl="0">
              <a:defRPr sz="1800">
                <a:solidFill>
                  <a:srgbClr val="000000"/>
                </a:solidFill>
              </a:defRPr>
            </a:pPr>
            <a:r>
              <a:rPr lang="zh-CN" sz="7200">
                <a:solidFill>
                  <a:srgbClr val="A4947E"/>
                </a:solidFill>
                <a:latin typeface="微软雅黑" charset="0"/>
                <a:ea typeface="微软雅黑" charset="0"/>
              </a:rPr>
              <a:t>公司文化</a:t>
            </a:r>
          </a:p>
        </p:txBody>
      </p:sp>
      <p:sp>
        <p:nvSpPr>
          <p:cNvPr id="1027" name="Shape 1027"/>
          <p:cNvSpPr/>
          <p:nvPr/>
        </p:nvSpPr>
        <p:spPr>
          <a:xfrm>
            <a:off x="939800" y="3615055"/>
            <a:ext cx="9458960" cy="2637790"/>
          </a:xfrm>
          <a:prstGeom prst="rect">
            <a:avLst/>
          </a:prstGeom>
          <a:ln w="25400">
            <a:miter lim="400000"/>
          </a:ln>
        </p:spPr>
        <p:txBody>
          <a:bodyPr tIns="91439" bIns="91439">
            <a:normAutofit fontScale="92500"/>
          </a:bodyPr>
          <a:lstStyle>
            <a:lvl1pPr>
              <a:lnSpc>
                <a:spcPct val="80000"/>
              </a:lnSpc>
              <a:defRPr sz="4400">
                <a:solidFill>
                  <a:srgbClr val="535353"/>
                </a:solidFill>
                <a:latin typeface="Lora"/>
                <a:ea typeface="Lora"/>
                <a:cs typeface="Lora"/>
                <a:sym typeface="Lora"/>
              </a:defRPr>
            </a:lvl1pPr>
          </a:lstStyle>
          <a:p>
            <a:pPr lvl="0">
              <a:lnSpc>
                <a:spcPct val="130000"/>
              </a:lnSpc>
              <a:defRPr sz="1800">
                <a:solidFill>
                  <a:srgbClr val="000000"/>
                </a:solidFill>
              </a:defRPr>
            </a:pPr>
            <a:r>
              <a:rPr lang="en-US" altLang="x-none" sz="2800" dirty="0">
                <a:solidFill>
                  <a:srgbClr val="7F7F7F"/>
                </a:solidFill>
                <a:latin typeface="微软雅黑" charset="0"/>
                <a:ea typeface="微软雅黑" charset="0"/>
                <a:sym typeface="Arial" charset="0"/>
              </a:rPr>
              <a:t>企业文化是在一定的条件下，企业生产经营和管理活动中所创造的具有该企业特色的精神财富和物质形态。它包括文化观念、价值观念、企业精神、道德规范、行为准则、历史传统、企业制度、文化环境、企业产品等。其中价值观是企业文化的核心。</a:t>
            </a:r>
            <a:endParaRPr lang="en-US" altLang="x-none" sz="2800" dirty="0">
              <a:solidFill>
                <a:srgbClr val="7F7F7F"/>
              </a:solidFill>
              <a:latin typeface="微软雅黑" charset="0"/>
              <a:ea typeface="微软雅黑" charset="0"/>
              <a:cs typeface="Agency FB" charset="0"/>
              <a:sym typeface="Arial" charset="0"/>
            </a:endParaRPr>
          </a:p>
        </p:txBody>
      </p:sp>
      <p:sp>
        <p:nvSpPr>
          <p:cNvPr id="1028" name="Shape 1028"/>
          <p:cNvSpPr>
            <a:spLocks noGrp="1"/>
          </p:cNvSpPr>
          <p:nvPr>
            <p:ph type="body" idx="1"/>
          </p:nvPr>
        </p:nvSpPr>
        <p:spPr>
          <a:xfrm>
            <a:off x="939800" y="6521450"/>
            <a:ext cx="9458960" cy="2978785"/>
          </a:xfrm>
          <a:prstGeom prst="rect">
            <a:avLst/>
          </a:prstGeom>
        </p:spPr>
        <p:txBody>
          <a:bodyPr/>
          <a:lstStyle>
            <a:lvl1pPr>
              <a:lnSpc>
                <a:spcPct val="100000"/>
              </a:lnSpc>
              <a:spcBef>
                <a:spcPts val="0"/>
              </a:spcBef>
              <a:defRPr sz="2800">
                <a:solidFill>
                  <a:srgbClr val="A7A7A7"/>
                </a:solidFill>
                <a:latin typeface="+mj-lt"/>
                <a:ea typeface="+mj-ea"/>
                <a:cs typeface="+mj-cs"/>
                <a:sym typeface="Montserrat-Regular"/>
              </a:defRPr>
            </a:lvl1pPr>
          </a:lstStyle>
          <a:p>
            <a:pPr marL="0" lvl="0" indent="0">
              <a:lnSpc>
                <a:spcPct val="120000"/>
              </a:lnSpc>
              <a:buNone/>
              <a:defRPr sz="1800">
                <a:solidFill>
                  <a:srgbClr val="000000"/>
                </a:solidFill>
              </a:defRPr>
            </a:pPr>
            <a:r>
              <a:rPr lang="en-US" altLang="x-none" sz="2800" dirty="0">
                <a:solidFill>
                  <a:srgbClr val="7F7F7F"/>
                </a:solidFill>
                <a:latin typeface="微软雅黑" charset="0"/>
                <a:ea typeface="微软雅黑" charset="0"/>
                <a:sym typeface="Arial" charset="0"/>
              </a:rPr>
              <a:t>企业文化是在一定的条件下，企业生产经营和管理活动中所创造的具有该企业特色的精神财富和物质形态。它包括文化观念、价值观念、企业精神、道德规范、行为准则、历史传统、企业制度、文化环境、企业产品等。其中价值观是企业文化的核心。</a:t>
            </a:r>
            <a:endParaRPr sz="2800">
              <a:solidFill>
                <a:srgbClr val="A7A7A7"/>
              </a:solidFill>
            </a:endParaRPr>
          </a:p>
        </p:txBody>
      </p:sp>
      <p:sp>
        <p:nvSpPr>
          <p:cNvPr id="1030" name="Shape 1030"/>
          <p:cNvSpPr>
            <a:spLocks noGrp="1"/>
          </p:cNvSpPr>
          <p:nvPr>
            <p:ph type="sldNum" sz="quarter" idx="2"/>
          </p:nvPr>
        </p:nvSpPr>
        <p:spPr>
          <a:prstGeom prst="rect">
            <a:avLst/>
          </a:prstGeom>
        </p:spPr>
        <p:txBody>
          <a:bodyPr/>
          <a:lstStyle>
            <a:lvl1pPr>
              <a:defRPr>
                <a:solidFill>
                  <a:srgbClr val="888888"/>
                </a:solidFill>
              </a:defRPr>
            </a:lvl1pPr>
          </a:lstStyle>
          <a:p>
            <a:pPr lvl="0">
              <a:defRPr sz="1800">
                <a:solidFill>
                  <a:srgbClr val="000000"/>
                </a:solidFill>
              </a:defRPr>
            </a:pPr>
            <a:fld id="{86CB4B4D-7CA3-9044-876B-883B54F8677D}" type="slidenum">
              <a:rPr sz="2400">
                <a:solidFill>
                  <a:srgbClr val="888888"/>
                </a:solidFill>
              </a:rPr>
              <a:t>5</a:t>
            </a:fld>
            <a:endParaRPr sz="2400">
              <a:solidFill>
                <a:srgbClr val="888888"/>
              </a:solidFill>
            </a:endParaRPr>
          </a:p>
        </p:txBody>
      </p:sp>
      <p:pic>
        <p:nvPicPr>
          <p:cNvPr id="8" name="Shape 413" descr="C:\Users\Administrator\Desktop\30ecd5ef3ee35c44adafd5f9.jpg30ecd5ef3ee35c44adafd5f9"/>
          <p:cNvPicPr preferRelativeResize="0"/>
          <p:nvPr/>
        </p:nvPicPr>
        <p:blipFill rotWithShape="1">
          <a:blip r:embed="rId3"/>
          <a:srcRect/>
          <a:stretch>
            <a:fillRect/>
          </a:stretch>
        </p:blipFill>
        <p:spPr>
          <a:xfrm>
            <a:off x="12109450" y="211455"/>
            <a:ext cx="12045950" cy="13253720"/>
          </a:xfrm>
          <a:prstGeom prst="rect">
            <a:avLst/>
          </a:prstGeom>
          <a:noFill/>
          <a:ln>
            <a:noFill/>
          </a:ln>
        </p:spPr>
      </p:pic>
      <p:sp>
        <p:nvSpPr>
          <p:cNvPr id="2" name="文本框 1"/>
          <p:cNvSpPr txBox="1"/>
          <p:nvPr/>
        </p:nvSpPr>
        <p:spPr>
          <a:xfrm>
            <a:off x="933450" y="2239010"/>
            <a:ext cx="5989320"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Corporate culture</a:t>
            </a:r>
          </a:p>
        </p:txBody>
      </p:sp>
      <p:sp>
        <p:nvSpPr>
          <p:cNvPr id="3" name="Shape 1028"/>
          <p:cNvSpPr>
            <a:spLocks noGrp="1"/>
          </p:cNvSpPr>
          <p:nvPr/>
        </p:nvSpPr>
        <p:spPr>
          <a:xfrm>
            <a:off x="990600" y="9627870"/>
            <a:ext cx="9458960" cy="2978785"/>
          </a:xfrm>
          <a:prstGeom prst="rect">
            <a:avLst/>
          </a:prstGeom>
          <a:ln w="25400">
            <a:miter lim="400000"/>
          </a:ln>
        </p:spPr>
        <p:txBody>
          <a:bodyPr tIns="91439" bIns="91439">
            <a:normAutofit/>
          </a:bodyPr>
          <a:lstStyle>
            <a:lvl1pPr>
              <a:lnSpc>
                <a:spcPct val="100000"/>
              </a:lnSpc>
              <a:spcBef>
                <a:spcPts val="0"/>
              </a:spcBef>
              <a:defRPr sz="2800">
                <a:solidFill>
                  <a:srgbClr val="A7A7A7"/>
                </a:solidFill>
                <a:latin typeface="+mj-lt"/>
                <a:ea typeface="+mj-ea"/>
                <a:cs typeface="+mj-cs"/>
                <a:sym typeface="Montserrat-Regular"/>
              </a:defRPr>
            </a:lvl1pPr>
          </a:lstStyle>
          <a:p>
            <a:pPr lvl="0">
              <a:lnSpc>
                <a:spcPct val="120000"/>
              </a:lnSpc>
              <a:defRPr sz="1800">
                <a:solidFill>
                  <a:srgbClr val="000000"/>
                </a:solidFill>
              </a:defRPr>
            </a:pPr>
            <a:r>
              <a:rPr lang="en-US" altLang="x-none" sz="2800" dirty="0">
                <a:solidFill>
                  <a:srgbClr val="7F7F7F"/>
                </a:solidFill>
                <a:latin typeface="微软雅黑" charset="0"/>
                <a:ea typeface="微软雅黑" charset="0"/>
                <a:sym typeface="Arial" charset="0"/>
              </a:rPr>
              <a:t>企业文化是在一定的条件下，企业生产经营和管理活动中所创造的具有该企业特色的精神财富和物质形态。它包括文化观念、价值观念、企业精神、道德规范、行为准则、历史传统、企业制度、文化环境、企业产品等。其中价值观是企业文化的核心。</a:t>
            </a:r>
            <a:endParaRPr sz="2800">
              <a:solidFill>
                <a:srgbClr val="A7A7A7"/>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childTnLst>
                                </p:cTn>
                              </p:par>
                            </p:childTnLst>
                          </p:cTn>
                        </p:par>
                        <p:par>
                          <p:cTn id="12" fill="hold">
                            <p:stCondLst>
                              <p:cond delay="2000"/>
                            </p:stCondLst>
                            <p:childTnLst>
                              <p:par>
                                <p:cTn id="13" presetID="17" presetClass="entr" presetSubtype="1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strVal val="#ppt_h"/>
                                          </p:val>
                                        </p:tav>
                                        <p:tav tm="100000">
                                          <p:val>
                                            <p:strVal val="#ppt_h"/>
                                          </p:val>
                                        </p:tav>
                                      </p:tavLst>
                                    </p:anim>
                                  </p:childTnLst>
                                </p:cTn>
                              </p:par>
                            </p:childTnLst>
                          </p:cTn>
                        </p:par>
                        <p:par>
                          <p:cTn id="17" fill="hold">
                            <p:stCondLst>
                              <p:cond delay="2500"/>
                            </p:stCondLst>
                            <p:childTnLst>
                              <p:par>
                                <p:cTn id="18" presetID="42" presetClass="entr" presetSubtype="0" fill="hold" grpId="0" nodeType="afterEffect">
                                  <p:stCondLst>
                                    <p:cond delay="0"/>
                                  </p:stCondLst>
                                  <p:childTnLst>
                                    <p:set>
                                      <p:cBhvr>
                                        <p:cTn id="19" dur="1" fill="hold">
                                          <p:stCondLst>
                                            <p:cond delay="0"/>
                                          </p:stCondLst>
                                        </p:cTn>
                                        <p:tgtEl>
                                          <p:spTgt spid="1027"/>
                                        </p:tgtEl>
                                        <p:attrNameLst>
                                          <p:attrName>style.visibility</p:attrName>
                                        </p:attrNameLst>
                                      </p:cBhvr>
                                      <p:to>
                                        <p:strVal val="visible"/>
                                      </p:to>
                                    </p:set>
                                    <p:animEffect transition="in" filter="fade">
                                      <p:cBhvr>
                                        <p:cTn id="20" dur="1000"/>
                                        <p:tgtEl>
                                          <p:spTgt spid="1027"/>
                                        </p:tgtEl>
                                      </p:cBhvr>
                                    </p:animEffect>
                                    <p:anim calcmode="lin" valueType="num">
                                      <p:cBhvr>
                                        <p:cTn id="21" dur="1000" fill="hold"/>
                                        <p:tgtEl>
                                          <p:spTgt spid="1027"/>
                                        </p:tgtEl>
                                        <p:attrNameLst>
                                          <p:attrName>ppt_x</p:attrName>
                                        </p:attrNameLst>
                                      </p:cBhvr>
                                      <p:tavLst>
                                        <p:tav tm="0">
                                          <p:val>
                                            <p:strVal val="#ppt_x"/>
                                          </p:val>
                                        </p:tav>
                                        <p:tav tm="100000">
                                          <p:val>
                                            <p:strVal val="#ppt_x"/>
                                          </p:val>
                                        </p:tav>
                                      </p:tavLst>
                                    </p:anim>
                                    <p:anim calcmode="lin" valueType="num">
                                      <p:cBhvr>
                                        <p:cTn id="22" dur="1000" fill="hold"/>
                                        <p:tgtEl>
                                          <p:spTgt spid="1027"/>
                                        </p:tgtEl>
                                        <p:attrNameLst>
                                          <p:attrName>ppt_y</p:attrName>
                                        </p:attrNameLst>
                                      </p:cBhvr>
                                      <p:tavLst>
                                        <p:tav tm="0">
                                          <p:val>
                                            <p:strVal val="#ppt_y+.1"/>
                                          </p:val>
                                        </p:tav>
                                        <p:tav tm="100000">
                                          <p:val>
                                            <p:strVal val="#ppt_y"/>
                                          </p:val>
                                        </p:tav>
                                      </p:tavLst>
                                    </p:anim>
                                  </p:childTnLst>
                                </p:cTn>
                              </p:par>
                            </p:childTnLst>
                          </p:cTn>
                        </p:par>
                        <p:par>
                          <p:cTn id="23" fill="hold">
                            <p:stCondLst>
                              <p:cond delay="3500"/>
                            </p:stCondLst>
                            <p:childTnLst>
                              <p:par>
                                <p:cTn id="24" presetID="42" presetClass="entr" presetSubtype="0" fill="hold" grpId="0" nodeType="afterEffect">
                                  <p:stCondLst>
                                    <p:cond delay="0"/>
                                  </p:stCondLst>
                                  <p:childTnLst>
                                    <p:set>
                                      <p:cBhvr>
                                        <p:cTn id="25" dur="1" fill="hold">
                                          <p:stCondLst>
                                            <p:cond delay="0"/>
                                          </p:stCondLst>
                                        </p:cTn>
                                        <p:tgtEl>
                                          <p:spTgt spid="1028">
                                            <p:txEl>
                                              <p:pRg st="0" end="0"/>
                                            </p:txEl>
                                          </p:spTgt>
                                        </p:tgtEl>
                                        <p:attrNameLst>
                                          <p:attrName>style.visibility</p:attrName>
                                        </p:attrNameLst>
                                      </p:cBhvr>
                                      <p:to>
                                        <p:strVal val="visible"/>
                                      </p:to>
                                    </p:set>
                                    <p:animEffect transition="in" filter="fade">
                                      <p:cBhvr>
                                        <p:cTn id="26" dur="1000"/>
                                        <p:tgtEl>
                                          <p:spTgt spid="1028">
                                            <p:txEl>
                                              <p:pRg st="0" end="0"/>
                                            </p:txEl>
                                          </p:spTgt>
                                        </p:tgtEl>
                                      </p:cBhvr>
                                    </p:animEffect>
                                    <p:anim calcmode="lin" valueType="num">
                                      <p:cBhvr>
                                        <p:cTn id="27" dur="1000" fill="hold"/>
                                        <p:tgtEl>
                                          <p:spTgt spid="1028">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1028">
                                            <p:txEl>
                                              <p:pRg st="0" end="0"/>
                                            </p:txEl>
                                          </p:spTgt>
                                        </p:tgtEl>
                                        <p:attrNameLst>
                                          <p:attrName>ppt_y</p:attrName>
                                        </p:attrNameLst>
                                      </p:cBhvr>
                                      <p:tavLst>
                                        <p:tav tm="0">
                                          <p:val>
                                            <p:strVal val="#ppt_y+.1"/>
                                          </p:val>
                                        </p:tav>
                                        <p:tav tm="100000">
                                          <p:val>
                                            <p:strVal val="#ppt_y"/>
                                          </p:val>
                                        </p:tav>
                                      </p:tavLst>
                                    </p:anim>
                                  </p:childTnLst>
                                </p:cTn>
                              </p:par>
                            </p:childTnLst>
                          </p:cTn>
                        </p:par>
                        <p:par>
                          <p:cTn id="29" fill="hold">
                            <p:stCondLst>
                              <p:cond delay="4500"/>
                            </p:stCondLst>
                            <p:childTnLst>
                              <p:par>
                                <p:cTn id="30" presetID="42" presetClass="entr" presetSubtype="0"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p:bldP spid="1027" grpId="0" animBg="1"/>
      <p:bldP spid="1028" grpId="0" build="p"/>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hape 443" descr="C:\Users\Administrator\Desktop\91b1OOOPICb6.jpg91b1OOOPICb6"/>
          <p:cNvPicPr preferRelativeResize="0"/>
          <p:nvPr/>
        </p:nvPicPr>
        <p:blipFill rotWithShape="1">
          <a:blip r:embed="rId3"/>
          <a:srcRect/>
          <a:stretch>
            <a:fillRect/>
          </a:stretch>
        </p:blipFill>
        <p:spPr>
          <a:xfrm>
            <a:off x="1712595" y="2094230"/>
            <a:ext cx="14489430" cy="9668510"/>
          </a:xfrm>
          <a:prstGeom prst="rect">
            <a:avLst/>
          </a:prstGeom>
          <a:noFill/>
          <a:ln>
            <a:noFill/>
          </a:ln>
        </p:spPr>
      </p:pic>
      <p:sp>
        <p:nvSpPr>
          <p:cNvPr id="1048" name="Shape 1048"/>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6</a:t>
            </a:fld>
            <a:endParaRPr sz="2400">
              <a:solidFill>
                <a:srgbClr val="888888"/>
              </a:solidFill>
            </a:endParaRPr>
          </a:p>
        </p:txBody>
      </p:sp>
      <p:sp>
        <p:nvSpPr>
          <p:cNvPr id="1049" name="Shape 1049"/>
          <p:cNvSpPr/>
          <p:nvPr/>
        </p:nvSpPr>
        <p:spPr>
          <a:xfrm>
            <a:off x="11144892" y="2787248"/>
            <a:ext cx="11750953" cy="8271042"/>
          </a:xfrm>
          <a:prstGeom prst="rect">
            <a:avLst/>
          </a:prstGeom>
          <a:solidFill>
            <a:srgbClr val="FFFFFF"/>
          </a:solidFill>
          <a:ln w="12700">
            <a:miter lim="400000"/>
          </a:ln>
          <a:effectLst>
            <a:outerShdw blurRad="127000" dir="5400000" rotWithShape="0">
              <a:srgbClr val="000000">
                <a:alpha val="30676"/>
              </a:srgbClr>
            </a:outerShdw>
          </a:effectLst>
        </p:spPr>
        <p:txBody>
          <a:bodyPr lIns="0" tIns="0" rIns="0" bIns="0" anchor="ctr"/>
          <a:lstStyle/>
          <a:p>
            <a:pPr lvl="0">
              <a:defRPr>
                <a:solidFill>
                  <a:srgbClr val="FFFFFF"/>
                </a:solidFill>
              </a:defRPr>
            </a:pPr>
            <a:endParaRPr/>
          </a:p>
        </p:txBody>
      </p:sp>
      <p:sp>
        <p:nvSpPr>
          <p:cNvPr id="1025" name="Shape 1025"/>
          <p:cNvSpPr>
            <a:spLocks noGrp="1"/>
          </p:cNvSpPr>
          <p:nvPr>
            <p:ph type="title"/>
          </p:nvPr>
        </p:nvSpPr>
        <p:spPr>
          <a:xfrm>
            <a:off x="11891010" y="3361055"/>
            <a:ext cx="9458960" cy="1532255"/>
          </a:xfrm>
          <a:prstGeom prst="rect">
            <a:avLst/>
          </a:prstGeom>
        </p:spPr>
        <p:txBody>
          <a:bodyPr/>
          <a:lstStyle>
            <a:lvl1pPr>
              <a:lnSpc>
                <a:spcPct val="80000"/>
              </a:lnSpc>
              <a:defRPr sz="8400"/>
            </a:lvl1pPr>
          </a:lstStyle>
          <a:p>
            <a:pPr lvl="0">
              <a:defRPr sz="1800">
                <a:solidFill>
                  <a:srgbClr val="000000"/>
                </a:solidFill>
              </a:defRPr>
            </a:pPr>
            <a:r>
              <a:rPr lang="zh-CN" sz="7200">
                <a:solidFill>
                  <a:srgbClr val="A4947E"/>
                </a:solidFill>
                <a:latin typeface="微软雅黑" charset="0"/>
                <a:ea typeface="微软雅黑" charset="0"/>
              </a:rPr>
              <a:t>公司理念</a:t>
            </a:r>
            <a:endParaRPr lang="en-US" altLang="zh-CN" sz="7200">
              <a:solidFill>
                <a:srgbClr val="A4947E"/>
              </a:solidFill>
              <a:latin typeface="微软雅黑" charset="0"/>
              <a:ea typeface="微软雅黑" charset="0"/>
            </a:endParaRPr>
          </a:p>
        </p:txBody>
      </p:sp>
      <p:sp>
        <p:nvSpPr>
          <p:cNvPr id="3" name="文本框 2"/>
          <p:cNvSpPr txBox="1"/>
          <p:nvPr/>
        </p:nvSpPr>
        <p:spPr>
          <a:xfrm>
            <a:off x="11833860" y="4512310"/>
            <a:ext cx="5989320"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Corporate philosophy</a:t>
            </a:r>
          </a:p>
        </p:txBody>
      </p:sp>
      <p:sp>
        <p:nvSpPr>
          <p:cNvPr id="5" name="文本框 4"/>
          <p:cNvSpPr txBox="1"/>
          <p:nvPr/>
        </p:nvSpPr>
        <p:spPr>
          <a:xfrm>
            <a:off x="12134850" y="5525770"/>
            <a:ext cx="10105390" cy="376428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20000"/>
              </a:lnSpc>
              <a:spcBef>
                <a:spcPts val="0"/>
              </a:spcBef>
              <a:spcAft>
                <a:spcPts val="0"/>
              </a:spcAft>
              <a:buClrTx/>
              <a:buSzTx/>
              <a:buFontTx/>
              <a:buNone/>
            </a:pPr>
            <a:r>
              <a:rPr lang="en-US" altLang="x-none" sz="2800" dirty="0">
                <a:solidFill>
                  <a:srgbClr val="7F7F7F"/>
                </a:solidFill>
                <a:latin typeface="微软雅黑" charset="0"/>
                <a:ea typeface="微软雅黑" charset="0"/>
                <a:sym typeface="Arial" charset="0"/>
              </a:rPr>
              <a:t>精神文化型的企业理念，是指那些由思想、观念、心理等因素经长期的相互渗透、影响而逐步形成的一种内含于企业生产经营中的主导意识。精神文化型的企业理念表现为群体的理想、信念、价值观、道德标准、心理等方面，它一旦形成，则不易发生变化，具有相当长的延续性和结构稳定性。精神文化型的企业理念代表了企业理念的深层结构，它是企业理念的真正核心，代表企业理念的最基本的精神含义。</a:t>
            </a:r>
            <a:endParaRPr kumimoji="0" lang="en-US" altLang="x-none" sz="2800" b="0" i="0" u="none" strike="noStrike" cap="none" spc="0" normalizeH="0" baseline="0" dirty="0">
              <a:ln>
                <a:noFill/>
              </a:ln>
              <a:solidFill>
                <a:srgbClr val="7F7F7F"/>
              </a:solidFill>
              <a:effectLst/>
              <a:uFillTx/>
              <a:latin typeface="微软雅黑" charset="0"/>
              <a:ea typeface="微软雅黑" charset="0"/>
              <a:cs typeface="Calibri"/>
              <a:sym typeface="Arial" charset="0"/>
            </a:endParaRPr>
          </a:p>
        </p:txBody>
      </p:sp>
      <p:sp>
        <p:nvSpPr>
          <p:cNvPr id="6" name="文本框 5"/>
          <p:cNvSpPr txBox="1"/>
          <p:nvPr/>
        </p:nvSpPr>
        <p:spPr>
          <a:xfrm>
            <a:off x="12765405" y="9500235"/>
            <a:ext cx="9059545" cy="127889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lvl="0" algn="ctr"/>
            <a:r>
              <a:rPr lang="en-US" altLang="x-none" i="1" dirty="0">
                <a:solidFill>
                  <a:srgbClr val="75A0DC"/>
                </a:solidFill>
                <a:latin typeface="时尚中黑简体" charset="0"/>
                <a:ea typeface="时尚中黑简体" charset="0"/>
                <a:sym typeface="Arial" charset="0"/>
              </a:rPr>
              <a:t>创新突破稳定品质，</a:t>
            </a:r>
          </a:p>
          <a:p>
            <a:pPr lvl="0" algn="ctr"/>
            <a:r>
              <a:rPr lang="en-US" altLang="x-none" i="1" dirty="0">
                <a:solidFill>
                  <a:srgbClr val="75A0DC"/>
                </a:solidFill>
                <a:latin typeface="时尚中黑简体" charset="0"/>
                <a:ea typeface="时尚中黑简体" charset="0"/>
                <a:sym typeface="Arial" charset="0"/>
              </a:rPr>
              <a:t>落实管理提高效率</a:t>
            </a:r>
            <a:endParaRPr kumimoji="0" lang="zh-CN" altLang="en-US" sz="3600" b="0" i="0" u="none" strike="noStrike" cap="none" spc="0" normalizeH="0" baseline="0">
              <a:ln>
                <a:noFill/>
              </a:ln>
              <a:solidFill>
                <a:srgbClr val="000000"/>
              </a:solidFill>
              <a:effectLst/>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par>
                          <p:cTn id="8" fill="hold">
                            <p:stCondLst>
                              <p:cond delay="500"/>
                            </p:stCondLst>
                            <p:childTnLst>
                              <p:par>
                                <p:cTn id="9" presetID="47" presetClass="entr" presetSubtype="0" fill="hold" grpId="2" nodeType="afterEffect">
                                  <p:stCondLst>
                                    <p:cond delay="0"/>
                                  </p:stCondLst>
                                  <p:childTnLst>
                                    <p:set>
                                      <p:cBhvr>
                                        <p:cTn id="10" dur="1" fill="hold">
                                          <p:stCondLst>
                                            <p:cond delay="0"/>
                                          </p:stCondLst>
                                        </p:cTn>
                                        <p:tgtEl>
                                          <p:spTgt spid="1049"/>
                                        </p:tgtEl>
                                        <p:attrNameLst>
                                          <p:attrName>style.visibility</p:attrName>
                                        </p:attrNameLst>
                                      </p:cBhvr>
                                      <p:to>
                                        <p:strVal val="visible"/>
                                      </p:to>
                                    </p:set>
                                    <p:animEffect transition="in" filter="fade">
                                      <p:cBhvr>
                                        <p:cTn id="11" dur="1000"/>
                                        <p:tgtEl>
                                          <p:spTgt spid="1049"/>
                                        </p:tgtEl>
                                      </p:cBhvr>
                                    </p:animEffect>
                                    <p:anim calcmode="lin" valueType="num">
                                      <p:cBhvr>
                                        <p:cTn id="12" dur="1000" fill="hold"/>
                                        <p:tgtEl>
                                          <p:spTgt spid="1049"/>
                                        </p:tgtEl>
                                        <p:attrNameLst>
                                          <p:attrName>ppt_x</p:attrName>
                                        </p:attrNameLst>
                                      </p:cBhvr>
                                      <p:tavLst>
                                        <p:tav tm="0">
                                          <p:val>
                                            <p:strVal val="#ppt_x"/>
                                          </p:val>
                                        </p:tav>
                                        <p:tav tm="100000">
                                          <p:val>
                                            <p:strVal val="#ppt_x"/>
                                          </p:val>
                                        </p:tav>
                                      </p:tavLst>
                                    </p:anim>
                                    <p:anim calcmode="lin" valueType="num">
                                      <p:cBhvr>
                                        <p:cTn id="13" dur="1000" fill="hold"/>
                                        <p:tgtEl>
                                          <p:spTgt spid="104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025"/>
                                        </p:tgtEl>
                                        <p:attrNameLst>
                                          <p:attrName>style.visibility</p:attrName>
                                        </p:attrNameLst>
                                      </p:cBhvr>
                                      <p:to>
                                        <p:strVal val="visible"/>
                                      </p:to>
                                    </p:set>
                                    <p:animEffect transition="in" filter="fade">
                                      <p:cBhvr>
                                        <p:cTn id="17" dur="1000"/>
                                        <p:tgtEl>
                                          <p:spTgt spid="1025"/>
                                        </p:tgtEl>
                                      </p:cBhvr>
                                    </p:animEffect>
                                  </p:childTnLst>
                                </p:cTn>
                              </p:par>
                            </p:childTnLst>
                          </p:cTn>
                        </p:par>
                        <p:par>
                          <p:cTn id="18" fill="hold">
                            <p:stCondLst>
                              <p:cond delay="250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childTnLst>
                                </p:cTn>
                              </p:par>
                            </p:childTnLst>
                          </p:cTn>
                        </p:par>
                        <p:par>
                          <p:cTn id="22" fill="hold">
                            <p:stCondLst>
                              <p:cond delay="3500"/>
                            </p:stCondLst>
                            <p:childTnLst>
                              <p:par>
                                <p:cTn id="23" presetID="29" presetClass="entr" presetSubtype="0" fill="hold" grpId="1"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ppt_x</p:attrName>
                                        </p:attrNameLst>
                                      </p:cBhvr>
                                      <p:tavLst>
                                        <p:tav tm="0">
                                          <p:val>
                                            <p:strVal val="#ppt_x-.2"/>
                                          </p:val>
                                        </p:tav>
                                        <p:tav tm="100000">
                                          <p:val>
                                            <p:strVal val="#ppt_x"/>
                                          </p:val>
                                        </p:tav>
                                      </p:tavLst>
                                    </p:anim>
                                    <p:anim calcmode="lin" valueType="num">
                                      <p:cBhvr>
                                        <p:cTn id="2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27" dur="1000"/>
                                        <p:tgtEl>
                                          <p:spTgt spid="5"/>
                                        </p:tgtEl>
                                      </p:cBhvr>
                                    </p:animEffect>
                                  </p:childTnLst>
                                </p:cTn>
                              </p:par>
                            </p:childTnLst>
                          </p:cTn>
                        </p:par>
                        <p:par>
                          <p:cTn id="28" fill="hold">
                            <p:stCondLst>
                              <p:cond delay="4500"/>
                            </p:stCondLst>
                            <p:childTnLst>
                              <p:par>
                                <p:cTn id="29" presetID="17" presetClass="entr" presetSubtype="1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9" grpId="0" animBg="1"/>
      <p:bldP spid="1049" grpId="1" animBg="1"/>
      <p:bldP spid="1049" grpId="2" animBg="1"/>
      <p:bldP spid="1025" grpId="0"/>
      <p:bldP spid="3" grpId="0" bldLvl="0" animBg="1"/>
      <p:bldP spid="5" grpId="0" animBg="1"/>
      <p:bldP spid="5" grpId="1"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6" name="Shape 1216"/>
          <p:cNvSpPr/>
          <p:nvPr/>
        </p:nvSpPr>
        <p:spPr>
          <a:xfrm>
            <a:off x="4964379" y="4935007"/>
            <a:ext cx="4132775" cy="900344"/>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lang="zh-CN" sz="4000" dirty="0">
                <a:solidFill>
                  <a:srgbClr val="535353"/>
                </a:solidFill>
                <a:latin typeface="微软雅黑" charset="0"/>
                <a:ea typeface="微软雅黑" charset="0"/>
                <a:cs typeface="Agency FB" charset="0"/>
              </a:rPr>
              <a:t>服务一</a:t>
            </a:r>
          </a:p>
        </p:txBody>
      </p:sp>
      <p:sp>
        <p:nvSpPr>
          <p:cNvPr id="1217" name="Shape 1217"/>
          <p:cNvSpPr/>
          <p:nvPr/>
        </p:nvSpPr>
        <p:spPr>
          <a:xfrm>
            <a:off x="3298586" y="5135458"/>
            <a:ext cx="1270001" cy="1270001"/>
          </a:xfrm>
          <a:prstGeom prst="rect">
            <a:avLst/>
          </a:prstGeom>
          <a:solidFill>
            <a:srgbClr val="FFFFFF"/>
          </a:solidFill>
          <a:ln w="38100">
            <a:solidFill>
              <a:srgbClr val="A7A7A7"/>
            </a:solidFill>
            <a:miter/>
          </a:ln>
        </p:spPr>
        <p:txBody>
          <a:bodyPr lIns="0" tIns="0" rIns="0" bIns="0" anchor="ctr"/>
          <a:lstStyle/>
          <a:p>
            <a:pPr lvl="0"/>
            <a:endParaRPr/>
          </a:p>
        </p:txBody>
      </p:sp>
      <p:sp>
        <p:nvSpPr>
          <p:cNvPr id="1219" name="Shape 1219"/>
          <p:cNvSpPr/>
          <p:nvPr/>
        </p:nvSpPr>
        <p:spPr>
          <a:xfrm>
            <a:off x="14922012" y="5528264"/>
            <a:ext cx="6411154" cy="2329429"/>
          </a:xfrm>
          <a:prstGeom prst="rect">
            <a:avLst/>
          </a:prstGeom>
          <a:ln w="25400">
            <a:miter lim="400000"/>
          </a:ln>
        </p:spPr>
        <p:txBody>
          <a:bodyPr lIns="0" tIns="0" rIns="0" bIns="0">
            <a:normAutofit/>
          </a:bodyPr>
          <a:lstStyle>
            <a:lvl1pPr defTabSz="457200">
              <a:defRPr sz="2800">
                <a:solidFill>
                  <a:srgbClr val="A7A7A7"/>
                </a:solidFill>
                <a:uFill>
                  <a:solidFill>
                    <a:srgbClr val="011480"/>
                  </a:solidFill>
                </a:uFill>
                <a:latin typeface="+mj-lt"/>
                <a:ea typeface="+mj-ea"/>
                <a:cs typeface="+mj-cs"/>
                <a:sym typeface="Montserrat-Regular"/>
              </a:defRPr>
            </a:lvl1pPr>
          </a:lstStyle>
          <a:p>
            <a:pPr lvl="0">
              <a:lnSpc>
                <a:spcPct val="140000"/>
              </a:lnSpc>
              <a:defRPr sz="1800">
                <a:solidFill>
                  <a:srgbClr val="000000"/>
                </a:solidFill>
                <a:uFillTx/>
              </a:defRPr>
            </a:pPr>
            <a:r>
              <a:rPr lang="zh-CN" sz="2800">
                <a:solidFill>
                  <a:srgbClr val="A7A7A7"/>
                </a:solidFill>
                <a:uFill>
                  <a:solidFill>
                    <a:srgbClr val="011480"/>
                  </a:solidFill>
                </a:uFill>
                <a:latin typeface="微软雅黑" charset="0"/>
                <a:ea typeface="微软雅黑" charset="0"/>
                <a:cs typeface="Agency FB" charset="0"/>
                <a:sym typeface="+mn-ea"/>
              </a:rPr>
              <a:t>请在此处填写内容，请在此处填写内容，请在此处填写内容，请在此处填写内容，请在此处填写内容，请在此处填写内容。</a:t>
            </a:r>
            <a:endParaRPr sz="2800">
              <a:solidFill>
                <a:srgbClr val="A7A7A7"/>
              </a:solidFill>
              <a:uFill>
                <a:solidFill>
                  <a:srgbClr val="011480"/>
                </a:solidFill>
              </a:uFill>
              <a:latin typeface="Agency FB" charset="0"/>
              <a:ea typeface="Agency FB" charset="0"/>
              <a:cs typeface="Agency FB" charset="0"/>
            </a:endParaRPr>
          </a:p>
        </p:txBody>
      </p:sp>
      <p:sp>
        <p:nvSpPr>
          <p:cNvPr id="1220" name="Shape 1220"/>
          <p:cNvSpPr/>
          <p:nvPr/>
        </p:nvSpPr>
        <p:spPr>
          <a:xfrm>
            <a:off x="14889542" y="4935007"/>
            <a:ext cx="4132776" cy="900344"/>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lang="zh-CN" sz="4000">
                <a:solidFill>
                  <a:srgbClr val="535353"/>
                </a:solidFill>
                <a:latin typeface="微软雅黑" charset="0"/>
                <a:ea typeface="微软雅黑" charset="0"/>
                <a:cs typeface="Agency FB" charset="0"/>
              </a:rPr>
              <a:t>服务二</a:t>
            </a:r>
          </a:p>
        </p:txBody>
      </p:sp>
      <p:sp>
        <p:nvSpPr>
          <p:cNvPr id="1221" name="Shape 1221"/>
          <p:cNvSpPr/>
          <p:nvPr/>
        </p:nvSpPr>
        <p:spPr>
          <a:xfrm>
            <a:off x="13223750" y="5135458"/>
            <a:ext cx="1270001" cy="1270001"/>
          </a:xfrm>
          <a:prstGeom prst="rect">
            <a:avLst/>
          </a:prstGeom>
          <a:solidFill>
            <a:srgbClr val="FFFFFF"/>
          </a:solidFill>
          <a:ln w="38100">
            <a:solidFill>
              <a:srgbClr val="A7A7A7"/>
            </a:solidFill>
            <a:miter/>
          </a:ln>
        </p:spPr>
        <p:txBody>
          <a:bodyPr lIns="0" tIns="0" rIns="0" bIns="0" anchor="ctr"/>
          <a:lstStyle/>
          <a:p>
            <a:pPr lvl="0"/>
            <a:endParaRPr/>
          </a:p>
        </p:txBody>
      </p:sp>
      <p:sp>
        <p:nvSpPr>
          <p:cNvPr id="1223" name="Shape 1223"/>
          <p:cNvSpPr/>
          <p:nvPr/>
        </p:nvSpPr>
        <p:spPr>
          <a:xfrm>
            <a:off x="4996849" y="9607504"/>
            <a:ext cx="6411154" cy="2329429"/>
          </a:xfrm>
          <a:prstGeom prst="rect">
            <a:avLst/>
          </a:prstGeom>
          <a:ln w="25400">
            <a:miter lim="400000"/>
          </a:ln>
        </p:spPr>
        <p:txBody>
          <a:bodyPr lIns="0" tIns="0" rIns="0" bIns="0">
            <a:normAutofit/>
          </a:bodyPr>
          <a:lstStyle>
            <a:lvl1pPr defTabSz="457200">
              <a:defRPr sz="2800">
                <a:solidFill>
                  <a:srgbClr val="A7A7A7"/>
                </a:solidFill>
                <a:uFill>
                  <a:solidFill>
                    <a:srgbClr val="011480"/>
                  </a:solidFill>
                </a:uFill>
                <a:latin typeface="+mj-lt"/>
                <a:ea typeface="+mj-ea"/>
                <a:cs typeface="+mj-cs"/>
                <a:sym typeface="Montserrat-Regular"/>
              </a:defRPr>
            </a:lvl1pPr>
          </a:lstStyle>
          <a:p>
            <a:pPr lvl="0">
              <a:lnSpc>
                <a:spcPct val="140000"/>
              </a:lnSpc>
              <a:defRPr sz="1800">
                <a:solidFill>
                  <a:srgbClr val="000000"/>
                </a:solidFill>
                <a:uFillTx/>
              </a:defRPr>
            </a:pPr>
            <a:r>
              <a:rPr lang="zh-CN" sz="2800">
                <a:solidFill>
                  <a:srgbClr val="A7A7A7"/>
                </a:solidFill>
                <a:uFill>
                  <a:solidFill>
                    <a:srgbClr val="011480"/>
                  </a:solidFill>
                </a:uFill>
                <a:latin typeface="微软雅黑" charset="0"/>
                <a:ea typeface="微软雅黑" charset="0"/>
                <a:cs typeface="Agency FB" charset="0"/>
                <a:sym typeface="+mn-ea"/>
              </a:rPr>
              <a:t>请在此处填写内容，请在此处填写内容，请在此处填写内容，请在此处填写内容，请在此处填写内容，请在此处填写内容。</a:t>
            </a:r>
            <a:endParaRPr sz="2800" dirty="0">
              <a:solidFill>
                <a:srgbClr val="A7A7A7"/>
              </a:solidFill>
              <a:uFill>
                <a:solidFill>
                  <a:srgbClr val="011480"/>
                </a:solidFill>
              </a:uFill>
              <a:latin typeface="Agency FB" charset="0"/>
              <a:ea typeface="Agency FB" charset="0"/>
              <a:cs typeface="Agency FB" charset="0"/>
            </a:endParaRPr>
          </a:p>
        </p:txBody>
      </p:sp>
      <p:sp>
        <p:nvSpPr>
          <p:cNvPr id="1224" name="Shape 1224"/>
          <p:cNvSpPr/>
          <p:nvPr/>
        </p:nvSpPr>
        <p:spPr>
          <a:xfrm>
            <a:off x="4964379" y="8872007"/>
            <a:ext cx="4132775" cy="900344"/>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lang="zh-CN" sz="4000" dirty="0">
                <a:solidFill>
                  <a:srgbClr val="535353"/>
                </a:solidFill>
                <a:latin typeface="微软雅黑" charset="0"/>
                <a:ea typeface="微软雅黑" charset="0"/>
                <a:cs typeface="Agency FB" charset="0"/>
              </a:rPr>
              <a:t>服务三</a:t>
            </a:r>
          </a:p>
        </p:txBody>
      </p:sp>
      <p:sp>
        <p:nvSpPr>
          <p:cNvPr id="1225" name="Shape 1225"/>
          <p:cNvSpPr/>
          <p:nvPr/>
        </p:nvSpPr>
        <p:spPr>
          <a:xfrm>
            <a:off x="3298586" y="9072458"/>
            <a:ext cx="1270001" cy="1270001"/>
          </a:xfrm>
          <a:prstGeom prst="rect">
            <a:avLst/>
          </a:prstGeom>
          <a:solidFill>
            <a:srgbClr val="FFFFFF"/>
          </a:solidFill>
          <a:ln w="38100">
            <a:solidFill>
              <a:srgbClr val="A7A7A7"/>
            </a:solidFill>
            <a:miter/>
          </a:ln>
        </p:spPr>
        <p:txBody>
          <a:bodyPr lIns="0" tIns="0" rIns="0" bIns="0" anchor="ctr"/>
          <a:lstStyle/>
          <a:p>
            <a:pPr lvl="0"/>
            <a:endParaRPr/>
          </a:p>
        </p:txBody>
      </p:sp>
      <p:sp>
        <p:nvSpPr>
          <p:cNvPr id="1226" name="Shape 1226"/>
          <p:cNvSpPr/>
          <p:nvPr/>
        </p:nvSpPr>
        <p:spPr>
          <a:xfrm>
            <a:off x="14922012" y="9607504"/>
            <a:ext cx="6411154" cy="2329429"/>
          </a:xfrm>
          <a:prstGeom prst="rect">
            <a:avLst/>
          </a:prstGeom>
          <a:ln w="25400">
            <a:miter lim="400000"/>
          </a:ln>
        </p:spPr>
        <p:txBody>
          <a:bodyPr lIns="0" tIns="0" rIns="0" bIns="0">
            <a:normAutofit/>
          </a:bodyPr>
          <a:lstStyle>
            <a:lvl1pPr defTabSz="457200">
              <a:defRPr sz="2800">
                <a:solidFill>
                  <a:srgbClr val="A7A7A7"/>
                </a:solidFill>
                <a:uFill>
                  <a:solidFill>
                    <a:srgbClr val="011480"/>
                  </a:solidFill>
                </a:uFill>
                <a:latin typeface="+mj-lt"/>
                <a:ea typeface="+mj-ea"/>
                <a:cs typeface="+mj-cs"/>
                <a:sym typeface="Montserrat-Regular"/>
              </a:defRPr>
            </a:lvl1pPr>
          </a:lstStyle>
          <a:p>
            <a:pPr lvl="0">
              <a:lnSpc>
                <a:spcPct val="140000"/>
              </a:lnSpc>
              <a:defRPr sz="1800">
                <a:solidFill>
                  <a:srgbClr val="000000"/>
                </a:solidFill>
                <a:uFillTx/>
              </a:defRPr>
            </a:pPr>
            <a:r>
              <a:rPr lang="zh-CN" sz="2800">
                <a:solidFill>
                  <a:srgbClr val="A7A7A7"/>
                </a:solidFill>
                <a:uFill>
                  <a:solidFill>
                    <a:srgbClr val="011480"/>
                  </a:solidFill>
                </a:uFill>
                <a:latin typeface="微软雅黑" charset="0"/>
                <a:ea typeface="微软雅黑" charset="0"/>
                <a:cs typeface="Agency FB" charset="0"/>
                <a:sym typeface="+mn-ea"/>
              </a:rPr>
              <a:t>请在此处填写内容，请在此处填写内容，请在此处填写内容，请在此处填写内容，请在此处填写内容，请在此处填写内容。</a:t>
            </a:r>
            <a:endParaRPr sz="2800">
              <a:solidFill>
                <a:srgbClr val="A7A7A7"/>
              </a:solidFill>
              <a:uFill>
                <a:solidFill>
                  <a:srgbClr val="011480"/>
                </a:solidFill>
              </a:uFill>
              <a:latin typeface="Agency FB" charset="0"/>
              <a:ea typeface="Agency FB" charset="0"/>
              <a:cs typeface="Agency FB" charset="0"/>
            </a:endParaRPr>
          </a:p>
        </p:txBody>
      </p:sp>
      <p:sp>
        <p:nvSpPr>
          <p:cNvPr id="1227" name="Shape 1227"/>
          <p:cNvSpPr/>
          <p:nvPr/>
        </p:nvSpPr>
        <p:spPr>
          <a:xfrm>
            <a:off x="14889542" y="8872007"/>
            <a:ext cx="4132776" cy="900344"/>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lang="zh-CN" sz="4000">
                <a:solidFill>
                  <a:srgbClr val="535353"/>
                </a:solidFill>
                <a:latin typeface="微软雅黑" charset="0"/>
                <a:ea typeface="微软雅黑" charset="0"/>
                <a:cs typeface="Agency FB" charset="0"/>
              </a:rPr>
              <a:t>服务四</a:t>
            </a:r>
          </a:p>
        </p:txBody>
      </p:sp>
      <p:sp>
        <p:nvSpPr>
          <p:cNvPr id="1228" name="Shape 1228"/>
          <p:cNvSpPr/>
          <p:nvPr/>
        </p:nvSpPr>
        <p:spPr>
          <a:xfrm>
            <a:off x="13223750" y="9072458"/>
            <a:ext cx="1270001" cy="1270001"/>
          </a:xfrm>
          <a:prstGeom prst="rect">
            <a:avLst/>
          </a:prstGeom>
          <a:solidFill>
            <a:srgbClr val="FFFFFF"/>
          </a:solidFill>
          <a:ln w="38100">
            <a:solidFill>
              <a:srgbClr val="A7A7A7"/>
            </a:solidFill>
            <a:miter/>
          </a:ln>
        </p:spPr>
        <p:txBody>
          <a:bodyPr lIns="0" tIns="0" rIns="0" bIns="0" anchor="ctr"/>
          <a:lstStyle/>
          <a:p>
            <a:pPr lvl="0"/>
            <a:endParaRPr/>
          </a:p>
        </p:txBody>
      </p:sp>
      <p:sp>
        <p:nvSpPr>
          <p:cNvPr id="1231" name="Shape 1231"/>
          <p:cNvSpPr>
            <a:spLocks noGrp="1"/>
          </p:cNvSpPr>
          <p:nvPr>
            <p:ph type="sldNum" sz="quarter" idx="2"/>
          </p:nvPr>
        </p:nvSpPr>
        <p:spPr>
          <a:prstGeom prst="rect">
            <a:avLst/>
          </a:prstGeom>
        </p:spPr>
        <p:txBody>
          <a:bodyPr lIns="0" tIns="0" rIns="0" bIns="0"/>
          <a:lstStyle/>
          <a:p>
            <a:pPr lvl="0">
              <a:defRPr sz="1800">
                <a:solidFill>
                  <a:srgbClr val="000000"/>
                </a:solidFill>
              </a:defRPr>
            </a:pPr>
            <a:fld id="{86CB4B4D-7CA3-9044-876B-883B54F8677D}" type="slidenum">
              <a:rPr sz="2400">
                <a:solidFill>
                  <a:srgbClr val="888888"/>
                </a:solidFill>
              </a:rPr>
              <a:t>7</a:t>
            </a:fld>
            <a:endParaRPr sz="2400">
              <a:solidFill>
                <a:srgbClr val="888888"/>
              </a:solidFill>
            </a:endParaRPr>
          </a:p>
        </p:txBody>
      </p:sp>
      <p:sp>
        <p:nvSpPr>
          <p:cNvPr id="1025" name="Shape 1025"/>
          <p:cNvSpPr>
            <a:spLocks noGrp="1"/>
          </p:cNvSpPr>
          <p:nvPr>
            <p:ph type="title"/>
          </p:nvPr>
        </p:nvSpPr>
        <p:spPr>
          <a:xfrm>
            <a:off x="9290685" y="1743075"/>
            <a:ext cx="9458960" cy="1532255"/>
          </a:xfrm>
          <a:prstGeom prst="rect">
            <a:avLst/>
          </a:prstGeom>
        </p:spPr>
        <p:txBody>
          <a:bodyPr/>
          <a:lstStyle>
            <a:lvl1pPr>
              <a:lnSpc>
                <a:spcPct val="80000"/>
              </a:lnSpc>
              <a:defRPr sz="8400"/>
            </a:lvl1pPr>
          </a:lstStyle>
          <a:p>
            <a:pPr lvl="0">
              <a:defRPr sz="1800">
                <a:solidFill>
                  <a:srgbClr val="000000"/>
                </a:solidFill>
              </a:defRPr>
            </a:pPr>
            <a:r>
              <a:rPr lang="zh-CN" sz="7200">
                <a:solidFill>
                  <a:srgbClr val="A4947E"/>
                </a:solidFill>
                <a:latin typeface="微软雅黑" charset="0"/>
                <a:ea typeface="微软雅黑" charset="0"/>
              </a:rPr>
              <a:t>公司服务内容</a:t>
            </a:r>
            <a:endParaRPr lang="en-US" altLang="zh-CN" sz="7200">
              <a:solidFill>
                <a:srgbClr val="A4947E"/>
              </a:solidFill>
              <a:latin typeface="微软雅黑" charset="0"/>
              <a:ea typeface="微软雅黑" charset="0"/>
            </a:endParaRPr>
          </a:p>
        </p:txBody>
      </p:sp>
      <p:sp>
        <p:nvSpPr>
          <p:cNvPr id="7" name="文本框 6"/>
          <p:cNvSpPr txBox="1"/>
          <p:nvPr/>
        </p:nvSpPr>
        <p:spPr>
          <a:xfrm>
            <a:off x="9457055" y="2894330"/>
            <a:ext cx="5989320"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Company service content</a:t>
            </a:r>
          </a:p>
        </p:txBody>
      </p:sp>
      <p:sp>
        <p:nvSpPr>
          <p:cNvPr id="58425" name="稻壳儿小白白(http://dwz.cn/Wu2UP)"/>
          <p:cNvSpPr/>
          <p:nvPr/>
        </p:nvSpPr>
        <p:spPr>
          <a:xfrm>
            <a:off x="3678238" y="5522595"/>
            <a:ext cx="511175" cy="495300"/>
          </a:xfrm>
          <a:custGeom>
            <a:avLst/>
            <a:gdLst/>
            <a:ahLst/>
            <a:cxnLst>
              <a:cxn ang="0">
                <a:pos x="162471460" y="0"/>
              </a:cxn>
              <a:cxn ang="0">
                <a:pos x="162471460" y="0"/>
              </a:cxn>
              <a:cxn ang="0">
                <a:pos x="25821254" y="0"/>
              </a:cxn>
              <a:cxn ang="0">
                <a:pos x="0" y="21232244"/>
              </a:cxn>
              <a:cxn ang="0">
                <a:pos x="0" y="156372856"/>
              </a:cxn>
              <a:cxn ang="0">
                <a:pos x="25821254" y="177317842"/>
              </a:cxn>
              <a:cxn ang="0">
                <a:pos x="162471460" y="177317842"/>
              </a:cxn>
              <a:cxn ang="0">
                <a:pos x="183650166" y="156372856"/>
              </a:cxn>
              <a:cxn ang="0">
                <a:pos x="183650166" y="21232244"/>
              </a:cxn>
              <a:cxn ang="0">
                <a:pos x="162471460" y="0"/>
              </a:cxn>
              <a:cxn ang="0">
                <a:pos x="25821254" y="168997779"/>
              </a:cxn>
              <a:cxn ang="0">
                <a:pos x="25821254" y="168997779"/>
              </a:cxn>
              <a:cxn ang="0">
                <a:pos x="13055455" y="156372856"/>
              </a:cxn>
              <a:cxn ang="0">
                <a:pos x="13055455" y="152068795"/>
              </a:cxn>
              <a:cxn ang="0">
                <a:pos x="60056219" y="109891565"/>
              </a:cxn>
              <a:cxn ang="0">
                <a:pos x="115470696" y="168997779"/>
              </a:cxn>
              <a:cxn ang="0">
                <a:pos x="25821254" y="168997779"/>
              </a:cxn>
              <a:cxn ang="0">
                <a:pos x="170885172" y="156372856"/>
              </a:cxn>
              <a:cxn ang="0">
                <a:pos x="170885172" y="156372856"/>
              </a:cxn>
              <a:cxn ang="0">
                <a:pos x="162471460" y="168997779"/>
              </a:cxn>
              <a:cxn ang="0">
                <a:pos x="132587776" y="168997779"/>
              </a:cxn>
              <a:cxn ang="0">
                <a:pos x="89939098" y="126819749"/>
              </a:cxn>
              <a:cxn ang="0">
                <a:pos x="136650206" y="76034398"/>
              </a:cxn>
              <a:cxn ang="0">
                <a:pos x="170885172" y="109891565"/>
              </a:cxn>
              <a:cxn ang="0">
                <a:pos x="170885172" y="156372856"/>
              </a:cxn>
              <a:cxn ang="0">
                <a:pos x="170885172" y="97266642"/>
              </a:cxn>
              <a:cxn ang="0">
                <a:pos x="170885172" y="97266642"/>
              </a:cxn>
              <a:cxn ang="0">
                <a:pos x="136650206" y="59106214"/>
              </a:cxn>
              <a:cxn ang="0">
                <a:pos x="81235730" y="118212428"/>
              </a:cxn>
              <a:cxn ang="0">
                <a:pos x="60056219" y="92962581"/>
              </a:cxn>
              <a:cxn ang="0">
                <a:pos x="13055455" y="135140612"/>
              </a:cxn>
              <a:cxn ang="0">
                <a:pos x="13055455" y="21232244"/>
              </a:cxn>
              <a:cxn ang="0">
                <a:pos x="25821254" y="8320863"/>
              </a:cxn>
              <a:cxn ang="0">
                <a:pos x="162471460" y="8320863"/>
              </a:cxn>
              <a:cxn ang="0">
                <a:pos x="170885172" y="21232244"/>
              </a:cxn>
              <a:cxn ang="0">
                <a:pos x="170885172" y="97266642"/>
              </a:cxn>
              <a:cxn ang="0">
                <a:pos x="47000764" y="21232244"/>
              </a:cxn>
              <a:cxn ang="0">
                <a:pos x="47000764" y="21232244"/>
              </a:cxn>
              <a:cxn ang="0">
                <a:pos x="25821254" y="42177230"/>
              </a:cxn>
              <a:cxn ang="0">
                <a:pos x="47000764" y="67713535"/>
              </a:cxn>
              <a:cxn ang="0">
                <a:pos x="68469931" y="42177230"/>
              </a:cxn>
              <a:cxn ang="0">
                <a:pos x="47000764" y="21232244"/>
              </a:cxn>
              <a:cxn ang="0">
                <a:pos x="47000764" y="55089411"/>
              </a:cxn>
              <a:cxn ang="0">
                <a:pos x="47000764" y="55089411"/>
              </a:cxn>
              <a:cxn ang="0">
                <a:pos x="34234966" y="42177230"/>
              </a:cxn>
              <a:cxn ang="0">
                <a:pos x="47000764" y="33857167"/>
              </a:cxn>
              <a:cxn ang="0">
                <a:pos x="60056219" y="42177230"/>
              </a:cxn>
              <a:cxn ang="0">
                <a:pos x="47000764" y="55089411"/>
              </a:cxn>
            </a:cxnLst>
            <a:rect l="0" t="0" r="0" b="0"/>
            <a:pathLst>
              <a:path w="634" h="619">
                <a:moveTo>
                  <a:pt x="560" y="0"/>
                </a:moveTo>
                <a:lnTo>
                  <a:pt x="560" y="0"/>
                </a:lnTo>
                <a:cubicBezTo>
                  <a:pt x="89" y="0"/>
                  <a:pt x="89" y="0"/>
                  <a:pt x="89" y="0"/>
                </a:cubicBezTo>
                <a:cubicBezTo>
                  <a:pt x="45" y="0"/>
                  <a:pt x="0" y="29"/>
                  <a:pt x="0" y="74"/>
                </a:cubicBezTo>
                <a:cubicBezTo>
                  <a:pt x="0" y="545"/>
                  <a:pt x="0" y="545"/>
                  <a:pt x="0" y="545"/>
                </a:cubicBezTo>
                <a:cubicBezTo>
                  <a:pt x="0" y="589"/>
                  <a:pt x="45" y="618"/>
                  <a:pt x="89" y="618"/>
                </a:cubicBezTo>
                <a:cubicBezTo>
                  <a:pt x="560" y="618"/>
                  <a:pt x="560" y="618"/>
                  <a:pt x="560" y="618"/>
                </a:cubicBezTo>
                <a:cubicBezTo>
                  <a:pt x="604" y="618"/>
                  <a:pt x="633" y="589"/>
                  <a:pt x="633" y="545"/>
                </a:cubicBezTo>
                <a:cubicBezTo>
                  <a:pt x="633" y="74"/>
                  <a:pt x="633" y="74"/>
                  <a:pt x="633" y="74"/>
                </a:cubicBezTo>
                <a:cubicBezTo>
                  <a:pt x="633" y="29"/>
                  <a:pt x="604" y="0"/>
                  <a:pt x="560" y="0"/>
                </a:cubicBezTo>
                <a:close/>
                <a:moveTo>
                  <a:pt x="89" y="589"/>
                </a:moveTo>
                <a:lnTo>
                  <a:pt x="89" y="589"/>
                </a:lnTo>
                <a:cubicBezTo>
                  <a:pt x="59" y="589"/>
                  <a:pt x="45" y="559"/>
                  <a:pt x="45" y="545"/>
                </a:cubicBezTo>
                <a:cubicBezTo>
                  <a:pt x="45" y="530"/>
                  <a:pt x="45" y="530"/>
                  <a:pt x="45" y="530"/>
                </a:cubicBezTo>
                <a:cubicBezTo>
                  <a:pt x="207" y="383"/>
                  <a:pt x="207" y="383"/>
                  <a:pt x="207" y="383"/>
                </a:cubicBezTo>
                <a:cubicBezTo>
                  <a:pt x="398" y="589"/>
                  <a:pt x="398" y="589"/>
                  <a:pt x="398" y="589"/>
                </a:cubicBezTo>
                <a:lnTo>
                  <a:pt x="89" y="589"/>
                </a:lnTo>
                <a:close/>
                <a:moveTo>
                  <a:pt x="589" y="545"/>
                </a:moveTo>
                <a:lnTo>
                  <a:pt x="589" y="545"/>
                </a:lnTo>
                <a:cubicBezTo>
                  <a:pt x="589" y="559"/>
                  <a:pt x="575" y="589"/>
                  <a:pt x="560" y="589"/>
                </a:cubicBezTo>
                <a:cubicBezTo>
                  <a:pt x="457" y="589"/>
                  <a:pt x="457" y="589"/>
                  <a:pt x="457" y="589"/>
                </a:cubicBezTo>
                <a:cubicBezTo>
                  <a:pt x="310" y="442"/>
                  <a:pt x="310" y="442"/>
                  <a:pt x="310" y="442"/>
                </a:cubicBezTo>
                <a:cubicBezTo>
                  <a:pt x="471" y="265"/>
                  <a:pt x="471" y="265"/>
                  <a:pt x="471" y="265"/>
                </a:cubicBezTo>
                <a:cubicBezTo>
                  <a:pt x="589" y="383"/>
                  <a:pt x="589" y="383"/>
                  <a:pt x="589" y="383"/>
                </a:cubicBezTo>
                <a:lnTo>
                  <a:pt x="589" y="545"/>
                </a:lnTo>
                <a:close/>
                <a:moveTo>
                  <a:pt x="589" y="339"/>
                </a:moveTo>
                <a:lnTo>
                  <a:pt x="589" y="339"/>
                </a:lnTo>
                <a:cubicBezTo>
                  <a:pt x="471" y="206"/>
                  <a:pt x="471" y="206"/>
                  <a:pt x="471" y="206"/>
                </a:cubicBezTo>
                <a:cubicBezTo>
                  <a:pt x="280" y="412"/>
                  <a:pt x="280" y="412"/>
                  <a:pt x="280" y="412"/>
                </a:cubicBezTo>
                <a:cubicBezTo>
                  <a:pt x="207" y="324"/>
                  <a:pt x="207" y="324"/>
                  <a:pt x="207" y="324"/>
                </a:cubicBezTo>
                <a:cubicBezTo>
                  <a:pt x="45" y="471"/>
                  <a:pt x="45" y="471"/>
                  <a:pt x="45" y="471"/>
                </a:cubicBezTo>
                <a:cubicBezTo>
                  <a:pt x="45" y="74"/>
                  <a:pt x="45" y="74"/>
                  <a:pt x="45" y="74"/>
                </a:cubicBezTo>
                <a:cubicBezTo>
                  <a:pt x="45" y="59"/>
                  <a:pt x="59" y="29"/>
                  <a:pt x="89" y="29"/>
                </a:cubicBezTo>
                <a:cubicBezTo>
                  <a:pt x="560" y="29"/>
                  <a:pt x="560" y="29"/>
                  <a:pt x="560" y="29"/>
                </a:cubicBezTo>
                <a:cubicBezTo>
                  <a:pt x="575" y="29"/>
                  <a:pt x="589" y="59"/>
                  <a:pt x="589" y="74"/>
                </a:cubicBezTo>
                <a:lnTo>
                  <a:pt x="589" y="339"/>
                </a:lnTo>
                <a:close/>
                <a:moveTo>
                  <a:pt x="162" y="74"/>
                </a:moveTo>
                <a:lnTo>
                  <a:pt x="162" y="74"/>
                </a:lnTo>
                <a:cubicBezTo>
                  <a:pt x="118" y="74"/>
                  <a:pt x="89" y="103"/>
                  <a:pt x="89" y="147"/>
                </a:cubicBezTo>
                <a:cubicBezTo>
                  <a:pt x="89" y="192"/>
                  <a:pt x="118" y="236"/>
                  <a:pt x="162" y="236"/>
                </a:cubicBezTo>
                <a:cubicBezTo>
                  <a:pt x="207" y="236"/>
                  <a:pt x="236" y="192"/>
                  <a:pt x="236" y="147"/>
                </a:cubicBezTo>
                <a:cubicBezTo>
                  <a:pt x="236" y="103"/>
                  <a:pt x="207" y="74"/>
                  <a:pt x="162" y="74"/>
                </a:cubicBezTo>
                <a:close/>
                <a:moveTo>
                  <a:pt x="162" y="192"/>
                </a:moveTo>
                <a:lnTo>
                  <a:pt x="162" y="192"/>
                </a:lnTo>
                <a:cubicBezTo>
                  <a:pt x="148" y="192"/>
                  <a:pt x="118" y="177"/>
                  <a:pt x="118" y="147"/>
                </a:cubicBezTo>
                <a:cubicBezTo>
                  <a:pt x="118" y="133"/>
                  <a:pt x="148" y="118"/>
                  <a:pt x="162" y="118"/>
                </a:cubicBezTo>
                <a:cubicBezTo>
                  <a:pt x="177" y="118"/>
                  <a:pt x="207" y="133"/>
                  <a:pt x="207" y="147"/>
                </a:cubicBezTo>
                <a:cubicBezTo>
                  <a:pt x="207" y="177"/>
                  <a:pt x="177" y="192"/>
                  <a:pt x="162" y="192"/>
                </a:cubicBezTo>
                <a:close/>
              </a:path>
            </a:pathLst>
          </a:custGeom>
          <a:solidFill>
            <a:srgbClr val="A4947E"/>
          </a:solidFill>
          <a:ln w="9525">
            <a:noFill/>
          </a:ln>
        </p:spPr>
        <p:txBody>
          <a:bodyPr/>
          <a:lstStyle/>
          <a:p>
            <a:endParaRPr lang="zh-CN" altLang="en-US"/>
          </a:p>
        </p:txBody>
      </p:sp>
      <p:sp>
        <p:nvSpPr>
          <p:cNvPr id="58411" name="稻壳儿小白白(http://dwz.cn/Wu2UP)"/>
          <p:cNvSpPr/>
          <p:nvPr/>
        </p:nvSpPr>
        <p:spPr>
          <a:xfrm>
            <a:off x="13621703" y="5506403"/>
            <a:ext cx="474662" cy="511175"/>
          </a:xfrm>
          <a:custGeom>
            <a:avLst/>
            <a:gdLst/>
            <a:ahLst/>
            <a:cxnLst>
              <a:cxn ang="0">
                <a:pos x="132423453" y="102411017"/>
              </a:cxn>
              <a:cxn ang="0">
                <a:pos x="132423453" y="68467383"/>
              </a:cxn>
              <a:cxn ang="0">
                <a:pos x="132423453" y="102411017"/>
              </a:cxn>
              <a:cxn ang="0">
                <a:pos x="123711140" y="81232352"/>
              </a:cxn>
              <a:cxn ang="0">
                <a:pos x="136779207" y="89645243"/>
              </a:cxn>
              <a:cxn ang="0">
                <a:pos x="123711140" y="81232352"/>
              </a:cxn>
              <a:cxn ang="0">
                <a:pos x="132423453" y="149409275"/>
              </a:cxn>
              <a:cxn ang="0">
                <a:pos x="132423453" y="115465642"/>
              </a:cxn>
              <a:cxn ang="0">
                <a:pos x="132423453" y="149409275"/>
              </a:cxn>
              <a:cxn ang="0">
                <a:pos x="123711140" y="123879337"/>
              </a:cxn>
              <a:cxn ang="0">
                <a:pos x="136779207" y="136644306"/>
              </a:cxn>
              <a:cxn ang="0">
                <a:pos x="123711140" y="123879337"/>
              </a:cxn>
              <a:cxn ang="0">
                <a:pos x="85377929" y="149409275"/>
              </a:cxn>
              <a:cxn ang="0">
                <a:pos x="85377929" y="115465642"/>
              </a:cxn>
              <a:cxn ang="0">
                <a:pos x="85377929" y="149409275"/>
              </a:cxn>
              <a:cxn ang="0">
                <a:pos x="81022175" y="123879337"/>
              </a:cxn>
              <a:cxn ang="0">
                <a:pos x="89733683" y="136644306"/>
              </a:cxn>
              <a:cxn ang="0">
                <a:pos x="81022175" y="123879337"/>
              </a:cxn>
              <a:cxn ang="0">
                <a:pos x="149556675" y="0"/>
              </a:cxn>
              <a:cxn ang="0">
                <a:pos x="0" y="21178665"/>
              </a:cxn>
              <a:cxn ang="0">
                <a:pos x="21199183" y="183642565"/>
              </a:cxn>
              <a:cxn ang="0">
                <a:pos x="170755858" y="158112627"/>
              </a:cxn>
              <a:cxn ang="0">
                <a:pos x="149556675" y="0"/>
              </a:cxn>
              <a:cxn ang="0">
                <a:pos x="157978390" y="158112627"/>
              </a:cxn>
              <a:cxn ang="0">
                <a:pos x="21199183" y="170877596"/>
              </a:cxn>
              <a:cxn ang="0">
                <a:pos x="12777469" y="46998258"/>
              </a:cxn>
              <a:cxn ang="0">
                <a:pos x="157978390" y="158112627"/>
              </a:cxn>
              <a:cxn ang="0">
                <a:pos x="157978390" y="34233289"/>
              </a:cxn>
              <a:cxn ang="0">
                <a:pos x="12777469" y="21178665"/>
              </a:cxn>
              <a:cxn ang="0">
                <a:pos x="149556675" y="12764969"/>
              </a:cxn>
              <a:cxn ang="0">
                <a:pos x="157978390" y="34233289"/>
              </a:cxn>
              <a:cxn ang="0">
                <a:pos x="85377929" y="102411017"/>
              </a:cxn>
              <a:cxn ang="0">
                <a:pos x="85377929" y="68467383"/>
              </a:cxn>
              <a:cxn ang="0">
                <a:pos x="85377929" y="102411017"/>
              </a:cxn>
              <a:cxn ang="0">
                <a:pos x="81022175" y="81232352"/>
              </a:cxn>
              <a:cxn ang="0">
                <a:pos x="89733683" y="89645243"/>
              </a:cxn>
              <a:cxn ang="0">
                <a:pos x="81022175" y="81232352"/>
              </a:cxn>
              <a:cxn ang="0">
                <a:pos x="38333211" y="149409275"/>
              </a:cxn>
              <a:cxn ang="0">
                <a:pos x="38333211" y="115465642"/>
              </a:cxn>
              <a:cxn ang="0">
                <a:pos x="38333211" y="149409275"/>
              </a:cxn>
              <a:cxn ang="0">
                <a:pos x="33976652" y="123879337"/>
              </a:cxn>
              <a:cxn ang="0">
                <a:pos x="47044719" y="136644306"/>
              </a:cxn>
              <a:cxn ang="0">
                <a:pos x="33976652" y="123879337"/>
              </a:cxn>
              <a:cxn ang="0">
                <a:pos x="38333211" y="102411017"/>
              </a:cxn>
              <a:cxn ang="0">
                <a:pos x="38333211" y="68467383"/>
              </a:cxn>
              <a:cxn ang="0">
                <a:pos x="38333211" y="102411017"/>
              </a:cxn>
              <a:cxn ang="0">
                <a:pos x="33976652" y="81232352"/>
              </a:cxn>
              <a:cxn ang="0">
                <a:pos x="47044719" y="89645243"/>
              </a:cxn>
              <a:cxn ang="0">
                <a:pos x="33976652" y="81232352"/>
              </a:cxn>
            </a:cxnLst>
            <a:rect l="0" t="0" r="0" b="0"/>
            <a:pathLst>
              <a:path w="589" h="634">
                <a:moveTo>
                  <a:pt x="456" y="353"/>
                </a:moveTo>
                <a:lnTo>
                  <a:pt x="456" y="353"/>
                </a:lnTo>
                <a:cubicBezTo>
                  <a:pt x="485" y="353"/>
                  <a:pt x="515" y="324"/>
                  <a:pt x="515" y="294"/>
                </a:cubicBezTo>
                <a:cubicBezTo>
                  <a:pt x="515" y="265"/>
                  <a:pt x="485" y="236"/>
                  <a:pt x="456" y="236"/>
                </a:cubicBezTo>
                <a:cubicBezTo>
                  <a:pt x="412" y="236"/>
                  <a:pt x="397" y="265"/>
                  <a:pt x="397" y="294"/>
                </a:cubicBezTo>
                <a:cubicBezTo>
                  <a:pt x="397" y="324"/>
                  <a:pt x="412" y="353"/>
                  <a:pt x="456" y="353"/>
                </a:cubicBezTo>
                <a:close/>
                <a:moveTo>
                  <a:pt x="426" y="280"/>
                </a:moveTo>
                <a:lnTo>
                  <a:pt x="426" y="280"/>
                </a:lnTo>
                <a:cubicBezTo>
                  <a:pt x="471" y="280"/>
                  <a:pt x="471" y="280"/>
                  <a:pt x="471" y="280"/>
                </a:cubicBezTo>
                <a:cubicBezTo>
                  <a:pt x="471" y="309"/>
                  <a:pt x="471" y="309"/>
                  <a:pt x="471" y="309"/>
                </a:cubicBezTo>
                <a:cubicBezTo>
                  <a:pt x="426" y="309"/>
                  <a:pt x="426" y="309"/>
                  <a:pt x="426" y="309"/>
                </a:cubicBezTo>
                <a:lnTo>
                  <a:pt x="426" y="280"/>
                </a:lnTo>
                <a:close/>
                <a:moveTo>
                  <a:pt x="456" y="515"/>
                </a:moveTo>
                <a:lnTo>
                  <a:pt x="456" y="515"/>
                </a:lnTo>
                <a:cubicBezTo>
                  <a:pt x="485" y="515"/>
                  <a:pt x="515" y="486"/>
                  <a:pt x="515" y="456"/>
                </a:cubicBezTo>
                <a:cubicBezTo>
                  <a:pt x="515" y="412"/>
                  <a:pt x="485" y="398"/>
                  <a:pt x="456" y="398"/>
                </a:cubicBezTo>
                <a:cubicBezTo>
                  <a:pt x="412" y="398"/>
                  <a:pt x="397" y="412"/>
                  <a:pt x="397" y="456"/>
                </a:cubicBezTo>
                <a:cubicBezTo>
                  <a:pt x="397" y="486"/>
                  <a:pt x="412" y="515"/>
                  <a:pt x="456" y="515"/>
                </a:cubicBezTo>
                <a:close/>
                <a:moveTo>
                  <a:pt x="426" y="427"/>
                </a:moveTo>
                <a:lnTo>
                  <a:pt x="426" y="427"/>
                </a:lnTo>
                <a:cubicBezTo>
                  <a:pt x="471" y="427"/>
                  <a:pt x="471" y="427"/>
                  <a:pt x="471" y="427"/>
                </a:cubicBezTo>
                <a:cubicBezTo>
                  <a:pt x="471" y="471"/>
                  <a:pt x="471" y="471"/>
                  <a:pt x="471" y="471"/>
                </a:cubicBezTo>
                <a:cubicBezTo>
                  <a:pt x="426" y="471"/>
                  <a:pt x="426" y="471"/>
                  <a:pt x="426" y="471"/>
                </a:cubicBezTo>
                <a:lnTo>
                  <a:pt x="426" y="427"/>
                </a:lnTo>
                <a:close/>
                <a:moveTo>
                  <a:pt x="294" y="515"/>
                </a:moveTo>
                <a:lnTo>
                  <a:pt x="294" y="515"/>
                </a:lnTo>
                <a:cubicBezTo>
                  <a:pt x="324" y="515"/>
                  <a:pt x="353" y="486"/>
                  <a:pt x="353" y="456"/>
                </a:cubicBezTo>
                <a:cubicBezTo>
                  <a:pt x="353" y="412"/>
                  <a:pt x="324" y="398"/>
                  <a:pt x="294" y="398"/>
                </a:cubicBezTo>
                <a:cubicBezTo>
                  <a:pt x="265" y="398"/>
                  <a:pt x="235" y="412"/>
                  <a:pt x="235" y="456"/>
                </a:cubicBezTo>
                <a:cubicBezTo>
                  <a:pt x="235" y="486"/>
                  <a:pt x="265" y="515"/>
                  <a:pt x="294" y="515"/>
                </a:cubicBezTo>
                <a:close/>
                <a:moveTo>
                  <a:pt x="279" y="427"/>
                </a:moveTo>
                <a:lnTo>
                  <a:pt x="279" y="427"/>
                </a:lnTo>
                <a:cubicBezTo>
                  <a:pt x="309" y="427"/>
                  <a:pt x="309" y="427"/>
                  <a:pt x="309" y="427"/>
                </a:cubicBezTo>
                <a:cubicBezTo>
                  <a:pt x="309" y="471"/>
                  <a:pt x="309" y="471"/>
                  <a:pt x="309" y="471"/>
                </a:cubicBezTo>
                <a:cubicBezTo>
                  <a:pt x="279" y="471"/>
                  <a:pt x="279" y="471"/>
                  <a:pt x="279" y="471"/>
                </a:cubicBezTo>
                <a:lnTo>
                  <a:pt x="279" y="427"/>
                </a:lnTo>
                <a:close/>
                <a:moveTo>
                  <a:pt x="515" y="0"/>
                </a:moveTo>
                <a:lnTo>
                  <a:pt x="515" y="0"/>
                </a:lnTo>
                <a:cubicBezTo>
                  <a:pt x="73" y="0"/>
                  <a:pt x="73" y="0"/>
                  <a:pt x="73" y="0"/>
                </a:cubicBezTo>
                <a:cubicBezTo>
                  <a:pt x="29" y="0"/>
                  <a:pt x="0" y="30"/>
                  <a:pt x="0" y="73"/>
                </a:cubicBezTo>
                <a:cubicBezTo>
                  <a:pt x="0" y="545"/>
                  <a:pt x="0" y="545"/>
                  <a:pt x="0" y="545"/>
                </a:cubicBezTo>
                <a:cubicBezTo>
                  <a:pt x="0" y="589"/>
                  <a:pt x="29" y="633"/>
                  <a:pt x="73" y="633"/>
                </a:cubicBezTo>
                <a:cubicBezTo>
                  <a:pt x="515" y="633"/>
                  <a:pt x="515" y="633"/>
                  <a:pt x="515" y="633"/>
                </a:cubicBezTo>
                <a:cubicBezTo>
                  <a:pt x="559" y="633"/>
                  <a:pt x="588" y="589"/>
                  <a:pt x="588" y="545"/>
                </a:cubicBezTo>
                <a:cubicBezTo>
                  <a:pt x="588" y="73"/>
                  <a:pt x="588" y="73"/>
                  <a:pt x="588" y="73"/>
                </a:cubicBezTo>
                <a:cubicBezTo>
                  <a:pt x="588" y="30"/>
                  <a:pt x="559" y="0"/>
                  <a:pt x="515" y="0"/>
                </a:cubicBezTo>
                <a:close/>
                <a:moveTo>
                  <a:pt x="544" y="545"/>
                </a:moveTo>
                <a:lnTo>
                  <a:pt x="544" y="545"/>
                </a:lnTo>
                <a:cubicBezTo>
                  <a:pt x="544" y="574"/>
                  <a:pt x="530" y="589"/>
                  <a:pt x="515" y="589"/>
                </a:cubicBezTo>
                <a:cubicBezTo>
                  <a:pt x="73" y="589"/>
                  <a:pt x="73" y="589"/>
                  <a:pt x="73" y="589"/>
                </a:cubicBezTo>
                <a:cubicBezTo>
                  <a:pt x="59" y="589"/>
                  <a:pt x="44" y="574"/>
                  <a:pt x="44" y="545"/>
                </a:cubicBezTo>
                <a:cubicBezTo>
                  <a:pt x="44" y="162"/>
                  <a:pt x="44" y="162"/>
                  <a:pt x="44" y="162"/>
                </a:cubicBezTo>
                <a:cubicBezTo>
                  <a:pt x="544" y="162"/>
                  <a:pt x="544" y="162"/>
                  <a:pt x="544" y="162"/>
                </a:cubicBezTo>
                <a:lnTo>
                  <a:pt x="544" y="545"/>
                </a:lnTo>
                <a:close/>
                <a:moveTo>
                  <a:pt x="544" y="118"/>
                </a:moveTo>
                <a:lnTo>
                  <a:pt x="544" y="118"/>
                </a:lnTo>
                <a:cubicBezTo>
                  <a:pt x="44" y="118"/>
                  <a:pt x="44" y="118"/>
                  <a:pt x="44" y="118"/>
                </a:cubicBezTo>
                <a:cubicBezTo>
                  <a:pt x="44" y="73"/>
                  <a:pt x="44" y="73"/>
                  <a:pt x="44" y="73"/>
                </a:cubicBezTo>
                <a:cubicBezTo>
                  <a:pt x="44" y="59"/>
                  <a:pt x="59" y="44"/>
                  <a:pt x="73" y="44"/>
                </a:cubicBezTo>
                <a:cubicBezTo>
                  <a:pt x="515" y="44"/>
                  <a:pt x="515" y="44"/>
                  <a:pt x="515" y="44"/>
                </a:cubicBezTo>
                <a:cubicBezTo>
                  <a:pt x="530" y="44"/>
                  <a:pt x="544" y="59"/>
                  <a:pt x="544" y="73"/>
                </a:cubicBezTo>
                <a:lnTo>
                  <a:pt x="544" y="118"/>
                </a:lnTo>
                <a:close/>
                <a:moveTo>
                  <a:pt x="294" y="353"/>
                </a:moveTo>
                <a:lnTo>
                  <a:pt x="294" y="353"/>
                </a:lnTo>
                <a:cubicBezTo>
                  <a:pt x="324" y="353"/>
                  <a:pt x="353" y="324"/>
                  <a:pt x="353" y="294"/>
                </a:cubicBezTo>
                <a:cubicBezTo>
                  <a:pt x="353" y="265"/>
                  <a:pt x="324" y="236"/>
                  <a:pt x="294" y="236"/>
                </a:cubicBezTo>
                <a:cubicBezTo>
                  <a:pt x="265" y="236"/>
                  <a:pt x="235" y="265"/>
                  <a:pt x="235" y="294"/>
                </a:cubicBezTo>
                <a:cubicBezTo>
                  <a:pt x="235" y="324"/>
                  <a:pt x="265" y="353"/>
                  <a:pt x="294" y="353"/>
                </a:cubicBezTo>
                <a:close/>
                <a:moveTo>
                  <a:pt x="279" y="280"/>
                </a:moveTo>
                <a:lnTo>
                  <a:pt x="279" y="280"/>
                </a:lnTo>
                <a:cubicBezTo>
                  <a:pt x="309" y="280"/>
                  <a:pt x="309" y="280"/>
                  <a:pt x="309" y="280"/>
                </a:cubicBezTo>
                <a:cubicBezTo>
                  <a:pt x="309" y="309"/>
                  <a:pt x="309" y="309"/>
                  <a:pt x="309" y="309"/>
                </a:cubicBezTo>
                <a:cubicBezTo>
                  <a:pt x="279" y="309"/>
                  <a:pt x="279" y="309"/>
                  <a:pt x="279" y="309"/>
                </a:cubicBezTo>
                <a:lnTo>
                  <a:pt x="279" y="280"/>
                </a:lnTo>
                <a:close/>
                <a:moveTo>
                  <a:pt x="132" y="515"/>
                </a:moveTo>
                <a:lnTo>
                  <a:pt x="132" y="515"/>
                </a:lnTo>
                <a:cubicBezTo>
                  <a:pt x="176" y="515"/>
                  <a:pt x="191" y="486"/>
                  <a:pt x="191" y="456"/>
                </a:cubicBezTo>
                <a:cubicBezTo>
                  <a:pt x="191" y="412"/>
                  <a:pt x="176" y="398"/>
                  <a:pt x="132" y="398"/>
                </a:cubicBezTo>
                <a:cubicBezTo>
                  <a:pt x="103" y="398"/>
                  <a:pt x="73" y="412"/>
                  <a:pt x="73" y="456"/>
                </a:cubicBezTo>
                <a:cubicBezTo>
                  <a:pt x="73" y="486"/>
                  <a:pt x="103" y="515"/>
                  <a:pt x="132" y="515"/>
                </a:cubicBezTo>
                <a:close/>
                <a:moveTo>
                  <a:pt x="117" y="427"/>
                </a:moveTo>
                <a:lnTo>
                  <a:pt x="117" y="427"/>
                </a:lnTo>
                <a:cubicBezTo>
                  <a:pt x="162" y="427"/>
                  <a:pt x="162" y="427"/>
                  <a:pt x="162" y="427"/>
                </a:cubicBezTo>
                <a:cubicBezTo>
                  <a:pt x="162" y="471"/>
                  <a:pt x="162" y="471"/>
                  <a:pt x="162" y="471"/>
                </a:cubicBezTo>
                <a:cubicBezTo>
                  <a:pt x="117" y="471"/>
                  <a:pt x="117" y="471"/>
                  <a:pt x="117" y="471"/>
                </a:cubicBezTo>
                <a:lnTo>
                  <a:pt x="117" y="427"/>
                </a:lnTo>
                <a:close/>
                <a:moveTo>
                  <a:pt x="132" y="353"/>
                </a:moveTo>
                <a:lnTo>
                  <a:pt x="132" y="353"/>
                </a:lnTo>
                <a:cubicBezTo>
                  <a:pt x="176" y="353"/>
                  <a:pt x="191" y="324"/>
                  <a:pt x="191" y="294"/>
                </a:cubicBezTo>
                <a:cubicBezTo>
                  <a:pt x="191" y="265"/>
                  <a:pt x="176" y="236"/>
                  <a:pt x="132" y="236"/>
                </a:cubicBezTo>
                <a:cubicBezTo>
                  <a:pt x="103" y="236"/>
                  <a:pt x="73" y="265"/>
                  <a:pt x="73" y="294"/>
                </a:cubicBezTo>
                <a:cubicBezTo>
                  <a:pt x="73" y="324"/>
                  <a:pt x="103" y="353"/>
                  <a:pt x="132" y="353"/>
                </a:cubicBezTo>
                <a:close/>
                <a:moveTo>
                  <a:pt x="117" y="280"/>
                </a:moveTo>
                <a:lnTo>
                  <a:pt x="117" y="280"/>
                </a:lnTo>
                <a:cubicBezTo>
                  <a:pt x="162" y="280"/>
                  <a:pt x="162" y="280"/>
                  <a:pt x="162" y="280"/>
                </a:cubicBezTo>
                <a:cubicBezTo>
                  <a:pt x="162" y="309"/>
                  <a:pt x="162" y="309"/>
                  <a:pt x="162" y="309"/>
                </a:cubicBezTo>
                <a:cubicBezTo>
                  <a:pt x="117" y="309"/>
                  <a:pt x="117" y="309"/>
                  <a:pt x="117" y="309"/>
                </a:cubicBezTo>
                <a:lnTo>
                  <a:pt x="117" y="280"/>
                </a:lnTo>
                <a:close/>
              </a:path>
            </a:pathLst>
          </a:custGeom>
          <a:solidFill>
            <a:srgbClr val="A4947E"/>
          </a:solidFill>
          <a:ln w="9525">
            <a:noFill/>
          </a:ln>
        </p:spPr>
        <p:txBody>
          <a:bodyPr/>
          <a:lstStyle/>
          <a:p>
            <a:endParaRPr lang="zh-CN" altLang="en-US"/>
          </a:p>
        </p:txBody>
      </p:sp>
      <p:sp>
        <p:nvSpPr>
          <p:cNvPr id="58397" name="稻壳儿小白白(http://dwz.cn/Wu2UP)"/>
          <p:cNvSpPr/>
          <p:nvPr/>
        </p:nvSpPr>
        <p:spPr>
          <a:xfrm>
            <a:off x="3703638" y="9458325"/>
            <a:ext cx="485775" cy="496888"/>
          </a:xfrm>
          <a:custGeom>
            <a:avLst/>
            <a:gdLst/>
            <a:ahLst/>
            <a:cxnLst>
              <a:cxn ang="0">
                <a:pos x="72155124" y="72634936"/>
              </a:cxn>
              <a:cxn ang="0">
                <a:pos x="72155124" y="72634936"/>
              </a:cxn>
              <a:cxn ang="0">
                <a:pos x="80525286" y="63953040"/>
              </a:cxn>
              <a:cxn ang="0">
                <a:pos x="72155124" y="55561238"/>
              </a:cxn>
              <a:cxn ang="0">
                <a:pos x="63496060" y="63953040"/>
              </a:cxn>
              <a:cxn ang="0">
                <a:pos x="72155124" y="72634936"/>
              </a:cxn>
              <a:cxn ang="0">
                <a:pos x="38097475" y="72634936"/>
              </a:cxn>
              <a:cxn ang="0">
                <a:pos x="38097475" y="72634936"/>
              </a:cxn>
              <a:cxn ang="0">
                <a:pos x="46756540" y="63953040"/>
              </a:cxn>
              <a:cxn ang="0">
                <a:pos x="38097475" y="55561238"/>
              </a:cxn>
              <a:cxn ang="0">
                <a:pos x="29728117" y="63953040"/>
              </a:cxn>
              <a:cxn ang="0">
                <a:pos x="38097475" y="72634936"/>
              </a:cxn>
              <a:cxn ang="0">
                <a:pos x="105923870" y="72634936"/>
              </a:cxn>
              <a:cxn ang="0">
                <a:pos x="105923870" y="72634936"/>
              </a:cxn>
              <a:cxn ang="0">
                <a:pos x="114582132" y="63953040"/>
              </a:cxn>
              <a:cxn ang="0">
                <a:pos x="105923870" y="55561238"/>
              </a:cxn>
              <a:cxn ang="0">
                <a:pos x="97553709" y="63953040"/>
              </a:cxn>
              <a:cxn ang="0">
                <a:pos x="105923870" y="72634936"/>
              </a:cxn>
              <a:cxn ang="0">
                <a:pos x="152968510" y="51220290"/>
              </a:cxn>
              <a:cxn ang="0">
                <a:pos x="152968510" y="51220290"/>
              </a:cxn>
              <a:cxn ang="0">
                <a:pos x="152968510" y="55561238"/>
              </a:cxn>
              <a:cxn ang="0">
                <a:pos x="152968510" y="63953040"/>
              </a:cxn>
              <a:cxn ang="0">
                <a:pos x="165668204" y="98100436"/>
              </a:cxn>
              <a:cxn ang="0">
                <a:pos x="135940087" y="144979778"/>
              </a:cxn>
              <a:cxn ang="0">
                <a:pos x="135940087" y="162053476"/>
              </a:cxn>
              <a:cxn ang="0">
                <a:pos x="114582132" y="149320726"/>
              </a:cxn>
              <a:cxn ang="0">
                <a:pos x="101883241" y="153372385"/>
              </a:cxn>
              <a:cxn ang="0">
                <a:pos x="67825592" y="140639634"/>
              </a:cxn>
              <a:cxn ang="0">
                <a:pos x="59455431" y="140639634"/>
              </a:cxn>
              <a:cxn ang="0">
                <a:pos x="50797169" y="140639634"/>
              </a:cxn>
              <a:cxn ang="0">
                <a:pos x="101883241" y="162053476"/>
              </a:cxn>
              <a:cxn ang="0">
                <a:pos x="114582132" y="162053476"/>
              </a:cxn>
              <a:cxn ang="0">
                <a:pos x="148638978" y="178837885"/>
              </a:cxn>
              <a:cxn ang="0">
                <a:pos x="148638978" y="149320726"/>
              </a:cxn>
              <a:cxn ang="0">
                <a:pos x="174037563" y="98100436"/>
              </a:cxn>
              <a:cxn ang="0">
                <a:pos x="152968510" y="51220290"/>
              </a:cxn>
              <a:cxn ang="0">
                <a:pos x="55126701" y="127906884"/>
              </a:cxn>
              <a:cxn ang="0">
                <a:pos x="55126701" y="127906884"/>
              </a:cxn>
              <a:cxn ang="0">
                <a:pos x="72155124" y="127906884"/>
              </a:cxn>
              <a:cxn ang="0">
                <a:pos x="139980716" y="63953040"/>
              </a:cxn>
              <a:cxn ang="0">
                <a:pos x="72155124" y="0"/>
              </a:cxn>
              <a:cxn ang="0">
                <a:pos x="0" y="63953040"/>
              </a:cxn>
              <a:cxn ang="0">
                <a:pos x="21069052" y="115174134"/>
              </a:cxn>
              <a:cxn ang="0">
                <a:pos x="21069052" y="144979778"/>
              </a:cxn>
              <a:cxn ang="0">
                <a:pos x="55126701" y="127906884"/>
              </a:cxn>
              <a:cxn ang="0">
                <a:pos x="12698891" y="63953040"/>
              </a:cxn>
              <a:cxn ang="0">
                <a:pos x="12698891" y="63953040"/>
              </a:cxn>
              <a:cxn ang="0">
                <a:pos x="72155124" y="8681092"/>
              </a:cxn>
              <a:cxn ang="0">
                <a:pos x="131610555" y="63953040"/>
              </a:cxn>
              <a:cxn ang="0">
                <a:pos x="72155124" y="119514278"/>
              </a:cxn>
              <a:cxn ang="0">
                <a:pos x="55126701" y="115174134"/>
              </a:cxn>
              <a:cxn ang="0">
                <a:pos x="33768746" y="127906884"/>
              </a:cxn>
              <a:cxn ang="0">
                <a:pos x="33768746" y="110833186"/>
              </a:cxn>
              <a:cxn ang="0">
                <a:pos x="12698891" y="63953040"/>
              </a:cxn>
            </a:cxnLst>
            <a:rect l="0" t="0" r="0" b="0"/>
            <a:pathLst>
              <a:path w="604" h="619">
                <a:moveTo>
                  <a:pt x="250" y="251"/>
                </a:moveTo>
                <a:lnTo>
                  <a:pt x="250" y="251"/>
                </a:lnTo>
                <a:cubicBezTo>
                  <a:pt x="265" y="251"/>
                  <a:pt x="279" y="236"/>
                  <a:pt x="279" y="221"/>
                </a:cubicBezTo>
                <a:cubicBezTo>
                  <a:pt x="279" y="206"/>
                  <a:pt x="265" y="192"/>
                  <a:pt x="250" y="192"/>
                </a:cubicBezTo>
                <a:cubicBezTo>
                  <a:pt x="235" y="192"/>
                  <a:pt x="220" y="206"/>
                  <a:pt x="220" y="221"/>
                </a:cubicBezTo>
                <a:cubicBezTo>
                  <a:pt x="220" y="236"/>
                  <a:pt x="235" y="251"/>
                  <a:pt x="250" y="251"/>
                </a:cubicBezTo>
                <a:close/>
                <a:moveTo>
                  <a:pt x="132" y="251"/>
                </a:moveTo>
                <a:lnTo>
                  <a:pt x="132" y="251"/>
                </a:lnTo>
                <a:cubicBezTo>
                  <a:pt x="147" y="251"/>
                  <a:pt x="162" y="236"/>
                  <a:pt x="162" y="221"/>
                </a:cubicBezTo>
                <a:cubicBezTo>
                  <a:pt x="162" y="206"/>
                  <a:pt x="147" y="192"/>
                  <a:pt x="132" y="192"/>
                </a:cubicBezTo>
                <a:cubicBezTo>
                  <a:pt x="117" y="192"/>
                  <a:pt x="103" y="206"/>
                  <a:pt x="103" y="221"/>
                </a:cubicBezTo>
                <a:cubicBezTo>
                  <a:pt x="103" y="236"/>
                  <a:pt x="117" y="251"/>
                  <a:pt x="132" y="251"/>
                </a:cubicBezTo>
                <a:close/>
                <a:moveTo>
                  <a:pt x="367" y="251"/>
                </a:moveTo>
                <a:lnTo>
                  <a:pt x="367" y="251"/>
                </a:lnTo>
                <a:cubicBezTo>
                  <a:pt x="383" y="251"/>
                  <a:pt x="397" y="236"/>
                  <a:pt x="397" y="221"/>
                </a:cubicBezTo>
                <a:cubicBezTo>
                  <a:pt x="397" y="206"/>
                  <a:pt x="383" y="192"/>
                  <a:pt x="367" y="192"/>
                </a:cubicBezTo>
                <a:cubicBezTo>
                  <a:pt x="353" y="192"/>
                  <a:pt x="338" y="206"/>
                  <a:pt x="338" y="221"/>
                </a:cubicBezTo>
                <a:cubicBezTo>
                  <a:pt x="338" y="236"/>
                  <a:pt x="353" y="251"/>
                  <a:pt x="367" y="251"/>
                </a:cubicBezTo>
                <a:close/>
                <a:moveTo>
                  <a:pt x="530" y="177"/>
                </a:moveTo>
                <a:lnTo>
                  <a:pt x="530" y="177"/>
                </a:lnTo>
                <a:lnTo>
                  <a:pt x="530" y="192"/>
                </a:lnTo>
                <a:cubicBezTo>
                  <a:pt x="530" y="206"/>
                  <a:pt x="530" y="221"/>
                  <a:pt x="530" y="221"/>
                </a:cubicBezTo>
                <a:cubicBezTo>
                  <a:pt x="559" y="265"/>
                  <a:pt x="574" y="295"/>
                  <a:pt x="574" y="339"/>
                </a:cubicBezTo>
                <a:cubicBezTo>
                  <a:pt x="574" y="398"/>
                  <a:pt x="530" y="457"/>
                  <a:pt x="471" y="501"/>
                </a:cubicBezTo>
                <a:cubicBezTo>
                  <a:pt x="471" y="560"/>
                  <a:pt x="471" y="560"/>
                  <a:pt x="471" y="560"/>
                </a:cubicBezTo>
                <a:cubicBezTo>
                  <a:pt x="397" y="516"/>
                  <a:pt x="397" y="516"/>
                  <a:pt x="397" y="516"/>
                </a:cubicBezTo>
                <a:cubicBezTo>
                  <a:pt x="383" y="530"/>
                  <a:pt x="367" y="530"/>
                  <a:pt x="353" y="530"/>
                </a:cubicBezTo>
                <a:cubicBezTo>
                  <a:pt x="309" y="530"/>
                  <a:pt x="279" y="516"/>
                  <a:pt x="235" y="486"/>
                </a:cubicBezTo>
                <a:cubicBezTo>
                  <a:pt x="220" y="486"/>
                  <a:pt x="220" y="486"/>
                  <a:pt x="206" y="486"/>
                </a:cubicBezTo>
                <a:cubicBezTo>
                  <a:pt x="191" y="486"/>
                  <a:pt x="191" y="486"/>
                  <a:pt x="176" y="486"/>
                </a:cubicBezTo>
                <a:cubicBezTo>
                  <a:pt x="235" y="530"/>
                  <a:pt x="279" y="560"/>
                  <a:pt x="353" y="560"/>
                </a:cubicBezTo>
                <a:cubicBezTo>
                  <a:pt x="367" y="560"/>
                  <a:pt x="383" y="560"/>
                  <a:pt x="397" y="560"/>
                </a:cubicBezTo>
                <a:cubicBezTo>
                  <a:pt x="515" y="618"/>
                  <a:pt x="515" y="618"/>
                  <a:pt x="515" y="618"/>
                </a:cubicBezTo>
                <a:cubicBezTo>
                  <a:pt x="515" y="516"/>
                  <a:pt x="515" y="516"/>
                  <a:pt x="515" y="516"/>
                </a:cubicBezTo>
                <a:cubicBezTo>
                  <a:pt x="574" y="471"/>
                  <a:pt x="603" y="413"/>
                  <a:pt x="603" y="339"/>
                </a:cubicBezTo>
                <a:cubicBezTo>
                  <a:pt x="603" y="280"/>
                  <a:pt x="574" y="221"/>
                  <a:pt x="530" y="177"/>
                </a:cubicBezTo>
                <a:close/>
                <a:moveTo>
                  <a:pt x="191" y="442"/>
                </a:moveTo>
                <a:lnTo>
                  <a:pt x="191" y="442"/>
                </a:lnTo>
                <a:cubicBezTo>
                  <a:pt x="206" y="442"/>
                  <a:pt x="235" y="442"/>
                  <a:pt x="250" y="442"/>
                </a:cubicBezTo>
                <a:cubicBezTo>
                  <a:pt x="397" y="442"/>
                  <a:pt x="485" y="339"/>
                  <a:pt x="485" y="221"/>
                </a:cubicBezTo>
                <a:cubicBezTo>
                  <a:pt x="485" y="88"/>
                  <a:pt x="367" y="0"/>
                  <a:pt x="250" y="0"/>
                </a:cubicBezTo>
                <a:cubicBezTo>
                  <a:pt x="117" y="0"/>
                  <a:pt x="0" y="88"/>
                  <a:pt x="0" y="221"/>
                </a:cubicBezTo>
                <a:cubicBezTo>
                  <a:pt x="0" y="295"/>
                  <a:pt x="29" y="354"/>
                  <a:pt x="73" y="398"/>
                </a:cubicBezTo>
                <a:cubicBezTo>
                  <a:pt x="73" y="501"/>
                  <a:pt x="73" y="501"/>
                  <a:pt x="73" y="501"/>
                </a:cubicBezTo>
                <a:lnTo>
                  <a:pt x="191" y="442"/>
                </a:lnTo>
                <a:close/>
                <a:moveTo>
                  <a:pt x="44" y="221"/>
                </a:moveTo>
                <a:lnTo>
                  <a:pt x="44" y="221"/>
                </a:lnTo>
                <a:cubicBezTo>
                  <a:pt x="44" y="118"/>
                  <a:pt x="132" y="30"/>
                  <a:pt x="250" y="30"/>
                </a:cubicBezTo>
                <a:cubicBezTo>
                  <a:pt x="353" y="30"/>
                  <a:pt x="456" y="118"/>
                  <a:pt x="456" y="221"/>
                </a:cubicBezTo>
                <a:cubicBezTo>
                  <a:pt x="456" y="324"/>
                  <a:pt x="367" y="413"/>
                  <a:pt x="250" y="413"/>
                </a:cubicBezTo>
                <a:cubicBezTo>
                  <a:pt x="235" y="413"/>
                  <a:pt x="206" y="413"/>
                  <a:pt x="191" y="398"/>
                </a:cubicBezTo>
                <a:cubicBezTo>
                  <a:pt x="117" y="442"/>
                  <a:pt x="117" y="442"/>
                  <a:pt x="117" y="442"/>
                </a:cubicBezTo>
                <a:cubicBezTo>
                  <a:pt x="117" y="383"/>
                  <a:pt x="117" y="383"/>
                  <a:pt x="117" y="383"/>
                </a:cubicBezTo>
                <a:cubicBezTo>
                  <a:pt x="73" y="339"/>
                  <a:pt x="44" y="280"/>
                  <a:pt x="44" y="221"/>
                </a:cubicBezTo>
                <a:close/>
              </a:path>
            </a:pathLst>
          </a:custGeom>
          <a:solidFill>
            <a:srgbClr val="A4947E"/>
          </a:solidFill>
          <a:ln w="9525">
            <a:noFill/>
          </a:ln>
        </p:spPr>
        <p:txBody>
          <a:bodyPr/>
          <a:lstStyle/>
          <a:p>
            <a:endParaRPr lang="zh-CN" altLang="en-US"/>
          </a:p>
        </p:txBody>
      </p:sp>
      <p:sp>
        <p:nvSpPr>
          <p:cNvPr id="58379" name="稻壳儿小白白(http://dwz.cn/Wu2UP)"/>
          <p:cNvSpPr/>
          <p:nvPr/>
        </p:nvSpPr>
        <p:spPr>
          <a:xfrm>
            <a:off x="13642340" y="9459278"/>
            <a:ext cx="509588" cy="511175"/>
          </a:xfrm>
          <a:custGeom>
            <a:avLst/>
            <a:gdLst/>
            <a:ahLst/>
            <a:cxnLst>
              <a:cxn ang="0">
                <a:pos x="149415200" y="136644306"/>
              </a:cxn>
              <a:cxn ang="0">
                <a:pos x="63828188" y="119527259"/>
              </a:cxn>
              <a:cxn ang="0">
                <a:pos x="33944505" y="136644306"/>
              </a:cxn>
              <a:cxn ang="0">
                <a:pos x="33944505" y="149409275"/>
              </a:cxn>
              <a:cxn ang="0">
                <a:pos x="63828188" y="166526322"/>
              </a:cxn>
              <a:cxn ang="0">
                <a:pos x="149415200" y="149409275"/>
              </a:cxn>
              <a:cxn ang="0">
                <a:pos x="149415200" y="136644306"/>
              </a:cxn>
              <a:cxn ang="0">
                <a:pos x="63828188" y="158112627"/>
              </a:cxn>
              <a:cxn ang="0">
                <a:pos x="63828188" y="128230611"/>
              </a:cxn>
              <a:cxn ang="0">
                <a:pos x="63828188" y="158112627"/>
              </a:cxn>
              <a:cxn ang="0">
                <a:pos x="149415200" y="46998258"/>
              </a:cxn>
              <a:cxn ang="0">
                <a:pos x="63828188" y="29882016"/>
              </a:cxn>
              <a:cxn ang="0">
                <a:pos x="33944505" y="46998258"/>
              </a:cxn>
              <a:cxn ang="0">
                <a:pos x="33944505" y="59764032"/>
              </a:cxn>
              <a:cxn ang="0">
                <a:pos x="63828188" y="76880274"/>
              </a:cxn>
              <a:cxn ang="0">
                <a:pos x="149415200" y="59764032"/>
              </a:cxn>
              <a:cxn ang="0">
                <a:pos x="149415200" y="46998258"/>
              </a:cxn>
              <a:cxn ang="0">
                <a:pos x="63828188" y="68176923"/>
              </a:cxn>
              <a:cxn ang="0">
                <a:pos x="63828188" y="38585367"/>
              </a:cxn>
              <a:cxn ang="0">
                <a:pos x="63828188" y="68176923"/>
              </a:cxn>
              <a:cxn ang="0">
                <a:pos x="149415200" y="93997321"/>
              </a:cxn>
              <a:cxn ang="0">
                <a:pos x="115180235" y="76880274"/>
              </a:cxn>
              <a:cxn ang="0">
                <a:pos x="33944505" y="93997321"/>
              </a:cxn>
              <a:cxn ang="0">
                <a:pos x="33944505" y="102411017"/>
              </a:cxn>
              <a:cxn ang="0">
                <a:pos x="115180235" y="119527259"/>
              </a:cxn>
              <a:cxn ang="0">
                <a:pos x="149415200" y="102411017"/>
              </a:cxn>
              <a:cxn ang="0">
                <a:pos x="149415200" y="93997321"/>
              </a:cxn>
              <a:cxn ang="0">
                <a:pos x="115180235" y="111114368"/>
              </a:cxn>
              <a:cxn ang="0">
                <a:pos x="115180235" y="85293970"/>
              </a:cxn>
              <a:cxn ang="0">
                <a:pos x="115180235" y="111114368"/>
              </a:cxn>
              <a:cxn ang="0">
                <a:pos x="157828912" y="0"/>
              </a:cxn>
              <a:cxn ang="0">
                <a:pos x="0" y="25529938"/>
              </a:cxn>
              <a:cxn ang="0">
                <a:pos x="21179511" y="183642565"/>
              </a:cxn>
              <a:cxn ang="0">
                <a:pos x="183650166" y="162174244"/>
              </a:cxn>
              <a:cxn ang="0">
                <a:pos x="157828912" y="0"/>
              </a:cxn>
              <a:cxn ang="0">
                <a:pos x="170594711" y="162174244"/>
              </a:cxn>
              <a:cxn ang="0">
                <a:pos x="21179511" y="170877596"/>
              </a:cxn>
              <a:cxn ang="0">
                <a:pos x="12765799" y="25529938"/>
              </a:cxn>
              <a:cxn ang="0">
                <a:pos x="157828912" y="12764969"/>
              </a:cxn>
              <a:cxn ang="0">
                <a:pos x="170594711" y="162174244"/>
              </a:cxn>
            </a:cxnLst>
            <a:rect l="0" t="0" r="0" b="0"/>
            <a:pathLst>
              <a:path w="634" h="634">
                <a:moveTo>
                  <a:pt x="515" y="471"/>
                </a:moveTo>
                <a:lnTo>
                  <a:pt x="515" y="471"/>
                </a:lnTo>
                <a:cubicBezTo>
                  <a:pt x="294" y="471"/>
                  <a:pt x="294" y="471"/>
                  <a:pt x="294" y="471"/>
                </a:cubicBezTo>
                <a:cubicBezTo>
                  <a:pt x="279" y="442"/>
                  <a:pt x="250" y="412"/>
                  <a:pt x="220" y="412"/>
                </a:cubicBezTo>
                <a:cubicBezTo>
                  <a:pt x="176" y="412"/>
                  <a:pt x="147" y="442"/>
                  <a:pt x="147" y="471"/>
                </a:cubicBezTo>
                <a:cubicBezTo>
                  <a:pt x="117" y="471"/>
                  <a:pt x="117" y="471"/>
                  <a:pt x="117" y="471"/>
                </a:cubicBezTo>
                <a:cubicBezTo>
                  <a:pt x="103" y="471"/>
                  <a:pt x="103" y="486"/>
                  <a:pt x="103" y="501"/>
                </a:cubicBezTo>
                <a:cubicBezTo>
                  <a:pt x="103" y="501"/>
                  <a:pt x="103" y="515"/>
                  <a:pt x="117" y="515"/>
                </a:cubicBezTo>
                <a:cubicBezTo>
                  <a:pt x="147" y="515"/>
                  <a:pt x="147" y="515"/>
                  <a:pt x="147" y="515"/>
                </a:cubicBezTo>
                <a:cubicBezTo>
                  <a:pt x="147" y="545"/>
                  <a:pt x="176" y="574"/>
                  <a:pt x="220" y="574"/>
                </a:cubicBezTo>
                <a:cubicBezTo>
                  <a:pt x="250" y="574"/>
                  <a:pt x="279" y="545"/>
                  <a:pt x="294" y="515"/>
                </a:cubicBezTo>
                <a:cubicBezTo>
                  <a:pt x="515" y="515"/>
                  <a:pt x="515" y="515"/>
                  <a:pt x="515" y="515"/>
                </a:cubicBezTo>
                <a:lnTo>
                  <a:pt x="530" y="501"/>
                </a:lnTo>
                <a:cubicBezTo>
                  <a:pt x="530" y="486"/>
                  <a:pt x="515" y="471"/>
                  <a:pt x="515" y="471"/>
                </a:cubicBezTo>
                <a:close/>
                <a:moveTo>
                  <a:pt x="220" y="545"/>
                </a:moveTo>
                <a:lnTo>
                  <a:pt x="220" y="545"/>
                </a:lnTo>
                <a:cubicBezTo>
                  <a:pt x="191" y="545"/>
                  <a:pt x="162" y="515"/>
                  <a:pt x="162" y="501"/>
                </a:cubicBezTo>
                <a:cubicBezTo>
                  <a:pt x="162" y="471"/>
                  <a:pt x="191" y="442"/>
                  <a:pt x="220" y="442"/>
                </a:cubicBezTo>
                <a:cubicBezTo>
                  <a:pt x="235" y="442"/>
                  <a:pt x="265" y="471"/>
                  <a:pt x="265" y="501"/>
                </a:cubicBezTo>
                <a:cubicBezTo>
                  <a:pt x="265" y="515"/>
                  <a:pt x="235" y="545"/>
                  <a:pt x="220" y="545"/>
                </a:cubicBezTo>
                <a:close/>
                <a:moveTo>
                  <a:pt x="515" y="162"/>
                </a:moveTo>
                <a:lnTo>
                  <a:pt x="515" y="162"/>
                </a:lnTo>
                <a:cubicBezTo>
                  <a:pt x="294" y="162"/>
                  <a:pt x="294" y="162"/>
                  <a:pt x="294" y="162"/>
                </a:cubicBezTo>
                <a:cubicBezTo>
                  <a:pt x="279" y="133"/>
                  <a:pt x="250" y="103"/>
                  <a:pt x="220" y="103"/>
                </a:cubicBezTo>
                <a:cubicBezTo>
                  <a:pt x="176" y="103"/>
                  <a:pt x="147" y="133"/>
                  <a:pt x="147" y="162"/>
                </a:cubicBezTo>
                <a:cubicBezTo>
                  <a:pt x="117" y="162"/>
                  <a:pt x="117" y="162"/>
                  <a:pt x="117" y="162"/>
                </a:cubicBezTo>
                <a:cubicBezTo>
                  <a:pt x="103" y="162"/>
                  <a:pt x="103" y="176"/>
                  <a:pt x="103" y="176"/>
                </a:cubicBezTo>
                <a:cubicBezTo>
                  <a:pt x="103" y="192"/>
                  <a:pt x="103" y="206"/>
                  <a:pt x="117" y="206"/>
                </a:cubicBezTo>
                <a:cubicBezTo>
                  <a:pt x="147" y="206"/>
                  <a:pt x="147" y="206"/>
                  <a:pt x="147" y="206"/>
                </a:cubicBezTo>
                <a:cubicBezTo>
                  <a:pt x="147" y="235"/>
                  <a:pt x="176" y="265"/>
                  <a:pt x="220" y="265"/>
                </a:cubicBezTo>
                <a:cubicBezTo>
                  <a:pt x="250" y="265"/>
                  <a:pt x="279" y="235"/>
                  <a:pt x="294" y="206"/>
                </a:cubicBezTo>
                <a:cubicBezTo>
                  <a:pt x="515" y="206"/>
                  <a:pt x="515" y="206"/>
                  <a:pt x="515" y="206"/>
                </a:cubicBezTo>
                <a:cubicBezTo>
                  <a:pt x="515" y="206"/>
                  <a:pt x="530" y="192"/>
                  <a:pt x="530" y="176"/>
                </a:cubicBezTo>
                <a:lnTo>
                  <a:pt x="515" y="162"/>
                </a:lnTo>
                <a:close/>
                <a:moveTo>
                  <a:pt x="220" y="235"/>
                </a:moveTo>
                <a:lnTo>
                  <a:pt x="220" y="235"/>
                </a:lnTo>
                <a:cubicBezTo>
                  <a:pt x="191" y="235"/>
                  <a:pt x="162" y="206"/>
                  <a:pt x="162" y="176"/>
                </a:cubicBezTo>
                <a:cubicBezTo>
                  <a:pt x="162" y="162"/>
                  <a:pt x="191" y="133"/>
                  <a:pt x="220" y="133"/>
                </a:cubicBezTo>
                <a:cubicBezTo>
                  <a:pt x="235" y="133"/>
                  <a:pt x="265" y="162"/>
                  <a:pt x="265" y="176"/>
                </a:cubicBezTo>
                <a:cubicBezTo>
                  <a:pt x="265" y="206"/>
                  <a:pt x="235" y="235"/>
                  <a:pt x="220" y="235"/>
                </a:cubicBezTo>
                <a:close/>
                <a:moveTo>
                  <a:pt x="515" y="324"/>
                </a:moveTo>
                <a:lnTo>
                  <a:pt x="515" y="324"/>
                </a:lnTo>
                <a:cubicBezTo>
                  <a:pt x="471" y="324"/>
                  <a:pt x="471" y="324"/>
                  <a:pt x="471" y="324"/>
                </a:cubicBezTo>
                <a:cubicBezTo>
                  <a:pt x="456" y="280"/>
                  <a:pt x="426" y="265"/>
                  <a:pt x="397" y="265"/>
                </a:cubicBezTo>
                <a:cubicBezTo>
                  <a:pt x="353" y="265"/>
                  <a:pt x="324" y="280"/>
                  <a:pt x="324" y="324"/>
                </a:cubicBezTo>
                <a:cubicBezTo>
                  <a:pt x="117" y="324"/>
                  <a:pt x="117" y="324"/>
                  <a:pt x="117" y="324"/>
                </a:cubicBezTo>
                <a:cubicBezTo>
                  <a:pt x="103" y="324"/>
                  <a:pt x="103" y="324"/>
                  <a:pt x="103" y="338"/>
                </a:cubicBezTo>
                <a:cubicBezTo>
                  <a:pt x="103" y="353"/>
                  <a:pt x="103" y="353"/>
                  <a:pt x="117" y="353"/>
                </a:cubicBezTo>
                <a:cubicBezTo>
                  <a:pt x="324" y="353"/>
                  <a:pt x="324" y="353"/>
                  <a:pt x="324" y="353"/>
                </a:cubicBezTo>
                <a:cubicBezTo>
                  <a:pt x="324" y="397"/>
                  <a:pt x="353" y="412"/>
                  <a:pt x="397" y="412"/>
                </a:cubicBezTo>
                <a:cubicBezTo>
                  <a:pt x="426" y="412"/>
                  <a:pt x="456" y="397"/>
                  <a:pt x="471" y="353"/>
                </a:cubicBezTo>
                <a:cubicBezTo>
                  <a:pt x="515" y="353"/>
                  <a:pt x="515" y="353"/>
                  <a:pt x="515" y="353"/>
                </a:cubicBezTo>
                <a:cubicBezTo>
                  <a:pt x="515" y="353"/>
                  <a:pt x="530" y="353"/>
                  <a:pt x="530" y="338"/>
                </a:cubicBezTo>
                <a:cubicBezTo>
                  <a:pt x="530" y="324"/>
                  <a:pt x="515" y="324"/>
                  <a:pt x="515" y="324"/>
                </a:cubicBezTo>
                <a:close/>
                <a:moveTo>
                  <a:pt x="397" y="383"/>
                </a:moveTo>
                <a:lnTo>
                  <a:pt x="397" y="383"/>
                </a:lnTo>
                <a:cubicBezTo>
                  <a:pt x="367" y="383"/>
                  <a:pt x="338" y="368"/>
                  <a:pt x="338" y="338"/>
                </a:cubicBezTo>
                <a:cubicBezTo>
                  <a:pt x="338" y="309"/>
                  <a:pt x="367" y="294"/>
                  <a:pt x="397" y="294"/>
                </a:cubicBezTo>
                <a:cubicBezTo>
                  <a:pt x="412" y="294"/>
                  <a:pt x="441" y="309"/>
                  <a:pt x="441" y="338"/>
                </a:cubicBezTo>
                <a:cubicBezTo>
                  <a:pt x="441" y="368"/>
                  <a:pt x="412" y="383"/>
                  <a:pt x="397" y="383"/>
                </a:cubicBezTo>
                <a:close/>
                <a:moveTo>
                  <a:pt x="544" y="0"/>
                </a:moveTo>
                <a:lnTo>
                  <a:pt x="544" y="0"/>
                </a:lnTo>
                <a:cubicBezTo>
                  <a:pt x="73" y="0"/>
                  <a:pt x="73" y="0"/>
                  <a:pt x="73" y="0"/>
                </a:cubicBezTo>
                <a:cubicBezTo>
                  <a:pt x="29" y="0"/>
                  <a:pt x="0" y="44"/>
                  <a:pt x="0" y="88"/>
                </a:cubicBezTo>
                <a:cubicBezTo>
                  <a:pt x="0" y="559"/>
                  <a:pt x="0" y="559"/>
                  <a:pt x="0" y="559"/>
                </a:cubicBezTo>
                <a:cubicBezTo>
                  <a:pt x="0" y="604"/>
                  <a:pt x="29" y="633"/>
                  <a:pt x="73" y="633"/>
                </a:cubicBezTo>
                <a:cubicBezTo>
                  <a:pt x="544" y="633"/>
                  <a:pt x="544" y="633"/>
                  <a:pt x="544" y="633"/>
                </a:cubicBezTo>
                <a:cubicBezTo>
                  <a:pt x="588" y="633"/>
                  <a:pt x="633" y="604"/>
                  <a:pt x="633" y="559"/>
                </a:cubicBezTo>
                <a:cubicBezTo>
                  <a:pt x="633" y="88"/>
                  <a:pt x="633" y="88"/>
                  <a:pt x="633" y="88"/>
                </a:cubicBezTo>
                <a:cubicBezTo>
                  <a:pt x="633" y="44"/>
                  <a:pt x="588" y="0"/>
                  <a:pt x="544" y="0"/>
                </a:cubicBezTo>
                <a:close/>
                <a:moveTo>
                  <a:pt x="588" y="559"/>
                </a:moveTo>
                <a:lnTo>
                  <a:pt x="588" y="559"/>
                </a:lnTo>
                <a:cubicBezTo>
                  <a:pt x="588" y="574"/>
                  <a:pt x="574" y="589"/>
                  <a:pt x="544" y="589"/>
                </a:cubicBezTo>
                <a:cubicBezTo>
                  <a:pt x="73" y="589"/>
                  <a:pt x="73" y="589"/>
                  <a:pt x="73" y="589"/>
                </a:cubicBezTo>
                <a:cubicBezTo>
                  <a:pt x="58" y="589"/>
                  <a:pt x="44" y="574"/>
                  <a:pt x="44" y="559"/>
                </a:cubicBezTo>
                <a:cubicBezTo>
                  <a:pt x="44" y="88"/>
                  <a:pt x="44" y="88"/>
                  <a:pt x="44" y="88"/>
                </a:cubicBezTo>
                <a:cubicBezTo>
                  <a:pt x="44" y="59"/>
                  <a:pt x="58" y="44"/>
                  <a:pt x="73" y="44"/>
                </a:cubicBezTo>
                <a:cubicBezTo>
                  <a:pt x="544" y="44"/>
                  <a:pt x="544" y="44"/>
                  <a:pt x="544" y="44"/>
                </a:cubicBezTo>
                <a:cubicBezTo>
                  <a:pt x="574" y="44"/>
                  <a:pt x="588" y="59"/>
                  <a:pt x="588" y="88"/>
                </a:cubicBezTo>
                <a:lnTo>
                  <a:pt x="588" y="559"/>
                </a:lnTo>
                <a:close/>
              </a:path>
            </a:pathLst>
          </a:custGeom>
          <a:solidFill>
            <a:srgbClr val="A4947E"/>
          </a:solidFill>
          <a:ln w="9525">
            <a:noFill/>
          </a:ln>
        </p:spPr>
        <p:txBody>
          <a:bodyPr/>
          <a:lstStyle/>
          <a:p>
            <a:endParaRPr lang="zh-CN" altLang="en-US"/>
          </a:p>
        </p:txBody>
      </p:sp>
      <p:sp>
        <p:nvSpPr>
          <p:cNvPr id="8" name="Shape 1223"/>
          <p:cNvSpPr/>
          <p:nvPr/>
        </p:nvSpPr>
        <p:spPr>
          <a:xfrm>
            <a:off x="4996849" y="5528264"/>
            <a:ext cx="6411154" cy="2329429"/>
          </a:xfrm>
          <a:prstGeom prst="rect">
            <a:avLst/>
          </a:prstGeom>
          <a:ln w="25400">
            <a:miter lim="400000"/>
          </a:ln>
        </p:spPr>
        <p:txBody>
          <a:bodyPr lIns="0" tIns="0" rIns="0" bIns="0">
            <a:normAutofit/>
          </a:bodyPr>
          <a:lstStyle>
            <a:lvl1pPr defTabSz="457200">
              <a:defRPr sz="2800">
                <a:solidFill>
                  <a:srgbClr val="A7A7A7"/>
                </a:solidFill>
                <a:uFill>
                  <a:solidFill>
                    <a:srgbClr val="011480"/>
                  </a:solidFill>
                </a:uFill>
                <a:latin typeface="+mj-lt"/>
                <a:ea typeface="+mj-ea"/>
                <a:cs typeface="+mj-cs"/>
                <a:sym typeface="Montserrat-Regular"/>
              </a:defRPr>
            </a:lvl1pPr>
          </a:lstStyle>
          <a:p>
            <a:pPr lvl="0">
              <a:lnSpc>
                <a:spcPct val="140000"/>
              </a:lnSpc>
              <a:defRPr sz="1800">
                <a:solidFill>
                  <a:srgbClr val="000000"/>
                </a:solidFill>
                <a:uFillTx/>
              </a:defRPr>
            </a:pPr>
            <a:r>
              <a:rPr lang="zh-CN" sz="2800">
                <a:solidFill>
                  <a:srgbClr val="A7A7A7"/>
                </a:solidFill>
                <a:uFill>
                  <a:solidFill>
                    <a:srgbClr val="011480"/>
                  </a:solidFill>
                </a:uFill>
                <a:latin typeface="微软雅黑" charset="0"/>
                <a:ea typeface="微软雅黑" charset="0"/>
                <a:cs typeface="Agency FB" charset="0"/>
                <a:sym typeface="+mn-ea"/>
              </a:rPr>
              <a:t>请在此处填写内容，请在此处填写内容，请在此处填写内容，请在此处填写内容，请在此处填写内容，请在此处填写内容。</a:t>
            </a:r>
            <a:endParaRPr sz="2800" dirty="0">
              <a:solidFill>
                <a:srgbClr val="A7A7A7"/>
              </a:solidFill>
              <a:uFill>
                <a:solidFill>
                  <a:srgbClr val="011480"/>
                </a:solidFill>
              </a:uFill>
              <a:latin typeface="Agency FB" charset="0"/>
              <a:ea typeface="Agency FB" charset="0"/>
              <a:cs typeface="Agency FB"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3" presetClass="entr" presetSubtype="10" fill="hold" grpId="1" nodeType="afterEffect">
                                  <p:stCondLst>
                                    <p:cond delay="0"/>
                                  </p:stCondLst>
                                  <p:childTnLst>
                                    <p:set>
                                      <p:cBhvr>
                                        <p:cTn id="14" dur="1" fill="hold">
                                          <p:stCondLst>
                                            <p:cond delay="0"/>
                                          </p:stCondLst>
                                        </p:cTn>
                                        <p:tgtEl>
                                          <p:spTgt spid="1217"/>
                                        </p:tgtEl>
                                        <p:attrNameLst>
                                          <p:attrName>style.visibility</p:attrName>
                                        </p:attrNameLst>
                                      </p:cBhvr>
                                      <p:to>
                                        <p:strVal val="visible"/>
                                      </p:to>
                                    </p:set>
                                    <p:animEffect transition="in" filter="blinds(horizontal)">
                                      <p:cBhvr>
                                        <p:cTn id="15" dur="500"/>
                                        <p:tgtEl>
                                          <p:spTgt spid="1217"/>
                                        </p:tgtEl>
                                      </p:cBhvr>
                                    </p:animEffect>
                                  </p:childTnLst>
                                </p:cTn>
                              </p:par>
                              <p:par>
                                <p:cTn id="16" presetID="3" presetClass="entr" presetSubtype="10" fill="hold" grpId="1" nodeType="withEffect">
                                  <p:stCondLst>
                                    <p:cond delay="0"/>
                                  </p:stCondLst>
                                  <p:childTnLst>
                                    <p:set>
                                      <p:cBhvr>
                                        <p:cTn id="17" dur="1" fill="hold">
                                          <p:stCondLst>
                                            <p:cond delay="0"/>
                                          </p:stCondLst>
                                        </p:cTn>
                                        <p:tgtEl>
                                          <p:spTgt spid="58425"/>
                                        </p:tgtEl>
                                        <p:attrNameLst>
                                          <p:attrName>style.visibility</p:attrName>
                                        </p:attrNameLst>
                                      </p:cBhvr>
                                      <p:to>
                                        <p:strVal val="visible"/>
                                      </p:to>
                                    </p:set>
                                    <p:animEffect transition="in" filter="blinds(horizontal)">
                                      <p:cBhvr>
                                        <p:cTn id="18" dur="500"/>
                                        <p:tgtEl>
                                          <p:spTgt spid="58425"/>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1216"/>
                                        </p:tgtEl>
                                        <p:attrNameLst>
                                          <p:attrName>style.visibility</p:attrName>
                                        </p:attrNameLst>
                                      </p:cBhvr>
                                      <p:to>
                                        <p:strVal val="visible"/>
                                      </p:to>
                                    </p:set>
                                    <p:animEffect transition="in" filter="fade">
                                      <p:cBhvr>
                                        <p:cTn id="22" dur="1000"/>
                                        <p:tgtEl>
                                          <p:spTgt spid="1216"/>
                                        </p:tgtEl>
                                      </p:cBhvr>
                                    </p:animEffect>
                                    <p:anim calcmode="lin" valueType="num">
                                      <p:cBhvr>
                                        <p:cTn id="23" dur="1000" fill="hold"/>
                                        <p:tgtEl>
                                          <p:spTgt spid="1216"/>
                                        </p:tgtEl>
                                        <p:attrNameLst>
                                          <p:attrName>ppt_x</p:attrName>
                                        </p:attrNameLst>
                                      </p:cBhvr>
                                      <p:tavLst>
                                        <p:tav tm="0">
                                          <p:val>
                                            <p:strVal val="#ppt_x"/>
                                          </p:val>
                                        </p:tav>
                                        <p:tav tm="100000">
                                          <p:val>
                                            <p:strVal val="#ppt_x"/>
                                          </p:val>
                                        </p:tav>
                                      </p:tavLst>
                                    </p:anim>
                                    <p:anim calcmode="lin" valueType="num">
                                      <p:cBhvr>
                                        <p:cTn id="24" dur="1000" fill="hold"/>
                                        <p:tgtEl>
                                          <p:spTgt spid="12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3" presetClass="entr" presetSubtype="10" fill="hold" grpId="0" nodeType="afterEffect">
                                  <p:stCondLst>
                                    <p:cond delay="0"/>
                                  </p:stCondLst>
                                  <p:childTnLst>
                                    <p:set>
                                      <p:cBhvr>
                                        <p:cTn id="32" dur="1" fill="hold">
                                          <p:stCondLst>
                                            <p:cond delay="0"/>
                                          </p:stCondLst>
                                        </p:cTn>
                                        <p:tgtEl>
                                          <p:spTgt spid="1221"/>
                                        </p:tgtEl>
                                        <p:attrNameLst>
                                          <p:attrName>style.visibility</p:attrName>
                                        </p:attrNameLst>
                                      </p:cBhvr>
                                      <p:to>
                                        <p:strVal val="visible"/>
                                      </p:to>
                                    </p:set>
                                    <p:animEffect transition="in" filter="blinds(horizontal)">
                                      <p:cBhvr>
                                        <p:cTn id="33" dur="500"/>
                                        <p:tgtEl>
                                          <p:spTgt spid="1221"/>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58411"/>
                                        </p:tgtEl>
                                        <p:attrNameLst>
                                          <p:attrName>style.visibility</p:attrName>
                                        </p:attrNameLst>
                                      </p:cBhvr>
                                      <p:to>
                                        <p:strVal val="visible"/>
                                      </p:to>
                                    </p:set>
                                    <p:animEffect transition="in" filter="blinds(horizontal)">
                                      <p:cBhvr>
                                        <p:cTn id="36" dur="500"/>
                                        <p:tgtEl>
                                          <p:spTgt spid="58411"/>
                                        </p:tgtEl>
                                      </p:cBhvr>
                                    </p:animEffect>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1220"/>
                                        </p:tgtEl>
                                        <p:attrNameLst>
                                          <p:attrName>style.visibility</p:attrName>
                                        </p:attrNameLst>
                                      </p:cBhvr>
                                      <p:to>
                                        <p:strVal val="visible"/>
                                      </p:to>
                                    </p:set>
                                    <p:animEffect transition="in" filter="fade">
                                      <p:cBhvr>
                                        <p:cTn id="40" dur="1000"/>
                                        <p:tgtEl>
                                          <p:spTgt spid="1220"/>
                                        </p:tgtEl>
                                      </p:cBhvr>
                                    </p:animEffect>
                                    <p:anim calcmode="lin" valueType="num">
                                      <p:cBhvr>
                                        <p:cTn id="41" dur="1000" fill="hold"/>
                                        <p:tgtEl>
                                          <p:spTgt spid="1220"/>
                                        </p:tgtEl>
                                        <p:attrNameLst>
                                          <p:attrName>ppt_x</p:attrName>
                                        </p:attrNameLst>
                                      </p:cBhvr>
                                      <p:tavLst>
                                        <p:tav tm="0">
                                          <p:val>
                                            <p:strVal val="#ppt_x"/>
                                          </p:val>
                                        </p:tav>
                                        <p:tav tm="100000">
                                          <p:val>
                                            <p:strVal val="#ppt_x"/>
                                          </p:val>
                                        </p:tav>
                                      </p:tavLst>
                                    </p:anim>
                                    <p:anim calcmode="lin" valueType="num">
                                      <p:cBhvr>
                                        <p:cTn id="42" dur="1000" fill="hold"/>
                                        <p:tgtEl>
                                          <p:spTgt spid="122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219"/>
                                        </p:tgtEl>
                                        <p:attrNameLst>
                                          <p:attrName>style.visibility</p:attrName>
                                        </p:attrNameLst>
                                      </p:cBhvr>
                                      <p:to>
                                        <p:strVal val="visible"/>
                                      </p:to>
                                    </p:set>
                                    <p:animEffect transition="in" filter="fade">
                                      <p:cBhvr>
                                        <p:cTn id="45" dur="1000"/>
                                        <p:tgtEl>
                                          <p:spTgt spid="1219"/>
                                        </p:tgtEl>
                                      </p:cBhvr>
                                    </p:animEffect>
                                    <p:anim calcmode="lin" valueType="num">
                                      <p:cBhvr>
                                        <p:cTn id="46" dur="1000" fill="hold"/>
                                        <p:tgtEl>
                                          <p:spTgt spid="1219"/>
                                        </p:tgtEl>
                                        <p:attrNameLst>
                                          <p:attrName>ppt_x</p:attrName>
                                        </p:attrNameLst>
                                      </p:cBhvr>
                                      <p:tavLst>
                                        <p:tav tm="0">
                                          <p:val>
                                            <p:strVal val="#ppt_x"/>
                                          </p:val>
                                        </p:tav>
                                        <p:tav tm="100000">
                                          <p:val>
                                            <p:strVal val="#ppt_x"/>
                                          </p:val>
                                        </p:tav>
                                      </p:tavLst>
                                    </p:anim>
                                    <p:anim calcmode="lin" valueType="num">
                                      <p:cBhvr>
                                        <p:cTn id="47" dur="1000" fill="hold"/>
                                        <p:tgtEl>
                                          <p:spTgt spid="1219"/>
                                        </p:tgtEl>
                                        <p:attrNameLst>
                                          <p:attrName>ppt_y</p:attrName>
                                        </p:attrNameLst>
                                      </p:cBhvr>
                                      <p:tavLst>
                                        <p:tav tm="0">
                                          <p:val>
                                            <p:strVal val="#ppt_y+.1"/>
                                          </p:val>
                                        </p:tav>
                                        <p:tav tm="100000">
                                          <p:val>
                                            <p:strVal val="#ppt_y"/>
                                          </p:val>
                                        </p:tav>
                                      </p:tavLst>
                                    </p:anim>
                                  </p:childTnLst>
                                </p:cTn>
                              </p:par>
                            </p:childTnLst>
                          </p:cTn>
                        </p:par>
                        <p:par>
                          <p:cTn id="48" fill="hold">
                            <p:stCondLst>
                              <p:cond delay="5000"/>
                            </p:stCondLst>
                            <p:childTnLst>
                              <p:par>
                                <p:cTn id="49" presetID="3" presetClass="entr" presetSubtype="10" fill="hold" grpId="0" nodeType="afterEffect">
                                  <p:stCondLst>
                                    <p:cond delay="0"/>
                                  </p:stCondLst>
                                  <p:childTnLst>
                                    <p:set>
                                      <p:cBhvr>
                                        <p:cTn id="50" dur="1" fill="hold">
                                          <p:stCondLst>
                                            <p:cond delay="0"/>
                                          </p:stCondLst>
                                        </p:cTn>
                                        <p:tgtEl>
                                          <p:spTgt spid="1225"/>
                                        </p:tgtEl>
                                        <p:attrNameLst>
                                          <p:attrName>style.visibility</p:attrName>
                                        </p:attrNameLst>
                                      </p:cBhvr>
                                      <p:to>
                                        <p:strVal val="visible"/>
                                      </p:to>
                                    </p:set>
                                    <p:animEffect transition="in" filter="blinds(horizontal)">
                                      <p:cBhvr>
                                        <p:cTn id="51" dur="500"/>
                                        <p:tgtEl>
                                          <p:spTgt spid="1225"/>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58397"/>
                                        </p:tgtEl>
                                        <p:attrNameLst>
                                          <p:attrName>style.visibility</p:attrName>
                                        </p:attrNameLst>
                                      </p:cBhvr>
                                      <p:to>
                                        <p:strVal val="visible"/>
                                      </p:to>
                                    </p:set>
                                    <p:animEffect transition="in" filter="blinds(horizontal)">
                                      <p:cBhvr>
                                        <p:cTn id="54" dur="500"/>
                                        <p:tgtEl>
                                          <p:spTgt spid="58397"/>
                                        </p:tgtEl>
                                      </p:cBhvr>
                                    </p:animEffect>
                                  </p:childTnLst>
                                </p:cTn>
                              </p:par>
                            </p:childTnLst>
                          </p:cTn>
                        </p:par>
                        <p:par>
                          <p:cTn id="55" fill="hold">
                            <p:stCondLst>
                              <p:cond delay="5500"/>
                            </p:stCondLst>
                            <p:childTnLst>
                              <p:par>
                                <p:cTn id="56" presetID="42" presetClass="entr" presetSubtype="0" fill="hold" grpId="0" nodeType="afterEffect">
                                  <p:stCondLst>
                                    <p:cond delay="0"/>
                                  </p:stCondLst>
                                  <p:childTnLst>
                                    <p:set>
                                      <p:cBhvr>
                                        <p:cTn id="57" dur="1" fill="hold">
                                          <p:stCondLst>
                                            <p:cond delay="0"/>
                                          </p:stCondLst>
                                        </p:cTn>
                                        <p:tgtEl>
                                          <p:spTgt spid="1224"/>
                                        </p:tgtEl>
                                        <p:attrNameLst>
                                          <p:attrName>style.visibility</p:attrName>
                                        </p:attrNameLst>
                                      </p:cBhvr>
                                      <p:to>
                                        <p:strVal val="visible"/>
                                      </p:to>
                                    </p:set>
                                    <p:animEffect transition="in" filter="fade">
                                      <p:cBhvr>
                                        <p:cTn id="58" dur="1000"/>
                                        <p:tgtEl>
                                          <p:spTgt spid="1224"/>
                                        </p:tgtEl>
                                      </p:cBhvr>
                                    </p:animEffect>
                                    <p:anim calcmode="lin" valueType="num">
                                      <p:cBhvr>
                                        <p:cTn id="59" dur="1000" fill="hold"/>
                                        <p:tgtEl>
                                          <p:spTgt spid="1224"/>
                                        </p:tgtEl>
                                        <p:attrNameLst>
                                          <p:attrName>ppt_x</p:attrName>
                                        </p:attrNameLst>
                                      </p:cBhvr>
                                      <p:tavLst>
                                        <p:tav tm="0">
                                          <p:val>
                                            <p:strVal val="#ppt_x"/>
                                          </p:val>
                                        </p:tav>
                                        <p:tav tm="100000">
                                          <p:val>
                                            <p:strVal val="#ppt_x"/>
                                          </p:val>
                                        </p:tav>
                                      </p:tavLst>
                                    </p:anim>
                                    <p:anim calcmode="lin" valueType="num">
                                      <p:cBhvr>
                                        <p:cTn id="60" dur="1000" fill="hold"/>
                                        <p:tgtEl>
                                          <p:spTgt spid="122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223"/>
                                        </p:tgtEl>
                                        <p:attrNameLst>
                                          <p:attrName>style.visibility</p:attrName>
                                        </p:attrNameLst>
                                      </p:cBhvr>
                                      <p:to>
                                        <p:strVal val="visible"/>
                                      </p:to>
                                    </p:set>
                                    <p:animEffect transition="in" filter="fade">
                                      <p:cBhvr>
                                        <p:cTn id="63" dur="1000"/>
                                        <p:tgtEl>
                                          <p:spTgt spid="1223"/>
                                        </p:tgtEl>
                                      </p:cBhvr>
                                    </p:animEffect>
                                    <p:anim calcmode="lin" valueType="num">
                                      <p:cBhvr>
                                        <p:cTn id="64" dur="1000" fill="hold"/>
                                        <p:tgtEl>
                                          <p:spTgt spid="1223"/>
                                        </p:tgtEl>
                                        <p:attrNameLst>
                                          <p:attrName>ppt_x</p:attrName>
                                        </p:attrNameLst>
                                      </p:cBhvr>
                                      <p:tavLst>
                                        <p:tav tm="0">
                                          <p:val>
                                            <p:strVal val="#ppt_x"/>
                                          </p:val>
                                        </p:tav>
                                        <p:tav tm="100000">
                                          <p:val>
                                            <p:strVal val="#ppt_x"/>
                                          </p:val>
                                        </p:tav>
                                      </p:tavLst>
                                    </p:anim>
                                    <p:anim calcmode="lin" valueType="num">
                                      <p:cBhvr>
                                        <p:cTn id="65" dur="1000" fill="hold"/>
                                        <p:tgtEl>
                                          <p:spTgt spid="1223"/>
                                        </p:tgtEl>
                                        <p:attrNameLst>
                                          <p:attrName>ppt_y</p:attrName>
                                        </p:attrNameLst>
                                      </p:cBhvr>
                                      <p:tavLst>
                                        <p:tav tm="0">
                                          <p:val>
                                            <p:strVal val="#ppt_y+.1"/>
                                          </p:val>
                                        </p:tav>
                                        <p:tav tm="100000">
                                          <p:val>
                                            <p:strVal val="#ppt_y"/>
                                          </p:val>
                                        </p:tav>
                                      </p:tavLst>
                                    </p:anim>
                                  </p:childTnLst>
                                </p:cTn>
                              </p:par>
                            </p:childTnLst>
                          </p:cTn>
                        </p:par>
                        <p:par>
                          <p:cTn id="66" fill="hold">
                            <p:stCondLst>
                              <p:cond delay="6500"/>
                            </p:stCondLst>
                            <p:childTnLst>
                              <p:par>
                                <p:cTn id="67" presetID="3" presetClass="entr" presetSubtype="10" fill="hold" grpId="0" nodeType="afterEffect">
                                  <p:stCondLst>
                                    <p:cond delay="0"/>
                                  </p:stCondLst>
                                  <p:childTnLst>
                                    <p:set>
                                      <p:cBhvr>
                                        <p:cTn id="68" dur="1" fill="hold">
                                          <p:stCondLst>
                                            <p:cond delay="0"/>
                                          </p:stCondLst>
                                        </p:cTn>
                                        <p:tgtEl>
                                          <p:spTgt spid="1228"/>
                                        </p:tgtEl>
                                        <p:attrNameLst>
                                          <p:attrName>style.visibility</p:attrName>
                                        </p:attrNameLst>
                                      </p:cBhvr>
                                      <p:to>
                                        <p:strVal val="visible"/>
                                      </p:to>
                                    </p:set>
                                    <p:animEffect transition="in" filter="blinds(horizontal)">
                                      <p:cBhvr>
                                        <p:cTn id="69" dur="500"/>
                                        <p:tgtEl>
                                          <p:spTgt spid="1228"/>
                                        </p:tgtEl>
                                      </p:cBhvr>
                                    </p:animEffect>
                                  </p:childTnLst>
                                </p:cTn>
                              </p:par>
                              <p:par>
                                <p:cTn id="70" presetID="3" presetClass="entr" presetSubtype="10" fill="hold" grpId="0" nodeType="withEffect">
                                  <p:stCondLst>
                                    <p:cond delay="0"/>
                                  </p:stCondLst>
                                  <p:childTnLst>
                                    <p:set>
                                      <p:cBhvr>
                                        <p:cTn id="71" dur="1" fill="hold">
                                          <p:stCondLst>
                                            <p:cond delay="0"/>
                                          </p:stCondLst>
                                        </p:cTn>
                                        <p:tgtEl>
                                          <p:spTgt spid="58379"/>
                                        </p:tgtEl>
                                        <p:attrNameLst>
                                          <p:attrName>style.visibility</p:attrName>
                                        </p:attrNameLst>
                                      </p:cBhvr>
                                      <p:to>
                                        <p:strVal val="visible"/>
                                      </p:to>
                                    </p:set>
                                    <p:animEffect transition="in" filter="blinds(horizontal)">
                                      <p:cBhvr>
                                        <p:cTn id="72" dur="500"/>
                                        <p:tgtEl>
                                          <p:spTgt spid="58379"/>
                                        </p:tgtEl>
                                      </p:cBhvr>
                                    </p:animEffect>
                                  </p:childTnLst>
                                </p:cTn>
                              </p:par>
                            </p:childTnLst>
                          </p:cTn>
                        </p:par>
                        <p:par>
                          <p:cTn id="73" fill="hold">
                            <p:stCondLst>
                              <p:cond delay="7000"/>
                            </p:stCondLst>
                            <p:childTnLst>
                              <p:par>
                                <p:cTn id="74" presetID="42" presetClass="entr" presetSubtype="0" fill="hold" grpId="0" nodeType="afterEffect">
                                  <p:stCondLst>
                                    <p:cond delay="0"/>
                                  </p:stCondLst>
                                  <p:childTnLst>
                                    <p:set>
                                      <p:cBhvr>
                                        <p:cTn id="75" dur="1" fill="hold">
                                          <p:stCondLst>
                                            <p:cond delay="0"/>
                                          </p:stCondLst>
                                        </p:cTn>
                                        <p:tgtEl>
                                          <p:spTgt spid="1227"/>
                                        </p:tgtEl>
                                        <p:attrNameLst>
                                          <p:attrName>style.visibility</p:attrName>
                                        </p:attrNameLst>
                                      </p:cBhvr>
                                      <p:to>
                                        <p:strVal val="visible"/>
                                      </p:to>
                                    </p:set>
                                    <p:animEffect transition="in" filter="fade">
                                      <p:cBhvr>
                                        <p:cTn id="76" dur="1000"/>
                                        <p:tgtEl>
                                          <p:spTgt spid="1227"/>
                                        </p:tgtEl>
                                      </p:cBhvr>
                                    </p:animEffect>
                                    <p:anim calcmode="lin" valueType="num">
                                      <p:cBhvr>
                                        <p:cTn id="77" dur="1000" fill="hold"/>
                                        <p:tgtEl>
                                          <p:spTgt spid="1227"/>
                                        </p:tgtEl>
                                        <p:attrNameLst>
                                          <p:attrName>ppt_x</p:attrName>
                                        </p:attrNameLst>
                                      </p:cBhvr>
                                      <p:tavLst>
                                        <p:tav tm="0">
                                          <p:val>
                                            <p:strVal val="#ppt_x"/>
                                          </p:val>
                                        </p:tav>
                                        <p:tav tm="100000">
                                          <p:val>
                                            <p:strVal val="#ppt_x"/>
                                          </p:val>
                                        </p:tav>
                                      </p:tavLst>
                                    </p:anim>
                                    <p:anim calcmode="lin" valueType="num">
                                      <p:cBhvr>
                                        <p:cTn id="78" dur="1000" fill="hold"/>
                                        <p:tgtEl>
                                          <p:spTgt spid="1227"/>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226"/>
                                        </p:tgtEl>
                                        <p:attrNameLst>
                                          <p:attrName>style.visibility</p:attrName>
                                        </p:attrNameLst>
                                      </p:cBhvr>
                                      <p:to>
                                        <p:strVal val="visible"/>
                                      </p:to>
                                    </p:set>
                                    <p:animEffect transition="in" filter="fade">
                                      <p:cBhvr>
                                        <p:cTn id="81" dur="1000"/>
                                        <p:tgtEl>
                                          <p:spTgt spid="1226"/>
                                        </p:tgtEl>
                                      </p:cBhvr>
                                    </p:animEffect>
                                    <p:anim calcmode="lin" valueType="num">
                                      <p:cBhvr>
                                        <p:cTn id="82" dur="1000" fill="hold"/>
                                        <p:tgtEl>
                                          <p:spTgt spid="1226"/>
                                        </p:tgtEl>
                                        <p:attrNameLst>
                                          <p:attrName>ppt_x</p:attrName>
                                        </p:attrNameLst>
                                      </p:cBhvr>
                                      <p:tavLst>
                                        <p:tav tm="0">
                                          <p:val>
                                            <p:strVal val="#ppt_x"/>
                                          </p:val>
                                        </p:tav>
                                        <p:tav tm="100000">
                                          <p:val>
                                            <p:strVal val="#ppt_x"/>
                                          </p:val>
                                        </p:tav>
                                      </p:tavLst>
                                    </p:anim>
                                    <p:anim calcmode="lin" valueType="num">
                                      <p:cBhvr>
                                        <p:cTn id="83" dur="1000" fill="hold"/>
                                        <p:tgtEl>
                                          <p:spTgt spid="12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6" grpId="0" animBg="1"/>
      <p:bldP spid="1217" grpId="0" animBg="1"/>
      <p:bldP spid="1217" grpId="1" animBg="1"/>
      <p:bldP spid="1219" grpId="0" animBg="1"/>
      <p:bldP spid="1220" grpId="0" animBg="1"/>
      <p:bldP spid="1221" grpId="0" animBg="1"/>
      <p:bldP spid="1223" grpId="0" animBg="1"/>
      <p:bldP spid="1224" grpId="0" animBg="1"/>
      <p:bldP spid="1225" grpId="0" animBg="1"/>
      <p:bldP spid="1226" grpId="0" animBg="1"/>
      <p:bldP spid="1227" grpId="0" animBg="1"/>
      <p:bldP spid="1228" grpId="0" animBg="1"/>
      <p:bldP spid="1025" grpId="0"/>
      <p:bldP spid="7" grpId="0" bldLvl="0" animBg="1"/>
      <p:bldP spid="58425" grpId="0" animBg="1"/>
      <p:bldP spid="58425" grpId="1" animBg="1"/>
      <p:bldP spid="58411" grpId="0" animBg="1"/>
      <p:bldP spid="58397" grpId="0" animBg="1"/>
      <p:bldP spid="58379"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 name="Shape 1710"/>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8</a:t>
            </a:fld>
            <a:endParaRPr sz="2400">
              <a:solidFill>
                <a:srgbClr val="888888"/>
              </a:solidFill>
            </a:endParaRPr>
          </a:p>
        </p:txBody>
      </p:sp>
      <p:pic>
        <p:nvPicPr>
          <p:cNvPr id="1713" name="Unknown-1.jpeg" descr="C:\Users\Administrator\Desktop\u=3205871106,493648937&amp;fm=21&amp;gp=0.jpgu=3205871106,493648937&amp;fm=21&amp;gp=0"/>
          <p:cNvPicPr/>
          <p:nvPr/>
        </p:nvPicPr>
        <p:blipFill>
          <a:blip r:embed="rId3">
            <a:grayscl/>
          </a:blip>
          <a:srcRect/>
          <a:stretch>
            <a:fillRect/>
          </a:stretch>
        </p:blipFill>
        <p:spPr>
          <a:xfrm>
            <a:off x="1857375" y="5555615"/>
            <a:ext cx="4830445" cy="6726555"/>
          </a:xfrm>
          <a:prstGeom prst="rect">
            <a:avLst/>
          </a:prstGeom>
          <a:ln w="12700">
            <a:miter lim="400000"/>
            <a:headEnd/>
            <a:tailEnd/>
          </a:ln>
        </p:spPr>
      </p:pic>
      <p:sp>
        <p:nvSpPr>
          <p:cNvPr id="1714" name="Shape 1714"/>
          <p:cNvSpPr>
            <a:spLocks noGrp="1"/>
          </p:cNvSpPr>
          <p:nvPr>
            <p:ph type="body" idx="1"/>
          </p:nvPr>
        </p:nvSpPr>
        <p:spPr>
          <a:xfrm>
            <a:off x="12124664" y="1693333"/>
            <a:ext cx="9803940" cy="2561204"/>
          </a:xfrm>
          <a:prstGeom prst="rect">
            <a:avLst/>
          </a:prstGeom>
        </p:spPr>
        <p:txBody>
          <a:bodyPr lIns="0" tIns="0" rIns="0" bIns="0"/>
          <a:lstStyle>
            <a:lvl1pPr defTabSz="457200">
              <a:lnSpc>
                <a:spcPct val="100000"/>
              </a:lnSpc>
              <a:spcBef>
                <a:spcPts val="0"/>
              </a:spcBef>
              <a:defRPr sz="2800">
                <a:solidFill>
                  <a:srgbClr val="A7A7A7"/>
                </a:solidFill>
                <a:uFill>
                  <a:solidFill>
                    <a:srgbClr val="011480"/>
                  </a:solidFill>
                </a:uFill>
              </a:defRPr>
            </a:lvl1pPr>
          </a:lstStyle>
          <a:p>
            <a:pPr lvl="0">
              <a:lnSpc>
                <a:spcPct val="140000"/>
              </a:lnSpc>
              <a:defRPr sz="1800">
                <a:solidFill>
                  <a:srgbClr val="000000"/>
                </a:solidFill>
                <a:uFillTx/>
              </a:defRPr>
            </a:pPr>
            <a:r>
              <a:rPr lang="zh-CN" sz="2800">
                <a:solidFill>
                  <a:srgbClr val="A7A7A7"/>
                </a:solidFill>
                <a:uFill>
                  <a:solidFill>
                    <a:srgbClr val="011480"/>
                  </a:solidFill>
                </a:uFill>
                <a:latin typeface="微软雅黑" charset="0"/>
                <a:ea typeface="微软雅黑" charset="0"/>
                <a:sym typeface="+mn-ea"/>
              </a:rPr>
              <a:t>请在此处填写内容，请在此处填写内容，请在此处填写内容，请在此处填写内容，请在此处填写内容，请在此处填写内容。请在此处填写内容，请在此处填写内容，请在此处填写内容，请在此处填写内容，请在此处填写内容，请在此处填写内容。</a:t>
            </a:r>
            <a:endParaRPr sz="2800">
              <a:solidFill>
                <a:srgbClr val="A7A7A7"/>
              </a:solidFill>
              <a:uFill>
                <a:solidFill>
                  <a:srgbClr val="011480"/>
                </a:solidFill>
              </a:uFill>
              <a:latin typeface="Agency FB" charset="0"/>
              <a:ea typeface="Agency FB" charset="0"/>
              <a:cs typeface="Agency FB" charset="0"/>
            </a:endParaRPr>
          </a:p>
          <a:p>
            <a:pPr lvl="0">
              <a:lnSpc>
                <a:spcPct val="140000"/>
              </a:lnSpc>
              <a:defRPr sz="1800">
                <a:solidFill>
                  <a:srgbClr val="000000"/>
                </a:solidFill>
                <a:uFillTx/>
              </a:defRPr>
            </a:pPr>
            <a:endParaRPr sz="2800">
              <a:solidFill>
                <a:srgbClr val="A7A7A7"/>
              </a:solidFill>
              <a:uFill>
                <a:solidFill>
                  <a:srgbClr val="011480"/>
                </a:solidFill>
              </a:uFill>
            </a:endParaRPr>
          </a:p>
        </p:txBody>
      </p:sp>
      <p:sp>
        <p:nvSpPr>
          <p:cNvPr id="1715" name="Shape 1715"/>
          <p:cNvSpPr/>
          <p:nvPr/>
        </p:nvSpPr>
        <p:spPr>
          <a:xfrm rot="16200000">
            <a:off x="2778375" y="8663247"/>
            <a:ext cx="2988441" cy="4836599"/>
          </a:xfrm>
          <a:prstGeom prst="rect">
            <a:avLst/>
          </a:prstGeom>
          <a:gradFill>
            <a:gsLst>
              <a:gs pos="0">
                <a:srgbClr val="292C34"/>
              </a:gs>
              <a:gs pos="100000">
                <a:srgbClr val="292C34">
                  <a:alpha val="0"/>
                </a:srgbClr>
              </a:gs>
            </a:gsLst>
          </a:gradFill>
          <a:ln w="12700">
            <a:miter lim="400000"/>
          </a:ln>
        </p:spPr>
        <p:txBody>
          <a:bodyPr lIns="0" tIns="0" rIns="0" bIns="0" anchor="ctr"/>
          <a:lstStyle/>
          <a:p>
            <a:pPr lvl="0"/>
            <a:endParaRPr/>
          </a:p>
        </p:txBody>
      </p:sp>
      <p:sp>
        <p:nvSpPr>
          <p:cNvPr id="1716" name="Shape 1716"/>
          <p:cNvSpPr/>
          <p:nvPr/>
        </p:nvSpPr>
        <p:spPr>
          <a:xfrm>
            <a:off x="2066105" y="11114112"/>
            <a:ext cx="4412981" cy="1298858"/>
          </a:xfrm>
          <a:prstGeom prst="rect">
            <a:avLst/>
          </a:prstGeom>
          <a:ln w="25400">
            <a:miter lim="400000"/>
          </a:ln>
        </p:spPr>
        <p:txBody>
          <a:bodyPr lIns="0" tIns="0" rIns="0" bIns="0">
            <a:normAutofit/>
          </a:bodyPr>
          <a:lstStyle/>
          <a:p>
            <a:pPr lvl="0">
              <a:lnSpc>
                <a:spcPct val="120000"/>
              </a:lnSpc>
              <a:defRPr sz="1800"/>
            </a:pPr>
            <a:r>
              <a:rPr lang="zh-CN" sz="3600">
                <a:solidFill>
                  <a:srgbClr val="FFFFFF"/>
                </a:solidFill>
                <a:latin typeface="微软雅黑" charset="0"/>
                <a:ea typeface="微软雅黑" charset="0"/>
                <a:cs typeface="Agency FB" charset="0"/>
                <a:sym typeface="Lora"/>
              </a:rPr>
              <a:t>王总监</a:t>
            </a:r>
          </a:p>
          <a:p>
            <a:pPr lvl="0">
              <a:lnSpc>
                <a:spcPct val="120000"/>
              </a:lnSpc>
              <a:defRPr sz="1800"/>
            </a:pPr>
            <a:r>
              <a:rPr lang="zh-CN" sz="2800">
                <a:solidFill>
                  <a:srgbClr val="FFFFFF"/>
                </a:solidFill>
                <a:latin typeface="微软雅黑" charset="0"/>
                <a:ea typeface="微软雅黑" charset="0"/>
                <a:cs typeface="Agency FB" charset="0"/>
                <a:sym typeface="Lora"/>
              </a:rPr>
              <a:t>视觉设计总监</a:t>
            </a:r>
          </a:p>
        </p:txBody>
      </p:sp>
      <p:pic>
        <p:nvPicPr>
          <p:cNvPr id="1717" name="Unknown-3.jpeg" descr="C:\Users\Administrator\Desktop\635552101767916891.jpg635552101767916891"/>
          <p:cNvPicPr/>
          <p:nvPr/>
        </p:nvPicPr>
        <p:blipFill>
          <a:blip r:embed="rId4">
            <a:grayscl/>
          </a:blip>
          <a:srcRect/>
          <a:stretch>
            <a:fillRect/>
          </a:stretch>
        </p:blipFill>
        <p:spPr>
          <a:xfrm>
            <a:off x="7263765" y="5555615"/>
            <a:ext cx="4830445" cy="6724015"/>
          </a:xfrm>
          <a:prstGeom prst="rect">
            <a:avLst/>
          </a:prstGeom>
          <a:ln w="12700">
            <a:miter lim="400000"/>
            <a:headEnd/>
            <a:tailEnd/>
          </a:ln>
        </p:spPr>
      </p:pic>
      <p:sp>
        <p:nvSpPr>
          <p:cNvPr id="1718" name="Shape 1718"/>
          <p:cNvSpPr/>
          <p:nvPr/>
        </p:nvSpPr>
        <p:spPr>
          <a:xfrm rot="16200000">
            <a:off x="8184298" y="8655825"/>
            <a:ext cx="2988440" cy="4836599"/>
          </a:xfrm>
          <a:prstGeom prst="rect">
            <a:avLst/>
          </a:prstGeom>
          <a:gradFill>
            <a:gsLst>
              <a:gs pos="0">
                <a:srgbClr val="292C34"/>
              </a:gs>
              <a:gs pos="100000">
                <a:srgbClr val="292C34">
                  <a:alpha val="0"/>
                </a:srgbClr>
              </a:gs>
            </a:gsLst>
          </a:gradFill>
          <a:ln w="12700">
            <a:miter lim="400000"/>
          </a:ln>
        </p:spPr>
        <p:txBody>
          <a:bodyPr lIns="0" tIns="0" rIns="0" bIns="0" anchor="ctr"/>
          <a:lstStyle/>
          <a:p>
            <a:pPr lvl="0"/>
            <a:endParaRPr/>
          </a:p>
        </p:txBody>
      </p:sp>
      <p:pic>
        <p:nvPicPr>
          <p:cNvPr id="1720" name="Unknown-7.jpeg" descr="C:\Users\Administrator\Desktop\177632627.jpg177632627"/>
          <p:cNvPicPr/>
          <p:nvPr/>
        </p:nvPicPr>
        <p:blipFill>
          <a:blip r:embed="rId5">
            <a:grayscl/>
          </a:blip>
          <a:srcRect/>
          <a:stretch>
            <a:fillRect/>
          </a:stretch>
        </p:blipFill>
        <p:spPr>
          <a:xfrm>
            <a:off x="12698095" y="5556250"/>
            <a:ext cx="4830445" cy="6731635"/>
          </a:xfrm>
          <a:prstGeom prst="rect">
            <a:avLst/>
          </a:prstGeom>
          <a:ln w="12700">
            <a:miter lim="400000"/>
            <a:headEnd/>
            <a:tailEnd/>
          </a:ln>
        </p:spPr>
      </p:pic>
      <p:sp>
        <p:nvSpPr>
          <p:cNvPr id="1721" name="Shape 1721"/>
          <p:cNvSpPr/>
          <p:nvPr/>
        </p:nvSpPr>
        <p:spPr>
          <a:xfrm rot="16200000">
            <a:off x="13619071" y="8648403"/>
            <a:ext cx="2988440" cy="4836599"/>
          </a:xfrm>
          <a:prstGeom prst="rect">
            <a:avLst/>
          </a:prstGeom>
          <a:gradFill>
            <a:gsLst>
              <a:gs pos="0">
                <a:srgbClr val="292C34"/>
              </a:gs>
              <a:gs pos="100000">
                <a:srgbClr val="292C34">
                  <a:alpha val="0"/>
                </a:srgbClr>
              </a:gs>
            </a:gsLst>
          </a:gradFill>
          <a:ln w="12700">
            <a:miter lim="400000"/>
          </a:ln>
        </p:spPr>
        <p:txBody>
          <a:bodyPr lIns="0" tIns="0" rIns="0" bIns="0" anchor="ctr"/>
          <a:lstStyle/>
          <a:p>
            <a:pPr lvl="0"/>
            <a:endParaRPr/>
          </a:p>
        </p:txBody>
      </p:sp>
      <p:pic>
        <p:nvPicPr>
          <p:cNvPr id="1723" name="Unknown-8.jpeg" descr="C:\Users\Administrator\Desktop\f41758029_134a6a5e678g213.jpgf41758029_134a6a5e678g213"/>
          <p:cNvPicPr/>
          <p:nvPr/>
        </p:nvPicPr>
        <p:blipFill>
          <a:blip r:embed="rId6">
            <a:grayscl/>
          </a:blip>
          <a:srcRect/>
          <a:stretch>
            <a:fillRect/>
          </a:stretch>
        </p:blipFill>
        <p:spPr>
          <a:xfrm>
            <a:off x="18227040" y="5555615"/>
            <a:ext cx="4830445" cy="6821805"/>
          </a:xfrm>
          <a:prstGeom prst="rect">
            <a:avLst/>
          </a:prstGeom>
          <a:ln w="12700">
            <a:miter lim="400000"/>
            <a:headEnd/>
            <a:tailEnd/>
          </a:ln>
        </p:spPr>
      </p:pic>
      <p:sp>
        <p:nvSpPr>
          <p:cNvPr id="1724" name="Shape 1724"/>
          <p:cNvSpPr/>
          <p:nvPr/>
        </p:nvSpPr>
        <p:spPr>
          <a:xfrm rot="16200000">
            <a:off x="19148087" y="8655825"/>
            <a:ext cx="2988440" cy="4836599"/>
          </a:xfrm>
          <a:prstGeom prst="rect">
            <a:avLst/>
          </a:prstGeom>
          <a:gradFill>
            <a:gsLst>
              <a:gs pos="0">
                <a:srgbClr val="292C34"/>
              </a:gs>
              <a:gs pos="100000">
                <a:srgbClr val="292C34">
                  <a:alpha val="0"/>
                </a:srgbClr>
              </a:gs>
            </a:gsLst>
          </a:gradFill>
          <a:ln w="12700">
            <a:miter lim="400000"/>
          </a:ln>
        </p:spPr>
        <p:txBody>
          <a:bodyPr lIns="0" tIns="0" rIns="0" bIns="0" anchor="ctr"/>
          <a:lstStyle/>
          <a:p>
            <a:pPr lvl="0"/>
            <a:endParaRPr/>
          </a:p>
        </p:txBody>
      </p:sp>
      <p:sp>
        <p:nvSpPr>
          <p:cNvPr id="1025" name="Shape 1025"/>
          <p:cNvSpPr>
            <a:spLocks noGrp="1"/>
          </p:cNvSpPr>
          <p:nvPr/>
        </p:nvSpPr>
        <p:spPr>
          <a:xfrm>
            <a:off x="1899920" y="2025650"/>
            <a:ext cx="9458960" cy="1532255"/>
          </a:xfrm>
          <a:prstGeom prst="rect">
            <a:avLst/>
          </a:prstGeom>
          <a:ln w="25400">
            <a:miter lim="400000"/>
          </a:ln>
        </p:spPr>
        <p:txBody>
          <a:bodyPr tIns="91439" bIns="91439" anchor="b">
            <a:normAutofit/>
          </a:bodyPr>
          <a:lstStyle>
            <a:lvl1pPr>
              <a:lnSpc>
                <a:spcPct val="80000"/>
              </a:lnSpc>
              <a:defRPr sz="8400"/>
            </a:lvl1pPr>
          </a:lstStyle>
          <a:p>
            <a:pPr lvl="0">
              <a:defRPr sz="1800">
                <a:solidFill>
                  <a:srgbClr val="000000"/>
                </a:solidFill>
              </a:defRPr>
            </a:pPr>
            <a:r>
              <a:rPr lang="zh-CN" sz="7200">
                <a:solidFill>
                  <a:srgbClr val="A4947E"/>
                </a:solidFill>
                <a:latin typeface="微软雅黑" charset="0"/>
                <a:ea typeface="微软雅黑" charset="0"/>
              </a:rPr>
              <a:t>公司团队</a:t>
            </a:r>
            <a:endParaRPr lang="en-US" sz="7200">
              <a:solidFill>
                <a:srgbClr val="A4947E"/>
              </a:solidFill>
              <a:latin typeface="微软雅黑" charset="0"/>
              <a:ea typeface="微软雅黑" charset="0"/>
            </a:endParaRPr>
          </a:p>
        </p:txBody>
      </p:sp>
      <p:sp>
        <p:nvSpPr>
          <p:cNvPr id="7" name="文本框 6"/>
          <p:cNvSpPr txBox="1"/>
          <p:nvPr/>
        </p:nvSpPr>
        <p:spPr>
          <a:xfrm>
            <a:off x="2066290" y="3176905"/>
            <a:ext cx="5989320"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Company team</a:t>
            </a:r>
          </a:p>
        </p:txBody>
      </p:sp>
      <p:sp>
        <p:nvSpPr>
          <p:cNvPr id="3" name="Shape 1716"/>
          <p:cNvSpPr/>
          <p:nvPr/>
        </p:nvSpPr>
        <p:spPr>
          <a:xfrm>
            <a:off x="7471225" y="11114112"/>
            <a:ext cx="4412981" cy="1298858"/>
          </a:xfrm>
          <a:prstGeom prst="rect">
            <a:avLst/>
          </a:prstGeom>
          <a:ln w="25400">
            <a:miter lim="400000"/>
          </a:ln>
        </p:spPr>
        <p:txBody>
          <a:bodyPr lIns="0" tIns="0" rIns="0" bIns="0">
            <a:normAutofit/>
          </a:bodyPr>
          <a:lstStyle/>
          <a:p>
            <a:pPr lvl="0">
              <a:lnSpc>
                <a:spcPct val="120000"/>
              </a:lnSpc>
              <a:defRPr sz="1800"/>
            </a:pPr>
            <a:r>
              <a:rPr lang="zh-CN" sz="3600">
                <a:solidFill>
                  <a:srgbClr val="FFFFFF"/>
                </a:solidFill>
                <a:latin typeface="微软雅黑" charset="0"/>
                <a:ea typeface="微软雅黑" charset="0"/>
                <a:cs typeface="Agency FB" charset="0"/>
                <a:sym typeface="Lora"/>
              </a:rPr>
              <a:t>邹经理</a:t>
            </a:r>
          </a:p>
          <a:p>
            <a:pPr lvl="0">
              <a:lnSpc>
                <a:spcPct val="120000"/>
              </a:lnSpc>
              <a:defRPr sz="1800"/>
            </a:pPr>
            <a:r>
              <a:rPr lang="zh-CN" sz="2800">
                <a:solidFill>
                  <a:srgbClr val="FFFFFF"/>
                </a:solidFill>
                <a:latin typeface="微软雅黑" charset="0"/>
                <a:ea typeface="微软雅黑" charset="0"/>
                <a:cs typeface="Agency FB" charset="0"/>
                <a:sym typeface="Lora"/>
              </a:rPr>
              <a:t>产品设计经理</a:t>
            </a:r>
          </a:p>
        </p:txBody>
      </p:sp>
      <p:sp>
        <p:nvSpPr>
          <p:cNvPr id="4" name="Shape 1716"/>
          <p:cNvSpPr/>
          <p:nvPr/>
        </p:nvSpPr>
        <p:spPr>
          <a:xfrm>
            <a:off x="12906190" y="11114112"/>
            <a:ext cx="4412981" cy="1298858"/>
          </a:xfrm>
          <a:prstGeom prst="rect">
            <a:avLst/>
          </a:prstGeom>
          <a:ln w="25400">
            <a:miter lim="400000"/>
          </a:ln>
        </p:spPr>
        <p:txBody>
          <a:bodyPr lIns="0" tIns="0" rIns="0" bIns="0">
            <a:normAutofit/>
          </a:bodyPr>
          <a:lstStyle/>
          <a:p>
            <a:pPr lvl="0">
              <a:lnSpc>
                <a:spcPct val="120000"/>
              </a:lnSpc>
              <a:defRPr sz="1800"/>
            </a:pPr>
            <a:r>
              <a:rPr lang="zh-CN" sz="3600">
                <a:solidFill>
                  <a:srgbClr val="FFFFFF"/>
                </a:solidFill>
                <a:latin typeface="微软雅黑" charset="0"/>
                <a:ea typeface="微软雅黑" charset="0"/>
                <a:cs typeface="Agency FB" charset="0"/>
                <a:sym typeface="Lora"/>
              </a:rPr>
              <a:t>吴经理</a:t>
            </a:r>
          </a:p>
          <a:p>
            <a:pPr lvl="0">
              <a:lnSpc>
                <a:spcPct val="120000"/>
              </a:lnSpc>
              <a:defRPr sz="1800"/>
            </a:pPr>
            <a:r>
              <a:rPr lang="en-US" altLang="zh-CN" sz="2800">
                <a:solidFill>
                  <a:srgbClr val="FFFFFF"/>
                </a:solidFill>
                <a:latin typeface="微软雅黑" charset="0"/>
                <a:ea typeface="微软雅黑" charset="0"/>
                <a:cs typeface="Agency FB" charset="0"/>
                <a:sym typeface="Lora"/>
              </a:rPr>
              <a:t>web</a:t>
            </a:r>
            <a:r>
              <a:rPr lang="zh-CN" sz="2800">
                <a:solidFill>
                  <a:srgbClr val="FFFFFF"/>
                </a:solidFill>
                <a:latin typeface="微软雅黑" charset="0"/>
                <a:ea typeface="微软雅黑" charset="0"/>
                <a:cs typeface="Agency FB" charset="0"/>
                <a:sym typeface="Lora"/>
              </a:rPr>
              <a:t>经理</a:t>
            </a:r>
          </a:p>
        </p:txBody>
      </p:sp>
      <p:sp>
        <p:nvSpPr>
          <p:cNvPr id="5" name="Shape 1716"/>
          <p:cNvSpPr/>
          <p:nvPr/>
        </p:nvSpPr>
        <p:spPr>
          <a:xfrm>
            <a:off x="18435135" y="11114112"/>
            <a:ext cx="4412981" cy="1298858"/>
          </a:xfrm>
          <a:prstGeom prst="rect">
            <a:avLst/>
          </a:prstGeom>
          <a:ln w="25400">
            <a:miter lim="400000"/>
          </a:ln>
        </p:spPr>
        <p:txBody>
          <a:bodyPr lIns="0" tIns="0" rIns="0" bIns="0">
            <a:normAutofit/>
          </a:bodyPr>
          <a:lstStyle/>
          <a:p>
            <a:pPr lvl="0">
              <a:lnSpc>
                <a:spcPct val="120000"/>
              </a:lnSpc>
              <a:defRPr sz="1800"/>
            </a:pPr>
            <a:r>
              <a:rPr lang="zh-CN" sz="3600">
                <a:solidFill>
                  <a:srgbClr val="FFFFFF"/>
                </a:solidFill>
                <a:latin typeface="微软雅黑" charset="0"/>
                <a:ea typeface="微软雅黑" charset="0"/>
                <a:cs typeface="Agency FB" charset="0"/>
                <a:sym typeface="Lora"/>
              </a:rPr>
              <a:t>陈经理</a:t>
            </a:r>
          </a:p>
          <a:p>
            <a:pPr lvl="0">
              <a:lnSpc>
                <a:spcPct val="120000"/>
              </a:lnSpc>
              <a:defRPr sz="1800"/>
            </a:pPr>
            <a:r>
              <a:rPr lang="en-US" altLang="zh-CN" sz="2800">
                <a:solidFill>
                  <a:srgbClr val="FFFFFF"/>
                </a:solidFill>
                <a:latin typeface="微软雅黑" charset="0"/>
                <a:ea typeface="微软雅黑" charset="0"/>
                <a:cs typeface="Agency FB" charset="0"/>
                <a:sym typeface="Lora"/>
              </a:rPr>
              <a:t>UI</a:t>
            </a:r>
            <a:r>
              <a:rPr lang="zh-CN" sz="2800">
                <a:solidFill>
                  <a:srgbClr val="FFFFFF"/>
                </a:solidFill>
                <a:latin typeface="微软雅黑" charset="0"/>
                <a:ea typeface="微软雅黑" charset="0"/>
                <a:cs typeface="Agency FB" charset="0"/>
                <a:sym typeface="Lora"/>
              </a:rPr>
              <a:t>设计经理</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55" presetClass="entr" presetSubtype="0" fill="hold" grpId="0" nodeType="afterEffect">
                                  <p:stCondLst>
                                    <p:cond delay="0"/>
                                  </p:stCondLst>
                                  <p:childTnLst>
                                    <p:set>
                                      <p:cBhvr>
                                        <p:cTn id="14" dur="1" fill="hold">
                                          <p:stCondLst>
                                            <p:cond delay="0"/>
                                          </p:stCondLst>
                                        </p:cTn>
                                        <p:tgtEl>
                                          <p:spTgt spid="1714">
                                            <p:txEl>
                                              <p:pRg st="0" end="0"/>
                                            </p:txEl>
                                          </p:spTgt>
                                        </p:tgtEl>
                                        <p:attrNameLst>
                                          <p:attrName>style.visibility</p:attrName>
                                        </p:attrNameLst>
                                      </p:cBhvr>
                                      <p:to>
                                        <p:strVal val="visible"/>
                                      </p:to>
                                    </p:set>
                                    <p:anim calcmode="lin" valueType="num">
                                      <p:cBhvr>
                                        <p:cTn id="15" dur="1000" fill="hold"/>
                                        <p:tgtEl>
                                          <p:spTgt spid="1714">
                                            <p:txEl>
                                              <p:pRg st="0" end="0"/>
                                            </p:txEl>
                                          </p:spTgt>
                                        </p:tgtEl>
                                        <p:attrNameLst>
                                          <p:attrName>ppt_w</p:attrName>
                                        </p:attrNameLst>
                                      </p:cBhvr>
                                      <p:tavLst>
                                        <p:tav tm="0">
                                          <p:val>
                                            <p:strVal val="#ppt_w*0.70"/>
                                          </p:val>
                                        </p:tav>
                                        <p:tav tm="100000">
                                          <p:val>
                                            <p:strVal val="#ppt_w"/>
                                          </p:val>
                                        </p:tav>
                                      </p:tavLst>
                                    </p:anim>
                                    <p:anim calcmode="lin" valueType="num">
                                      <p:cBhvr>
                                        <p:cTn id="16" dur="1000" fill="hold"/>
                                        <p:tgtEl>
                                          <p:spTgt spid="1714">
                                            <p:txEl>
                                              <p:pRg st="0" end="0"/>
                                            </p:txEl>
                                          </p:spTgt>
                                        </p:tgtEl>
                                        <p:attrNameLst>
                                          <p:attrName>ppt_h</p:attrName>
                                        </p:attrNameLst>
                                      </p:cBhvr>
                                      <p:tavLst>
                                        <p:tav tm="0">
                                          <p:val>
                                            <p:strVal val="#ppt_h"/>
                                          </p:val>
                                        </p:tav>
                                        <p:tav tm="100000">
                                          <p:val>
                                            <p:strVal val="#ppt_h"/>
                                          </p:val>
                                        </p:tav>
                                      </p:tavLst>
                                    </p:anim>
                                    <p:animEffect transition="in" filter="fade">
                                      <p:cBhvr>
                                        <p:cTn id="17" dur="1000"/>
                                        <p:tgtEl>
                                          <p:spTgt spid="1714">
                                            <p:txEl>
                                              <p:pRg st="0" end="0"/>
                                            </p:txEl>
                                          </p:spTgt>
                                        </p:tgtEl>
                                      </p:cBhvr>
                                    </p:animEffect>
                                  </p:childTnLst>
                                </p:cTn>
                              </p:par>
                            </p:childTnLst>
                          </p:cTn>
                        </p:par>
                        <p:par>
                          <p:cTn id="18" fill="hold">
                            <p:stCondLst>
                              <p:cond delay="3000"/>
                            </p:stCondLst>
                            <p:childTnLst>
                              <p:par>
                                <p:cTn id="19" presetID="47" presetClass="entr" presetSubtype="0" fill="hold" grpId="0" nodeType="afterEffect">
                                  <p:stCondLst>
                                    <p:cond delay="0"/>
                                  </p:stCondLst>
                                  <p:childTnLst>
                                    <p:set>
                                      <p:cBhvr>
                                        <p:cTn id="20" dur="1" fill="hold">
                                          <p:stCondLst>
                                            <p:cond delay="0"/>
                                          </p:stCondLst>
                                        </p:cTn>
                                        <p:tgtEl>
                                          <p:spTgt spid="1715"/>
                                        </p:tgtEl>
                                        <p:attrNameLst>
                                          <p:attrName>style.visibility</p:attrName>
                                        </p:attrNameLst>
                                      </p:cBhvr>
                                      <p:to>
                                        <p:strVal val="visible"/>
                                      </p:to>
                                    </p:set>
                                    <p:animEffect transition="in" filter="fade">
                                      <p:cBhvr>
                                        <p:cTn id="21" dur="1000"/>
                                        <p:tgtEl>
                                          <p:spTgt spid="1715"/>
                                        </p:tgtEl>
                                      </p:cBhvr>
                                    </p:animEffect>
                                    <p:anim calcmode="lin" valueType="num">
                                      <p:cBhvr>
                                        <p:cTn id="22" dur="1000" fill="hold"/>
                                        <p:tgtEl>
                                          <p:spTgt spid="1715"/>
                                        </p:tgtEl>
                                        <p:attrNameLst>
                                          <p:attrName>ppt_x</p:attrName>
                                        </p:attrNameLst>
                                      </p:cBhvr>
                                      <p:tavLst>
                                        <p:tav tm="0">
                                          <p:val>
                                            <p:strVal val="#ppt_x"/>
                                          </p:val>
                                        </p:tav>
                                        <p:tav tm="100000">
                                          <p:val>
                                            <p:strVal val="#ppt_x"/>
                                          </p:val>
                                        </p:tav>
                                      </p:tavLst>
                                    </p:anim>
                                    <p:anim calcmode="lin" valueType="num">
                                      <p:cBhvr>
                                        <p:cTn id="23" dur="1000" fill="hold"/>
                                        <p:tgtEl>
                                          <p:spTgt spid="1715"/>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1713"/>
                                        </p:tgtEl>
                                        <p:attrNameLst>
                                          <p:attrName>style.visibility</p:attrName>
                                        </p:attrNameLst>
                                      </p:cBhvr>
                                      <p:to>
                                        <p:strVal val="visible"/>
                                      </p:to>
                                    </p:set>
                                    <p:animEffect transition="in" filter="fade">
                                      <p:cBhvr>
                                        <p:cTn id="26" dur="1000"/>
                                        <p:tgtEl>
                                          <p:spTgt spid="1713"/>
                                        </p:tgtEl>
                                      </p:cBhvr>
                                    </p:animEffect>
                                    <p:anim calcmode="lin" valueType="num">
                                      <p:cBhvr>
                                        <p:cTn id="27" dur="1000" fill="hold"/>
                                        <p:tgtEl>
                                          <p:spTgt spid="1713"/>
                                        </p:tgtEl>
                                        <p:attrNameLst>
                                          <p:attrName>ppt_x</p:attrName>
                                        </p:attrNameLst>
                                      </p:cBhvr>
                                      <p:tavLst>
                                        <p:tav tm="0">
                                          <p:val>
                                            <p:strVal val="#ppt_x"/>
                                          </p:val>
                                        </p:tav>
                                        <p:tav tm="100000">
                                          <p:val>
                                            <p:strVal val="#ppt_x"/>
                                          </p:val>
                                        </p:tav>
                                      </p:tavLst>
                                    </p:anim>
                                    <p:anim calcmode="lin" valueType="num">
                                      <p:cBhvr>
                                        <p:cTn id="28" dur="1000" fill="hold"/>
                                        <p:tgtEl>
                                          <p:spTgt spid="1713"/>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1716"/>
                                        </p:tgtEl>
                                        <p:attrNameLst>
                                          <p:attrName>style.visibility</p:attrName>
                                        </p:attrNameLst>
                                      </p:cBhvr>
                                      <p:to>
                                        <p:strVal val="visible"/>
                                      </p:to>
                                    </p:set>
                                    <p:animEffect transition="in" filter="fade">
                                      <p:cBhvr>
                                        <p:cTn id="32" dur="1000"/>
                                        <p:tgtEl>
                                          <p:spTgt spid="1716"/>
                                        </p:tgtEl>
                                      </p:cBhvr>
                                    </p:animEffect>
                                    <p:anim calcmode="lin" valueType="num">
                                      <p:cBhvr>
                                        <p:cTn id="33" dur="1000" fill="hold"/>
                                        <p:tgtEl>
                                          <p:spTgt spid="1716"/>
                                        </p:tgtEl>
                                        <p:attrNameLst>
                                          <p:attrName>ppt_x</p:attrName>
                                        </p:attrNameLst>
                                      </p:cBhvr>
                                      <p:tavLst>
                                        <p:tav tm="0">
                                          <p:val>
                                            <p:strVal val="#ppt_x"/>
                                          </p:val>
                                        </p:tav>
                                        <p:tav tm="100000">
                                          <p:val>
                                            <p:strVal val="#ppt_x"/>
                                          </p:val>
                                        </p:tav>
                                      </p:tavLst>
                                    </p:anim>
                                    <p:anim calcmode="lin" valueType="num">
                                      <p:cBhvr>
                                        <p:cTn id="34" dur="1000" fill="hold"/>
                                        <p:tgtEl>
                                          <p:spTgt spid="1716"/>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47" presetClass="entr" presetSubtype="0" fill="hold" nodeType="afterEffect">
                                  <p:stCondLst>
                                    <p:cond delay="0"/>
                                  </p:stCondLst>
                                  <p:childTnLst>
                                    <p:set>
                                      <p:cBhvr>
                                        <p:cTn id="37" dur="1" fill="hold">
                                          <p:stCondLst>
                                            <p:cond delay="0"/>
                                          </p:stCondLst>
                                        </p:cTn>
                                        <p:tgtEl>
                                          <p:spTgt spid="1717"/>
                                        </p:tgtEl>
                                        <p:attrNameLst>
                                          <p:attrName>style.visibility</p:attrName>
                                        </p:attrNameLst>
                                      </p:cBhvr>
                                      <p:to>
                                        <p:strVal val="visible"/>
                                      </p:to>
                                    </p:set>
                                    <p:animEffect transition="in" filter="fade">
                                      <p:cBhvr>
                                        <p:cTn id="38" dur="1000"/>
                                        <p:tgtEl>
                                          <p:spTgt spid="1717"/>
                                        </p:tgtEl>
                                      </p:cBhvr>
                                    </p:animEffect>
                                    <p:anim calcmode="lin" valueType="num">
                                      <p:cBhvr>
                                        <p:cTn id="39" dur="1000" fill="hold"/>
                                        <p:tgtEl>
                                          <p:spTgt spid="1717"/>
                                        </p:tgtEl>
                                        <p:attrNameLst>
                                          <p:attrName>ppt_x</p:attrName>
                                        </p:attrNameLst>
                                      </p:cBhvr>
                                      <p:tavLst>
                                        <p:tav tm="0">
                                          <p:val>
                                            <p:strVal val="#ppt_x"/>
                                          </p:val>
                                        </p:tav>
                                        <p:tav tm="100000">
                                          <p:val>
                                            <p:strVal val="#ppt_x"/>
                                          </p:val>
                                        </p:tav>
                                      </p:tavLst>
                                    </p:anim>
                                    <p:anim calcmode="lin" valueType="num">
                                      <p:cBhvr>
                                        <p:cTn id="40" dur="1000" fill="hold"/>
                                        <p:tgtEl>
                                          <p:spTgt spid="1717"/>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1718"/>
                                        </p:tgtEl>
                                        <p:attrNameLst>
                                          <p:attrName>style.visibility</p:attrName>
                                        </p:attrNameLst>
                                      </p:cBhvr>
                                      <p:to>
                                        <p:strVal val="visible"/>
                                      </p:to>
                                    </p:set>
                                    <p:animEffect transition="in" filter="fade">
                                      <p:cBhvr>
                                        <p:cTn id="43" dur="1000"/>
                                        <p:tgtEl>
                                          <p:spTgt spid="1718"/>
                                        </p:tgtEl>
                                      </p:cBhvr>
                                    </p:animEffect>
                                    <p:anim calcmode="lin" valueType="num">
                                      <p:cBhvr>
                                        <p:cTn id="44" dur="1000" fill="hold"/>
                                        <p:tgtEl>
                                          <p:spTgt spid="1718"/>
                                        </p:tgtEl>
                                        <p:attrNameLst>
                                          <p:attrName>ppt_x</p:attrName>
                                        </p:attrNameLst>
                                      </p:cBhvr>
                                      <p:tavLst>
                                        <p:tav tm="0">
                                          <p:val>
                                            <p:strVal val="#ppt_x"/>
                                          </p:val>
                                        </p:tav>
                                        <p:tav tm="100000">
                                          <p:val>
                                            <p:strVal val="#ppt_x"/>
                                          </p:val>
                                        </p:tav>
                                      </p:tavLst>
                                    </p:anim>
                                    <p:anim calcmode="lin" valueType="num">
                                      <p:cBhvr>
                                        <p:cTn id="45" dur="1000" fill="hold"/>
                                        <p:tgtEl>
                                          <p:spTgt spid="1718"/>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1000"/>
                                        <p:tgtEl>
                                          <p:spTgt spid="3"/>
                                        </p:tgtEl>
                                      </p:cBhvr>
                                    </p:animEffect>
                                    <p:anim calcmode="lin" valueType="num">
                                      <p:cBhvr>
                                        <p:cTn id="50" dur="1000" fill="hold"/>
                                        <p:tgtEl>
                                          <p:spTgt spid="3"/>
                                        </p:tgtEl>
                                        <p:attrNameLst>
                                          <p:attrName>ppt_x</p:attrName>
                                        </p:attrNameLst>
                                      </p:cBhvr>
                                      <p:tavLst>
                                        <p:tav tm="0">
                                          <p:val>
                                            <p:strVal val="#ppt_x"/>
                                          </p:val>
                                        </p:tav>
                                        <p:tav tm="100000">
                                          <p:val>
                                            <p:strVal val="#ppt_x"/>
                                          </p:val>
                                        </p:tav>
                                      </p:tavLst>
                                    </p:anim>
                                    <p:anim calcmode="lin" valueType="num">
                                      <p:cBhvr>
                                        <p:cTn id="51" dur="1000" fill="hold"/>
                                        <p:tgtEl>
                                          <p:spTgt spid="3"/>
                                        </p:tgtEl>
                                        <p:attrNameLst>
                                          <p:attrName>ppt_y</p:attrName>
                                        </p:attrNameLst>
                                      </p:cBhvr>
                                      <p:tavLst>
                                        <p:tav tm="0">
                                          <p:val>
                                            <p:strVal val="#ppt_y+.1"/>
                                          </p:val>
                                        </p:tav>
                                        <p:tav tm="100000">
                                          <p:val>
                                            <p:strVal val="#ppt_y"/>
                                          </p:val>
                                        </p:tav>
                                      </p:tavLst>
                                    </p:anim>
                                  </p:childTnLst>
                                </p:cTn>
                              </p:par>
                            </p:childTnLst>
                          </p:cTn>
                        </p:par>
                        <p:par>
                          <p:cTn id="52" fill="hold">
                            <p:stCondLst>
                              <p:cond delay="7000"/>
                            </p:stCondLst>
                            <p:childTnLst>
                              <p:par>
                                <p:cTn id="53" presetID="47" presetClass="entr" presetSubtype="0" fill="hold" nodeType="afterEffect">
                                  <p:stCondLst>
                                    <p:cond delay="0"/>
                                  </p:stCondLst>
                                  <p:childTnLst>
                                    <p:set>
                                      <p:cBhvr>
                                        <p:cTn id="54" dur="1" fill="hold">
                                          <p:stCondLst>
                                            <p:cond delay="0"/>
                                          </p:stCondLst>
                                        </p:cTn>
                                        <p:tgtEl>
                                          <p:spTgt spid="1720"/>
                                        </p:tgtEl>
                                        <p:attrNameLst>
                                          <p:attrName>style.visibility</p:attrName>
                                        </p:attrNameLst>
                                      </p:cBhvr>
                                      <p:to>
                                        <p:strVal val="visible"/>
                                      </p:to>
                                    </p:set>
                                    <p:animEffect transition="in" filter="fade">
                                      <p:cBhvr>
                                        <p:cTn id="55" dur="1000"/>
                                        <p:tgtEl>
                                          <p:spTgt spid="1720"/>
                                        </p:tgtEl>
                                      </p:cBhvr>
                                    </p:animEffect>
                                    <p:anim calcmode="lin" valueType="num">
                                      <p:cBhvr>
                                        <p:cTn id="56" dur="1000" fill="hold"/>
                                        <p:tgtEl>
                                          <p:spTgt spid="1720"/>
                                        </p:tgtEl>
                                        <p:attrNameLst>
                                          <p:attrName>ppt_x</p:attrName>
                                        </p:attrNameLst>
                                      </p:cBhvr>
                                      <p:tavLst>
                                        <p:tav tm="0">
                                          <p:val>
                                            <p:strVal val="#ppt_x"/>
                                          </p:val>
                                        </p:tav>
                                        <p:tav tm="100000">
                                          <p:val>
                                            <p:strVal val="#ppt_x"/>
                                          </p:val>
                                        </p:tav>
                                      </p:tavLst>
                                    </p:anim>
                                    <p:anim calcmode="lin" valueType="num">
                                      <p:cBhvr>
                                        <p:cTn id="57" dur="1000" fill="hold"/>
                                        <p:tgtEl>
                                          <p:spTgt spid="1720"/>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1721"/>
                                        </p:tgtEl>
                                        <p:attrNameLst>
                                          <p:attrName>style.visibility</p:attrName>
                                        </p:attrNameLst>
                                      </p:cBhvr>
                                      <p:to>
                                        <p:strVal val="visible"/>
                                      </p:to>
                                    </p:set>
                                    <p:animEffect transition="in" filter="fade">
                                      <p:cBhvr>
                                        <p:cTn id="60" dur="1000"/>
                                        <p:tgtEl>
                                          <p:spTgt spid="1721"/>
                                        </p:tgtEl>
                                      </p:cBhvr>
                                    </p:animEffect>
                                    <p:anim calcmode="lin" valueType="num">
                                      <p:cBhvr>
                                        <p:cTn id="61" dur="1000" fill="hold"/>
                                        <p:tgtEl>
                                          <p:spTgt spid="1721"/>
                                        </p:tgtEl>
                                        <p:attrNameLst>
                                          <p:attrName>ppt_x</p:attrName>
                                        </p:attrNameLst>
                                      </p:cBhvr>
                                      <p:tavLst>
                                        <p:tav tm="0">
                                          <p:val>
                                            <p:strVal val="#ppt_x"/>
                                          </p:val>
                                        </p:tav>
                                        <p:tav tm="100000">
                                          <p:val>
                                            <p:strVal val="#ppt_x"/>
                                          </p:val>
                                        </p:tav>
                                      </p:tavLst>
                                    </p:anim>
                                    <p:anim calcmode="lin" valueType="num">
                                      <p:cBhvr>
                                        <p:cTn id="62" dur="1000" fill="hold"/>
                                        <p:tgtEl>
                                          <p:spTgt spid="1721"/>
                                        </p:tgtEl>
                                        <p:attrNameLst>
                                          <p:attrName>ppt_y</p:attrName>
                                        </p:attrNameLst>
                                      </p:cBhvr>
                                      <p:tavLst>
                                        <p:tav tm="0">
                                          <p:val>
                                            <p:strVal val="#ppt_y-.1"/>
                                          </p:val>
                                        </p:tav>
                                        <p:tav tm="100000">
                                          <p:val>
                                            <p:strVal val="#ppt_y"/>
                                          </p:val>
                                        </p:tav>
                                      </p:tavLst>
                                    </p:anim>
                                  </p:childTnLst>
                                </p:cTn>
                              </p:par>
                            </p:childTnLst>
                          </p:cTn>
                        </p:par>
                        <p:par>
                          <p:cTn id="63" fill="hold">
                            <p:stCondLst>
                              <p:cond delay="8000"/>
                            </p:stCondLst>
                            <p:childTnLst>
                              <p:par>
                                <p:cTn id="64" presetID="47" presetClass="entr" presetSubtype="0" fill="hold" grpId="0" nodeType="after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fade">
                                      <p:cBhvr>
                                        <p:cTn id="66" dur="1000"/>
                                        <p:tgtEl>
                                          <p:spTgt spid="4"/>
                                        </p:tgtEl>
                                      </p:cBhvr>
                                    </p:animEffect>
                                    <p:anim calcmode="lin" valueType="num">
                                      <p:cBhvr>
                                        <p:cTn id="67" dur="1000" fill="hold"/>
                                        <p:tgtEl>
                                          <p:spTgt spid="4"/>
                                        </p:tgtEl>
                                        <p:attrNameLst>
                                          <p:attrName>ppt_x</p:attrName>
                                        </p:attrNameLst>
                                      </p:cBhvr>
                                      <p:tavLst>
                                        <p:tav tm="0">
                                          <p:val>
                                            <p:strVal val="#ppt_x"/>
                                          </p:val>
                                        </p:tav>
                                        <p:tav tm="100000">
                                          <p:val>
                                            <p:strVal val="#ppt_x"/>
                                          </p:val>
                                        </p:tav>
                                      </p:tavLst>
                                    </p:anim>
                                    <p:anim calcmode="lin" valueType="num">
                                      <p:cBhvr>
                                        <p:cTn id="68" dur="1000" fill="hold"/>
                                        <p:tgtEl>
                                          <p:spTgt spid="4"/>
                                        </p:tgtEl>
                                        <p:attrNameLst>
                                          <p:attrName>ppt_y</p:attrName>
                                        </p:attrNameLst>
                                      </p:cBhvr>
                                      <p:tavLst>
                                        <p:tav tm="0">
                                          <p:val>
                                            <p:strVal val="#ppt_y-.1"/>
                                          </p:val>
                                        </p:tav>
                                        <p:tav tm="100000">
                                          <p:val>
                                            <p:strVal val="#ppt_y"/>
                                          </p:val>
                                        </p:tav>
                                      </p:tavLst>
                                    </p:anim>
                                  </p:childTnLst>
                                </p:cTn>
                              </p:par>
                            </p:childTnLst>
                          </p:cTn>
                        </p:par>
                        <p:par>
                          <p:cTn id="69" fill="hold">
                            <p:stCondLst>
                              <p:cond delay="9000"/>
                            </p:stCondLst>
                            <p:childTnLst>
                              <p:par>
                                <p:cTn id="70" presetID="47" presetClass="entr" presetSubtype="0" fill="hold" nodeType="afterEffect">
                                  <p:stCondLst>
                                    <p:cond delay="0"/>
                                  </p:stCondLst>
                                  <p:childTnLst>
                                    <p:set>
                                      <p:cBhvr>
                                        <p:cTn id="71" dur="1" fill="hold">
                                          <p:stCondLst>
                                            <p:cond delay="0"/>
                                          </p:stCondLst>
                                        </p:cTn>
                                        <p:tgtEl>
                                          <p:spTgt spid="1723"/>
                                        </p:tgtEl>
                                        <p:attrNameLst>
                                          <p:attrName>style.visibility</p:attrName>
                                        </p:attrNameLst>
                                      </p:cBhvr>
                                      <p:to>
                                        <p:strVal val="visible"/>
                                      </p:to>
                                    </p:set>
                                    <p:animEffect transition="in" filter="fade">
                                      <p:cBhvr>
                                        <p:cTn id="72" dur="1000"/>
                                        <p:tgtEl>
                                          <p:spTgt spid="1723"/>
                                        </p:tgtEl>
                                      </p:cBhvr>
                                    </p:animEffect>
                                    <p:anim calcmode="lin" valueType="num">
                                      <p:cBhvr>
                                        <p:cTn id="73" dur="1000" fill="hold"/>
                                        <p:tgtEl>
                                          <p:spTgt spid="1723"/>
                                        </p:tgtEl>
                                        <p:attrNameLst>
                                          <p:attrName>ppt_x</p:attrName>
                                        </p:attrNameLst>
                                      </p:cBhvr>
                                      <p:tavLst>
                                        <p:tav tm="0">
                                          <p:val>
                                            <p:strVal val="#ppt_x"/>
                                          </p:val>
                                        </p:tav>
                                        <p:tav tm="100000">
                                          <p:val>
                                            <p:strVal val="#ppt_x"/>
                                          </p:val>
                                        </p:tav>
                                      </p:tavLst>
                                    </p:anim>
                                    <p:anim calcmode="lin" valueType="num">
                                      <p:cBhvr>
                                        <p:cTn id="74" dur="1000" fill="hold"/>
                                        <p:tgtEl>
                                          <p:spTgt spid="1723"/>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1724"/>
                                        </p:tgtEl>
                                        <p:attrNameLst>
                                          <p:attrName>style.visibility</p:attrName>
                                        </p:attrNameLst>
                                      </p:cBhvr>
                                      <p:to>
                                        <p:strVal val="visible"/>
                                      </p:to>
                                    </p:set>
                                    <p:animEffect transition="in" filter="fade">
                                      <p:cBhvr>
                                        <p:cTn id="77" dur="1000"/>
                                        <p:tgtEl>
                                          <p:spTgt spid="1724"/>
                                        </p:tgtEl>
                                      </p:cBhvr>
                                    </p:animEffect>
                                    <p:anim calcmode="lin" valueType="num">
                                      <p:cBhvr>
                                        <p:cTn id="78" dur="1000" fill="hold"/>
                                        <p:tgtEl>
                                          <p:spTgt spid="1724"/>
                                        </p:tgtEl>
                                        <p:attrNameLst>
                                          <p:attrName>ppt_x</p:attrName>
                                        </p:attrNameLst>
                                      </p:cBhvr>
                                      <p:tavLst>
                                        <p:tav tm="0">
                                          <p:val>
                                            <p:strVal val="#ppt_x"/>
                                          </p:val>
                                        </p:tav>
                                        <p:tav tm="100000">
                                          <p:val>
                                            <p:strVal val="#ppt_x"/>
                                          </p:val>
                                        </p:tav>
                                      </p:tavLst>
                                    </p:anim>
                                    <p:anim calcmode="lin" valueType="num">
                                      <p:cBhvr>
                                        <p:cTn id="79" dur="1000" fill="hold"/>
                                        <p:tgtEl>
                                          <p:spTgt spid="1724"/>
                                        </p:tgtEl>
                                        <p:attrNameLst>
                                          <p:attrName>ppt_y</p:attrName>
                                        </p:attrNameLst>
                                      </p:cBhvr>
                                      <p:tavLst>
                                        <p:tav tm="0">
                                          <p:val>
                                            <p:strVal val="#ppt_y-.1"/>
                                          </p:val>
                                        </p:tav>
                                        <p:tav tm="100000">
                                          <p:val>
                                            <p:strVal val="#ppt_y"/>
                                          </p:val>
                                        </p:tav>
                                      </p:tavLst>
                                    </p:anim>
                                  </p:childTnLst>
                                </p:cTn>
                              </p:par>
                            </p:childTnLst>
                          </p:cTn>
                        </p:par>
                        <p:par>
                          <p:cTn id="80" fill="hold">
                            <p:stCondLst>
                              <p:cond delay="10000"/>
                            </p:stCondLst>
                            <p:childTnLst>
                              <p:par>
                                <p:cTn id="81" presetID="42" presetClass="entr" presetSubtype="0" fill="hold" grpId="0" nodeType="afterEffect">
                                  <p:stCondLst>
                                    <p:cond delay="0"/>
                                  </p:stCondLst>
                                  <p:childTnLst>
                                    <p:set>
                                      <p:cBhvr>
                                        <p:cTn id="82" dur="1" fill="hold">
                                          <p:stCondLst>
                                            <p:cond delay="0"/>
                                          </p:stCondLst>
                                        </p:cTn>
                                        <p:tgtEl>
                                          <p:spTgt spid="5"/>
                                        </p:tgtEl>
                                        <p:attrNameLst>
                                          <p:attrName>style.visibility</p:attrName>
                                        </p:attrNameLst>
                                      </p:cBhvr>
                                      <p:to>
                                        <p:strVal val="visible"/>
                                      </p:to>
                                    </p:set>
                                    <p:animEffect transition="in" filter="fade">
                                      <p:cBhvr>
                                        <p:cTn id="83" dur="1000"/>
                                        <p:tgtEl>
                                          <p:spTgt spid="5"/>
                                        </p:tgtEl>
                                      </p:cBhvr>
                                    </p:animEffect>
                                    <p:anim calcmode="lin" valueType="num">
                                      <p:cBhvr>
                                        <p:cTn id="84" dur="1000" fill="hold"/>
                                        <p:tgtEl>
                                          <p:spTgt spid="5"/>
                                        </p:tgtEl>
                                        <p:attrNameLst>
                                          <p:attrName>ppt_x</p:attrName>
                                        </p:attrNameLst>
                                      </p:cBhvr>
                                      <p:tavLst>
                                        <p:tav tm="0">
                                          <p:val>
                                            <p:strVal val="#ppt_x"/>
                                          </p:val>
                                        </p:tav>
                                        <p:tav tm="100000">
                                          <p:val>
                                            <p:strVal val="#ppt_x"/>
                                          </p:val>
                                        </p:tav>
                                      </p:tavLst>
                                    </p:anim>
                                    <p:anim calcmode="lin" valueType="num">
                                      <p:cBhvr>
                                        <p:cTn id="8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4" grpId="0" build="p"/>
      <p:bldP spid="1715" grpId="0" animBg="1"/>
      <p:bldP spid="1716" grpId="0" animBg="1"/>
      <p:bldP spid="1718" grpId="0" animBg="1"/>
      <p:bldP spid="1721" grpId="0" animBg="1"/>
      <p:bldP spid="1724" grpId="0" animBg="1"/>
      <p:bldP spid="1025" grpId="0" animBg="1"/>
      <p:bldP spid="7" grpId="0" bldLvl="0" animBg="1"/>
      <p:bldP spid="3" grpId="0" animBg="1"/>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 name="Shape 1699"/>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9</a:t>
            </a:fld>
            <a:endParaRPr sz="2400">
              <a:solidFill>
                <a:srgbClr val="888888"/>
              </a:solidFill>
            </a:endParaRPr>
          </a:p>
        </p:txBody>
      </p:sp>
      <p:pic>
        <p:nvPicPr>
          <p:cNvPr id="1703" name="Unknown-1.jpeg" descr="C:\Users\Administrator\Desktop\177632627.jpg177632627"/>
          <p:cNvPicPr/>
          <p:nvPr/>
        </p:nvPicPr>
        <p:blipFill>
          <a:blip r:embed="rId3"/>
          <a:srcRect/>
          <a:stretch>
            <a:fillRect/>
          </a:stretch>
        </p:blipFill>
        <p:spPr>
          <a:xfrm>
            <a:off x="10590530" y="1605280"/>
            <a:ext cx="5668645" cy="8375015"/>
          </a:xfrm>
          <a:prstGeom prst="rect">
            <a:avLst/>
          </a:prstGeom>
          <a:ln w="12700">
            <a:miter lim="400000"/>
            <a:headEnd/>
            <a:tailEnd/>
          </a:ln>
        </p:spPr>
      </p:pic>
      <p:pic>
        <p:nvPicPr>
          <p:cNvPr id="1704" name="Unknown-7.jpeg" descr="C:\Users\Administrator\Desktop\f41758029_134a6a5e678g213.jpgf41758029_134a6a5e678g213"/>
          <p:cNvPicPr/>
          <p:nvPr/>
        </p:nvPicPr>
        <p:blipFill>
          <a:blip r:embed="rId4"/>
          <a:srcRect/>
          <a:stretch>
            <a:fillRect/>
          </a:stretch>
        </p:blipFill>
        <p:spPr>
          <a:xfrm>
            <a:off x="16876395" y="1605915"/>
            <a:ext cx="5668645" cy="8374380"/>
          </a:xfrm>
          <a:prstGeom prst="rect">
            <a:avLst/>
          </a:prstGeom>
          <a:ln w="12700">
            <a:miter lim="400000"/>
            <a:headEnd/>
            <a:tailEnd/>
          </a:ln>
        </p:spPr>
      </p:pic>
      <p:sp>
        <p:nvSpPr>
          <p:cNvPr id="1025" name="Shape 1025"/>
          <p:cNvSpPr>
            <a:spLocks noGrp="1"/>
          </p:cNvSpPr>
          <p:nvPr/>
        </p:nvSpPr>
        <p:spPr>
          <a:xfrm>
            <a:off x="1899920" y="2025650"/>
            <a:ext cx="9458960" cy="1532255"/>
          </a:xfrm>
          <a:prstGeom prst="rect">
            <a:avLst/>
          </a:prstGeom>
          <a:ln w="25400">
            <a:miter lim="400000"/>
          </a:ln>
        </p:spPr>
        <p:txBody>
          <a:bodyPr tIns="91439" bIns="91439" anchor="b">
            <a:normAutofit/>
          </a:bodyPr>
          <a:lstStyle>
            <a:lvl1pPr>
              <a:lnSpc>
                <a:spcPct val="80000"/>
              </a:lnSpc>
              <a:defRPr sz="8400"/>
            </a:lvl1pPr>
          </a:lstStyle>
          <a:p>
            <a:pPr lvl="0">
              <a:defRPr sz="1800">
                <a:solidFill>
                  <a:srgbClr val="000000"/>
                </a:solidFill>
              </a:defRPr>
            </a:pPr>
            <a:r>
              <a:rPr lang="zh-CN" altLang="en-US" sz="7200">
                <a:solidFill>
                  <a:srgbClr val="A4947E"/>
                </a:solidFill>
                <a:latin typeface="微软雅黑" charset="0"/>
                <a:ea typeface="微软雅黑" charset="0"/>
              </a:rPr>
              <a:t>核心人员</a:t>
            </a:r>
          </a:p>
        </p:txBody>
      </p:sp>
      <p:sp>
        <p:nvSpPr>
          <p:cNvPr id="7" name="文本框 6"/>
          <p:cNvSpPr txBox="1"/>
          <p:nvPr/>
        </p:nvSpPr>
        <p:spPr>
          <a:xfrm>
            <a:off x="2066290" y="3176905"/>
            <a:ext cx="5989320"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Core personnel</a:t>
            </a:r>
          </a:p>
        </p:txBody>
      </p:sp>
      <p:sp>
        <p:nvSpPr>
          <p:cNvPr id="4" name="文本框 3"/>
          <p:cNvSpPr txBox="1"/>
          <p:nvPr/>
        </p:nvSpPr>
        <p:spPr>
          <a:xfrm>
            <a:off x="1930400" y="4643120"/>
            <a:ext cx="7118985" cy="632333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20000"/>
              </a:lnSpc>
              <a:spcBef>
                <a:spcPts val="0"/>
              </a:spcBef>
              <a:spcAft>
                <a:spcPts val="0"/>
              </a:spcAft>
              <a:buClrTx/>
              <a:buSzTx/>
              <a:buFontTx/>
              <a:buNone/>
            </a:pPr>
            <a:r>
              <a:rPr lang="zh-CN" sz="2800">
                <a:solidFill>
                  <a:srgbClr val="A7A7A7"/>
                </a:solidFill>
                <a:uFill>
                  <a:solidFill>
                    <a:srgbClr val="011480"/>
                  </a:solidFill>
                </a:uFill>
                <a:latin typeface="微软雅黑" charset="0"/>
                <a:ea typeface="微软雅黑" charset="0"/>
                <a:sym typeface="+mn-ea"/>
              </a:rPr>
              <a:t>请在此处填写内容，请在此处填写内容，请在此处填写内容，请在此处填写内容，请在此处填写内容，请在此处填写内容。</a:t>
            </a:r>
          </a:p>
          <a:p>
            <a:pPr marL="0" marR="0" indent="0" algn="l" defTabSz="914400" rtl="0" fontAlgn="auto" latinLnBrk="1" hangingPunct="0">
              <a:lnSpc>
                <a:spcPct val="120000"/>
              </a:lnSpc>
              <a:spcBef>
                <a:spcPts val="0"/>
              </a:spcBef>
              <a:spcAft>
                <a:spcPts val="0"/>
              </a:spcAft>
              <a:buClrTx/>
              <a:buSzTx/>
              <a:buFontTx/>
              <a:buNone/>
            </a:pPr>
            <a:endParaRPr lang="zh-CN" sz="2800">
              <a:solidFill>
                <a:srgbClr val="A7A7A7"/>
              </a:solidFill>
              <a:uFill>
                <a:solidFill>
                  <a:srgbClr val="011480"/>
                </a:solidFill>
              </a:uFill>
              <a:latin typeface="微软雅黑" charset="0"/>
              <a:ea typeface="微软雅黑" charset="0"/>
              <a:sym typeface="+mn-ea"/>
            </a:endParaRPr>
          </a:p>
          <a:p>
            <a:pPr marL="0" marR="0" indent="0" algn="l" defTabSz="914400" rtl="0" fontAlgn="auto" latinLnBrk="1" hangingPunct="0">
              <a:lnSpc>
                <a:spcPct val="120000"/>
              </a:lnSpc>
              <a:spcBef>
                <a:spcPts val="0"/>
              </a:spcBef>
              <a:spcAft>
                <a:spcPts val="0"/>
              </a:spcAft>
              <a:buClrTx/>
              <a:buSzTx/>
              <a:buFontTx/>
              <a:buNone/>
            </a:pPr>
            <a:r>
              <a:rPr lang="zh-CN" sz="2800">
                <a:solidFill>
                  <a:srgbClr val="A7A7A7"/>
                </a:solidFill>
                <a:uFill>
                  <a:solidFill>
                    <a:srgbClr val="011480"/>
                  </a:solidFill>
                </a:uFill>
                <a:latin typeface="微软雅黑" charset="0"/>
                <a:ea typeface="微软雅黑" charset="0"/>
                <a:sym typeface="+mn-ea"/>
              </a:rPr>
              <a:t>请在此处填写内容，请在此处填写内容，请在此处填写内容，请在此处填写内容，请在此处填写内容，请在此处填写内容。</a:t>
            </a:r>
            <a:endParaRPr kumimoji="0" lang="zh-CN" altLang="en-US" sz="2800" b="0" i="0" u="none" strike="noStrike" cap="none" spc="0" normalizeH="0" baseline="0">
              <a:ln>
                <a:noFill/>
              </a:ln>
              <a:solidFill>
                <a:srgbClr val="A7A7A7"/>
              </a:solidFill>
              <a:effectLst/>
              <a:uFill>
                <a:solidFill>
                  <a:srgbClr val="011480"/>
                </a:solidFill>
              </a:uFill>
              <a:latin typeface="微软雅黑" charset="0"/>
              <a:ea typeface="微软雅黑" charset="0"/>
              <a:cs typeface="Calibri"/>
              <a:sym typeface="+mn-ea"/>
            </a:endParaRPr>
          </a:p>
          <a:p>
            <a:pPr marL="0" marR="0" indent="0" algn="l" defTabSz="914400" rtl="0" fontAlgn="auto" latinLnBrk="1" hangingPunct="0">
              <a:lnSpc>
                <a:spcPct val="120000"/>
              </a:lnSpc>
              <a:spcBef>
                <a:spcPts val="0"/>
              </a:spcBef>
              <a:spcAft>
                <a:spcPts val="0"/>
              </a:spcAft>
              <a:buClrTx/>
              <a:buSzTx/>
              <a:buFontTx/>
              <a:buNone/>
            </a:pPr>
            <a:endParaRPr kumimoji="0" lang="zh-CN" altLang="en-US" sz="2800" b="0" i="0" u="none" strike="noStrike" cap="none" spc="0" normalizeH="0" baseline="0">
              <a:ln>
                <a:noFill/>
              </a:ln>
              <a:solidFill>
                <a:srgbClr val="A7A7A7"/>
              </a:solidFill>
              <a:effectLst/>
              <a:uFill>
                <a:solidFill>
                  <a:srgbClr val="011480"/>
                </a:solidFill>
              </a:uFill>
              <a:latin typeface="微软雅黑" charset="0"/>
              <a:ea typeface="微软雅黑" charset="0"/>
              <a:cs typeface="Calibri"/>
              <a:sym typeface="+mn-ea"/>
            </a:endParaRPr>
          </a:p>
          <a:p>
            <a:pPr marL="0" marR="0" indent="0" algn="l" defTabSz="914400" rtl="0" fontAlgn="auto" latinLnBrk="1" hangingPunct="0">
              <a:lnSpc>
                <a:spcPct val="120000"/>
              </a:lnSpc>
              <a:spcBef>
                <a:spcPts val="0"/>
              </a:spcBef>
              <a:spcAft>
                <a:spcPts val="0"/>
              </a:spcAft>
              <a:buClrTx/>
              <a:buSzTx/>
              <a:buFontTx/>
              <a:buNone/>
            </a:pPr>
            <a:r>
              <a:rPr lang="zh-CN" sz="2800">
                <a:solidFill>
                  <a:srgbClr val="A7A7A7"/>
                </a:solidFill>
                <a:uFill>
                  <a:solidFill>
                    <a:srgbClr val="011480"/>
                  </a:solidFill>
                </a:uFill>
                <a:latin typeface="微软雅黑" charset="0"/>
                <a:ea typeface="微软雅黑" charset="0"/>
                <a:sym typeface="+mn-ea"/>
              </a:rPr>
              <a:t>请在此处填写内容，请在此处填写内容，请在此处填写内容，请在此处填写内容，请在此处填写内容，请在此处填写内容。</a:t>
            </a:r>
            <a:endParaRPr kumimoji="0" lang="zh-CN" altLang="en-US" sz="2800" b="0" i="0" u="none" strike="noStrike" cap="none" spc="0" normalizeH="0" baseline="0">
              <a:ln>
                <a:noFill/>
              </a:ln>
              <a:solidFill>
                <a:srgbClr val="A7A7A7"/>
              </a:solidFill>
              <a:effectLst/>
              <a:uFill>
                <a:solidFill>
                  <a:srgbClr val="011480"/>
                </a:solidFill>
              </a:uFill>
              <a:latin typeface="微软雅黑" charset="0"/>
              <a:ea typeface="微软雅黑" charset="0"/>
              <a:cs typeface="Calibri"/>
              <a:sym typeface="+mn-ea"/>
            </a:endParaRPr>
          </a:p>
          <a:p>
            <a:pPr marL="0" marR="0" indent="0" algn="l" defTabSz="914400" rtl="0" fontAlgn="auto" latinLnBrk="1" hangingPunct="0">
              <a:lnSpc>
                <a:spcPct val="120000"/>
              </a:lnSpc>
              <a:spcBef>
                <a:spcPts val="0"/>
              </a:spcBef>
              <a:spcAft>
                <a:spcPts val="0"/>
              </a:spcAft>
              <a:buClrTx/>
              <a:buSzTx/>
              <a:buFontTx/>
              <a:buNone/>
            </a:pPr>
            <a:endParaRPr kumimoji="0" lang="zh-CN" altLang="en-US" sz="2800" b="0" i="0" u="none" strike="noStrike" cap="none" spc="0" normalizeH="0" baseline="0">
              <a:ln>
                <a:noFill/>
              </a:ln>
              <a:solidFill>
                <a:srgbClr val="A7A7A7"/>
              </a:solidFill>
              <a:effectLst/>
              <a:uFill>
                <a:solidFill>
                  <a:srgbClr val="011480"/>
                </a:solidFill>
              </a:uFill>
              <a:latin typeface="微软雅黑" charset="0"/>
              <a:ea typeface="微软雅黑" charset="0"/>
              <a:cs typeface="Calibri"/>
              <a:sym typeface="+mn-ea"/>
            </a:endParaRPr>
          </a:p>
        </p:txBody>
      </p:sp>
      <p:sp>
        <p:nvSpPr>
          <p:cNvPr id="1716" name="Shape 1716"/>
          <p:cNvSpPr/>
          <p:nvPr/>
        </p:nvSpPr>
        <p:spPr>
          <a:xfrm>
            <a:off x="10590345" y="10320362"/>
            <a:ext cx="4412981" cy="1298858"/>
          </a:xfrm>
          <a:prstGeom prst="rect">
            <a:avLst/>
          </a:prstGeom>
          <a:ln w="25400">
            <a:miter lim="400000"/>
          </a:ln>
        </p:spPr>
        <p:txBody>
          <a:bodyPr lIns="0" tIns="0" rIns="0" bIns="0">
            <a:normAutofit/>
          </a:bodyPr>
          <a:lstStyle/>
          <a:p>
            <a:pPr lvl="0">
              <a:lnSpc>
                <a:spcPct val="120000"/>
              </a:lnSpc>
              <a:defRPr sz="1800"/>
            </a:pPr>
            <a:r>
              <a:rPr lang="zh-CN" sz="3600">
                <a:solidFill>
                  <a:schemeClr val="tx1">
                    <a:lumMod val="75000"/>
                    <a:lumOff val="25000"/>
                  </a:schemeClr>
                </a:solidFill>
                <a:latin typeface="微软雅黑" charset="0"/>
                <a:ea typeface="微软雅黑" charset="0"/>
                <a:cs typeface="Agency FB" charset="0"/>
                <a:sym typeface="Lora"/>
              </a:rPr>
              <a:t>王先生</a:t>
            </a:r>
          </a:p>
          <a:p>
            <a:pPr lvl="0">
              <a:lnSpc>
                <a:spcPct val="120000"/>
              </a:lnSpc>
              <a:defRPr sz="1800"/>
            </a:pPr>
            <a:r>
              <a:rPr lang="zh-CN" sz="2800">
                <a:solidFill>
                  <a:schemeClr val="tx1">
                    <a:lumMod val="75000"/>
                    <a:lumOff val="25000"/>
                  </a:schemeClr>
                </a:solidFill>
                <a:latin typeface="微软雅黑" charset="0"/>
                <a:ea typeface="微软雅黑" charset="0"/>
                <a:cs typeface="Agency FB" charset="0"/>
                <a:sym typeface="Lora"/>
              </a:rPr>
              <a:t>董事长</a:t>
            </a:r>
          </a:p>
        </p:txBody>
      </p:sp>
      <p:sp>
        <p:nvSpPr>
          <p:cNvPr id="5" name="文本框 4"/>
          <p:cNvSpPr txBox="1"/>
          <p:nvPr/>
        </p:nvSpPr>
        <p:spPr>
          <a:xfrm>
            <a:off x="10590530" y="11619230"/>
            <a:ext cx="5558155" cy="120523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20000"/>
              </a:lnSpc>
              <a:spcBef>
                <a:spcPts val="0"/>
              </a:spcBef>
              <a:spcAft>
                <a:spcPts val="0"/>
              </a:spcAft>
              <a:buClrTx/>
              <a:buSzTx/>
              <a:buFontTx/>
              <a:buNone/>
            </a:pPr>
            <a:r>
              <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rPr>
              <a:t>请在此处填写职业领域，擅长领域以及所获得的荣誉</a:t>
            </a:r>
          </a:p>
        </p:txBody>
      </p:sp>
      <p:sp>
        <p:nvSpPr>
          <p:cNvPr id="6" name="Shape 1716"/>
          <p:cNvSpPr/>
          <p:nvPr/>
        </p:nvSpPr>
        <p:spPr>
          <a:xfrm>
            <a:off x="16876210" y="10320362"/>
            <a:ext cx="4412981" cy="1298858"/>
          </a:xfrm>
          <a:prstGeom prst="rect">
            <a:avLst/>
          </a:prstGeom>
          <a:ln w="25400">
            <a:miter lim="400000"/>
          </a:ln>
        </p:spPr>
        <p:txBody>
          <a:bodyPr lIns="0" tIns="0" rIns="0" bIns="0">
            <a:normAutofit/>
          </a:bodyPr>
          <a:lstStyle/>
          <a:p>
            <a:pPr lvl="0">
              <a:lnSpc>
                <a:spcPct val="120000"/>
              </a:lnSpc>
              <a:defRPr sz="1800"/>
            </a:pPr>
            <a:r>
              <a:rPr lang="zh-CN" sz="3600">
                <a:solidFill>
                  <a:schemeClr val="tx1">
                    <a:lumMod val="75000"/>
                    <a:lumOff val="25000"/>
                  </a:schemeClr>
                </a:solidFill>
                <a:latin typeface="微软雅黑" charset="0"/>
                <a:ea typeface="微软雅黑" charset="0"/>
                <a:cs typeface="Agency FB" charset="0"/>
                <a:sym typeface="Lora"/>
              </a:rPr>
              <a:t>陈先生</a:t>
            </a:r>
          </a:p>
          <a:p>
            <a:pPr lvl="0">
              <a:lnSpc>
                <a:spcPct val="120000"/>
              </a:lnSpc>
              <a:defRPr sz="1800"/>
            </a:pPr>
            <a:r>
              <a:rPr lang="zh-CN" sz="2800">
                <a:solidFill>
                  <a:schemeClr val="tx1">
                    <a:lumMod val="75000"/>
                    <a:lumOff val="25000"/>
                  </a:schemeClr>
                </a:solidFill>
                <a:latin typeface="微软雅黑" charset="0"/>
                <a:ea typeface="微软雅黑" charset="0"/>
                <a:cs typeface="Agency FB" charset="0"/>
                <a:sym typeface="Lora"/>
              </a:rPr>
              <a:t>执行董事</a:t>
            </a:r>
          </a:p>
        </p:txBody>
      </p:sp>
      <p:sp>
        <p:nvSpPr>
          <p:cNvPr id="8" name="文本框 7"/>
          <p:cNvSpPr txBox="1"/>
          <p:nvPr/>
        </p:nvSpPr>
        <p:spPr>
          <a:xfrm>
            <a:off x="16876395" y="11619230"/>
            <a:ext cx="5558155" cy="120523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20000"/>
              </a:lnSpc>
              <a:spcBef>
                <a:spcPts val="0"/>
              </a:spcBef>
              <a:spcAft>
                <a:spcPts val="0"/>
              </a:spcAft>
              <a:buClrTx/>
              <a:buSzTx/>
              <a:buFontTx/>
              <a:buNone/>
            </a:pPr>
            <a:r>
              <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rPr>
              <a:t>请在此处填写职业领域，擅长领域以及所获得的荣誉</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47" presetClass="entr" presetSubtype="0" fill="hold" nodeType="afterEffect">
                                  <p:stCondLst>
                                    <p:cond delay="0"/>
                                  </p:stCondLst>
                                  <p:childTnLst>
                                    <p:set>
                                      <p:cBhvr>
                                        <p:cTn id="14" dur="1" fill="hold">
                                          <p:stCondLst>
                                            <p:cond delay="0"/>
                                          </p:stCondLst>
                                        </p:cTn>
                                        <p:tgtEl>
                                          <p:spTgt spid="1703"/>
                                        </p:tgtEl>
                                        <p:attrNameLst>
                                          <p:attrName>style.visibility</p:attrName>
                                        </p:attrNameLst>
                                      </p:cBhvr>
                                      <p:to>
                                        <p:strVal val="visible"/>
                                      </p:to>
                                    </p:set>
                                    <p:animEffect transition="in" filter="fade">
                                      <p:cBhvr>
                                        <p:cTn id="15" dur="1000"/>
                                        <p:tgtEl>
                                          <p:spTgt spid="1703"/>
                                        </p:tgtEl>
                                      </p:cBhvr>
                                    </p:animEffect>
                                    <p:anim calcmode="lin" valueType="num">
                                      <p:cBhvr>
                                        <p:cTn id="16" dur="1000" fill="hold"/>
                                        <p:tgtEl>
                                          <p:spTgt spid="1703"/>
                                        </p:tgtEl>
                                        <p:attrNameLst>
                                          <p:attrName>ppt_x</p:attrName>
                                        </p:attrNameLst>
                                      </p:cBhvr>
                                      <p:tavLst>
                                        <p:tav tm="0">
                                          <p:val>
                                            <p:strVal val="#ppt_x"/>
                                          </p:val>
                                        </p:tav>
                                        <p:tav tm="100000">
                                          <p:val>
                                            <p:strVal val="#ppt_x"/>
                                          </p:val>
                                        </p:tav>
                                      </p:tavLst>
                                    </p:anim>
                                    <p:anim calcmode="lin" valueType="num">
                                      <p:cBhvr>
                                        <p:cTn id="17" dur="1000" fill="hold"/>
                                        <p:tgtEl>
                                          <p:spTgt spid="1703"/>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42" presetClass="entr" presetSubtype="0" fill="hold" grpId="0" nodeType="afterEffect">
                                  <p:stCondLst>
                                    <p:cond delay="0"/>
                                  </p:stCondLst>
                                  <p:childTnLst>
                                    <p:set>
                                      <p:cBhvr>
                                        <p:cTn id="20" dur="1" fill="hold">
                                          <p:stCondLst>
                                            <p:cond delay="0"/>
                                          </p:stCondLst>
                                        </p:cTn>
                                        <p:tgtEl>
                                          <p:spTgt spid="1716"/>
                                        </p:tgtEl>
                                        <p:attrNameLst>
                                          <p:attrName>style.visibility</p:attrName>
                                        </p:attrNameLst>
                                      </p:cBhvr>
                                      <p:to>
                                        <p:strVal val="visible"/>
                                      </p:to>
                                    </p:set>
                                    <p:animEffect transition="in" filter="fade">
                                      <p:cBhvr>
                                        <p:cTn id="21" dur="1000"/>
                                        <p:tgtEl>
                                          <p:spTgt spid="1716"/>
                                        </p:tgtEl>
                                      </p:cBhvr>
                                    </p:animEffect>
                                    <p:anim calcmode="lin" valueType="num">
                                      <p:cBhvr>
                                        <p:cTn id="22" dur="1000" fill="hold"/>
                                        <p:tgtEl>
                                          <p:spTgt spid="1716"/>
                                        </p:tgtEl>
                                        <p:attrNameLst>
                                          <p:attrName>ppt_x</p:attrName>
                                        </p:attrNameLst>
                                      </p:cBhvr>
                                      <p:tavLst>
                                        <p:tav tm="0">
                                          <p:val>
                                            <p:strVal val="#ppt_x"/>
                                          </p:val>
                                        </p:tav>
                                        <p:tav tm="100000">
                                          <p:val>
                                            <p:strVal val="#ppt_x"/>
                                          </p:val>
                                        </p:tav>
                                      </p:tavLst>
                                    </p:anim>
                                    <p:anim calcmode="lin" valueType="num">
                                      <p:cBhvr>
                                        <p:cTn id="23" dur="1000" fill="hold"/>
                                        <p:tgtEl>
                                          <p:spTgt spid="1716"/>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7" presetClass="entr" presetSubtype="0" fill="hold" nodeType="afterEffect">
                                  <p:stCondLst>
                                    <p:cond delay="0"/>
                                  </p:stCondLst>
                                  <p:childTnLst>
                                    <p:set>
                                      <p:cBhvr>
                                        <p:cTn id="31" dur="1" fill="hold">
                                          <p:stCondLst>
                                            <p:cond delay="0"/>
                                          </p:stCondLst>
                                        </p:cTn>
                                        <p:tgtEl>
                                          <p:spTgt spid="1704"/>
                                        </p:tgtEl>
                                        <p:attrNameLst>
                                          <p:attrName>style.visibility</p:attrName>
                                        </p:attrNameLst>
                                      </p:cBhvr>
                                      <p:to>
                                        <p:strVal val="visible"/>
                                      </p:to>
                                    </p:set>
                                    <p:animEffect transition="in" filter="fade">
                                      <p:cBhvr>
                                        <p:cTn id="32" dur="1000"/>
                                        <p:tgtEl>
                                          <p:spTgt spid="1704"/>
                                        </p:tgtEl>
                                      </p:cBhvr>
                                    </p:animEffect>
                                    <p:anim calcmode="lin" valueType="num">
                                      <p:cBhvr>
                                        <p:cTn id="33" dur="1000" fill="hold"/>
                                        <p:tgtEl>
                                          <p:spTgt spid="1704"/>
                                        </p:tgtEl>
                                        <p:attrNameLst>
                                          <p:attrName>ppt_x</p:attrName>
                                        </p:attrNameLst>
                                      </p:cBhvr>
                                      <p:tavLst>
                                        <p:tav tm="0">
                                          <p:val>
                                            <p:strVal val="#ppt_x"/>
                                          </p:val>
                                        </p:tav>
                                        <p:tav tm="100000">
                                          <p:val>
                                            <p:strVal val="#ppt_x"/>
                                          </p:val>
                                        </p:tav>
                                      </p:tavLst>
                                    </p:anim>
                                    <p:anim calcmode="lin" valueType="num">
                                      <p:cBhvr>
                                        <p:cTn id="34" dur="1000" fill="hold"/>
                                        <p:tgtEl>
                                          <p:spTgt spid="1704"/>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42"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anim calcmode="lin" valueType="num">
                                      <p:cBhvr>
                                        <p:cTn id="39" dur="1000" fill="hold"/>
                                        <p:tgtEl>
                                          <p:spTgt spid="6"/>
                                        </p:tgtEl>
                                        <p:attrNameLst>
                                          <p:attrName>ppt_x</p:attrName>
                                        </p:attrNameLst>
                                      </p:cBhvr>
                                      <p:tavLst>
                                        <p:tav tm="0">
                                          <p:val>
                                            <p:strVal val="#ppt_x"/>
                                          </p:val>
                                        </p:tav>
                                        <p:tav tm="100000">
                                          <p:val>
                                            <p:strVal val="#ppt_x"/>
                                          </p:val>
                                        </p:tav>
                                      </p:tavLst>
                                    </p:anim>
                                    <p:anim calcmode="lin" valueType="num">
                                      <p:cBhvr>
                                        <p:cTn id="40" dur="1000" fill="hold"/>
                                        <p:tgtEl>
                                          <p:spTgt spid="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childTnLst>
                          </p:cTn>
                        </p:par>
                        <p:par>
                          <p:cTn id="46" fill="hold">
                            <p:stCondLst>
                              <p:cond delay="6000"/>
                            </p:stCondLst>
                            <p:childTnLst>
                              <p:par>
                                <p:cTn id="47" presetID="42" presetClass="entr" presetSubtype="0"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1000"/>
                                        <p:tgtEl>
                                          <p:spTgt spid="4"/>
                                        </p:tgtEl>
                                      </p:cBhvr>
                                    </p:animEffect>
                                    <p:anim calcmode="lin" valueType="num">
                                      <p:cBhvr>
                                        <p:cTn id="50" dur="1000" fill="hold"/>
                                        <p:tgtEl>
                                          <p:spTgt spid="4"/>
                                        </p:tgtEl>
                                        <p:attrNameLst>
                                          <p:attrName>ppt_x</p:attrName>
                                        </p:attrNameLst>
                                      </p:cBhvr>
                                      <p:tavLst>
                                        <p:tav tm="0">
                                          <p:val>
                                            <p:strVal val="#ppt_x"/>
                                          </p:val>
                                        </p:tav>
                                        <p:tav tm="100000">
                                          <p:val>
                                            <p:strVal val="#ppt_x"/>
                                          </p:val>
                                        </p:tav>
                                      </p:tavLst>
                                    </p:anim>
                                    <p:anim calcmode="lin" valueType="num">
                                      <p:cBhvr>
                                        <p:cTn id="5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animBg="1"/>
      <p:bldP spid="7" grpId="0" bldLvl="0" animBg="1"/>
      <p:bldP spid="4" grpId="0" animBg="1"/>
      <p:bldP spid="1716" grpId="0" animBg="1"/>
      <p:bldP spid="5" grpId="0" animBg="1"/>
      <p:bldP spid="6"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2" name="Shape 1742"/>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10</a:t>
            </a:fld>
            <a:endParaRPr sz="2400">
              <a:solidFill>
                <a:srgbClr val="888888"/>
              </a:solidFill>
            </a:endParaRPr>
          </a:p>
        </p:txBody>
      </p:sp>
      <p:sp>
        <p:nvSpPr>
          <p:cNvPr id="1744" name="Shape 1744"/>
          <p:cNvSpPr/>
          <p:nvPr/>
        </p:nvSpPr>
        <p:spPr>
          <a:xfrm>
            <a:off x="1842331" y="5971364"/>
            <a:ext cx="6830205" cy="6830205"/>
          </a:xfrm>
          <a:prstGeom prst="rect">
            <a:avLst/>
          </a:prstGeom>
          <a:solidFill>
            <a:srgbClr val="535353"/>
          </a:solidFill>
          <a:ln w="12700">
            <a:miter lim="400000"/>
          </a:ln>
        </p:spPr>
        <p:txBody>
          <a:bodyPr lIns="0" tIns="0" rIns="0" bIns="0" anchor="ctr"/>
          <a:lstStyle/>
          <a:p>
            <a:pPr lvl="0">
              <a:defRPr>
                <a:solidFill>
                  <a:srgbClr val="2A2C34"/>
                </a:solidFill>
              </a:defRPr>
            </a:pPr>
            <a:endParaRPr/>
          </a:p>
        </p:txBody>
      </p:sp>
      <p:sp>
        <p:nvSpPr>
          <p:cNvPr id="1745" name="Shape 1745"/>
          <p:cNvSpPr/>
          <p:nvPr/>
        </p:nvSpPr>
        <p:spPr>
          <a:xfrm>
            <a:off x="3723640" y="9177655"/>
            <a:ext cx="2117090" cy="2783840"/>
          </a:xfrm>
          <a:prstGeom prst="rect">
            <a:avLst/>
          </a:prstGeom>
          <a:ln w="25400">
            <a:miter lim="400000"/>
          </a:ln>
        </p:spPr>
        <p:txBody>
          <a:bodyPr lIns="0" tIns="0" rIns="0" bIns="0" anchor="b">
            <a:normAutofit fontScale="97500" lnSpcReduction="10000"/>
          </a:bodyPr>
          <a:lstStyle>
            <a:lvl1pPr>
              <a:lnSpc>
                <a:spcPct val="90000"/>
              </a:lnSpc>
              <a:defRPr sz="21000">
                <a:solidFill>
                  <a:srgbClr val="FFFFFF"/>
                </a:solidFill>
                <a:latin typeface="Lora"/>
                <a:ea typeface="Lora"/>
                <a:cs typeface="Lora"/>
                <a:sym typeface="Lora"/>
              </a:defRPr>
            </a:lvl1pPr>
          </a:lstStyle>
          <a:p>
            <a:pPr lvl="0">
              <a:defRPr sz="1800">
                <a:solidFill>
                  <a:srgbClr val="000000"/>
                </a:solidFill>
              </a:defRPr>
            </a:pPr>
            <a:r>
              <a:rPr sz="21000">
                <a:solidFill>
                  <a:srgbClr val="FFFFFF"/>
                </a:solidFill>
                <a:latin typeface="Agency FB" charset="0"/>
                <a:ea typeface="Agency FB" charset="0"/>
                <a:cs typeface="Agency FB" charset="0"/>
              </a:rPr>
              <a:t>18</a:t>
            </a:r>
          </a:p>
        </p:txBody>
      </p:sp>
      <p:sp>
        <p:nvSpPr>
          <p:cNvPr id="1747" name="Shape 1747"/>
          <p:cNvSpPr/>
          <p:nvPr/>
        </p:nvSpPr>
        <p:spPr>
          <a:xfrm flipV="1">
            <a:off x="5337837" y="6347410"/>
            <a:ext cx="2965571" cy="2965570"/>
          </a:xfrm>
          <a:prstGeom prst="line">
            <a:avLst/>
          </a:prstGeom>
          <a:ln w="25400">
            <a:solidFill>
              <a:srgbClr val="A4947E"/>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748" name="Shape 1748"/>
          <p:cNvSpPr/>
          <p:nvPr/>
        </p:nvSpPr>
        <p:spPr>
          <a:xfrm>
            <a:off x="2490778" y="6775267"/>
            <a:ext cx="2422550" cy="1043539"/>
          </a:xfrm>
          <a:prstGeom prst="rect">
            <a:avLst/>
          </a:prstGeom>
          <a:ln w="25400">
            <a:miter lim="400000"/>
          </a:ln>
        </p:spPr>
        <p:txBody>
          <a:bodyPr lIns="0" tIns="0" rIns="0" bIns="0">
            <a:normAutofit/>
          </a:bodyPr>
          <a:lstStyle>
            <a:lvl1pPr>
              <a:lnSpc>
                <a:spcPct val="80000"/>
              </a:lnSpc>
              <a:defRPr sz="1800">
                <a:solidFill>
                  <a:srgbClr val="FFFFFF"/>
                </a:solidFill>
                <a:latin typeface="Lora"/>
                <a:ea typeface="Lora"/>
                <a:cs typeface="Lora"/>
                <a:sym typeface="Lora"/>
              </a:defRPr>
            </a:lvl1pPr>
          </a:lstStyle>
          <a:p>
            <a:pPr lvl="0">
              <a:defRPr>
                <a:solidFill>
                  <a:srgbClr val="000000"/>
                </a:solidFill>
              </a:defRPr>
            </a:pPr>
            <a:r>
              <a:rPr lang="zh-CN" sz="3600">
                <a:solidFill>
                  <a:srgbClr val="FFFFFF"/>
                </a:solidFill>
                <a:latin typeface="微软雅黑" charset="0"/>
                <a:ea typeface="微软雅黑" charset="0"/>
                <a:cs typeface="Agency FB" charset="0"/>
              </a:rPr>
              <a:t>完成的项目</a:t>
            </a:r>
          </a:p>
        </p:txBody>
      </p:sp>
      <p:sp>
        <p:nvSpPr>
          <p:cNvPr id="1749" name="Shape 1749"/>
          <p:cNvSpPr/>
          <p:nvPr/>
        </p:nvSpPr>
        <p:spPr>
          <a:xfrm>
            <a:off x="8903898" y="833925"/>
            <a:ext cx="4466674" cy="8015056"/>
          </a:xfrm>
          <a:prstGeom prst="rect">
            <a:avLst/>
          </a:prstGeom>
          <a:solidFill>
            <a:srgbClr val="A4947E"/>
          </a:solidFill>
          <a:ln w="12700">
            <a:miter lim="400000"/>
          </a:ln>
        </p:spPr>
        <p:txBody>
          <a:bodyPr lIns="0" tIns="0" rIns="0" bIns="0" anchor="ctr"/>
          <a:lstStyle/>
          <a:p>
            <a:pPr lvl="0">
              <a:defRPr>
                <a:solidFill>
                  <a:srgbClr val="A4947E"/>
                </a:solidFill>
              </a:defRPr>
            </a:pPr>
            <a:endParaRPr/>
          </a:p>
        </p:txBody>
      </p:sp>
      <p:sp>
        <p:nvSpPr>
          <p:cNvPr id="1750" name="Shape 1750"/>
          <p:cNvSpPr/>
          <p:nvPr/>
        </p:nvSpPr>
        <p:spPr>
          <a:xfrm>
            <a:off x="10619105" y="2661285"/>
            <a:ext cx="2367280" cy="3379470"/>
          </a:xfrm>
          <a:prstGeom prst="rect">
            <a:avLst/>
          </a:prstGeom>
          <a:ln w="25400">
            <a:miter lim="400000"/>
          </a:ln>
        </p:spPr>
        <p:txBody>
          <a:bodyPr lIns="0" tIns="0" rIns="0" bIns="0" anchor="b">
            <a:normAutofit/>
          </a:bodyPr>
          <a:lstStyle>
            <a:lvl1pPr defTabSz="895985">
              <a:lnSpc>
                <a:spcPct val="90000"/>
              </a:lnSpc>
              <a:defRPr sz="20580">
                <a:solidFill>
                  <a:srgbClr val="FFFFFF"/>
                </a:solidFill>
                <a:latin typeface="Lora"/>
                <a:ea typeface="Lora"/>
                <a:cs typeface="Lora"/>
                <a:sym typeface="Lora"/>
              </a:defRPr>
            </a:lvl1pPr>
          </a:lstStyle>
          <a:p>
            <a:pPr lvl="0">
              <a:defRPr sz="1800">
                <a:solidFill>
                  <a:srgbClr val="000000"/>
                </a:solidFill>
              </a:defRPr>
            </a:pPr>
            <a:r>
              <a:rPr sz="20580">
                <a:solidFill>
                  <a:srgbClr val="FFFFFF"/>
                </a:solidFill>
                <a:latin typeface="Agency FB" charset="0"/>
                <a:ea typeface="Agency FB" charset="0"/>
                <a:cs typeface="Agency FB" charset="0"/>
              </a:rPr>
              <a:t>34</a:t>
            </a:r>
          </a:p>
        </p:txBody>
      </p:sp>
      <p:sp>
        <p:nvSpPr>
          <p:cNvPr id="1753" name="Shape 1753"/>
          <p:cNvSpPr/>
          <p:nvPr/>
        </p:nvSpPr>
        <p:spPr>
          <a:xfrm>
            <a:off x="9373981" y="1506047"/>
            <a:ext cx="3492306" cy="819793"/>
          </a:xfrm>
          <a:prstGeom prst="rect">
            <a:avLst/>
          </a:prstGeom>
          <a:ln w="25400">
            <a:miter lim="400000"/>
          </a:ln>
        </p:spPr>
        <p:txBody>
          <a:bodyPr lIns="0" tIns="0" rIns="0" bIns="0">
            <a:normAutofit/>
          </a:bodyPr>
          <a:lstStyle>
            <a:lvl1pPr>
              <a:lnSpc>
                <a:spcPct val="80000"/>
              </a:lnSpc>
              <a:defRPr>
                <a:solidFill>
                  <a:srgbClr val="535353"/>
                </a:solidFill>
                <a:latin typeface="Lora"/>
                <a:ea typeface="Lora"/>
                <a:cs typeface="Lora"/>
                <a:sym typeface="Lora"/>
              </a:defRPr>
            </a:lvl1pPr>
          </a:lstStyle>
          <a:p>
            <a:pPr lvl="0">
              <a:defRPr sz="1800">
                <a:solidFill>
                  <a:srgbClr val="000000"/>
                </a:solidFill>
              </a:defRPr>
            </a:pPr>
            <a:r>
              <a:rPr lang="zh-CN" sz="3600">
                <a:solidFill>
                  <a:schemeClr val="bg1"/>
                </a:solidFill>
                <a:latin typeface="微软雅黑" charset="0"/>
                <a:ea typeface="微软雅黑" charset="0"/>
                <a:cs typeface="Agency FB" charset="0"/>
              </a:rPr>
              <a:t>共同合作的伙伴</a:t>
            </a:r>
          </a:p>
        </p:txBody>
      </p:sp>
      <p:sp>
        <p:nvSpPr>
          <p:cNvPr id="1754" name="Shape 1754"/>
          <p:cNvSpPr/>
          <p:nvPr/>
        </p:nvSpPr>
        <p:spPr>
          <a:xfrm>
            <a:off x="8903898" y="9028296"/>
            <a:ext cx="4466674" cy="3764266"/>
          </a:xfrm>
          <a:prstGeom prst="rect">
            <a:avLst/>
          </a:prstGeom>
          <a:solidFill>
            <a:srgbClr val="EBEAEB"/>
          </a:solidFill>
          <a:ln w="12700">
            <a:miter lim="400000"/>
          </a:ln>
        </p:spPr>
        <p:txBody>
          <a:bodyPr lIns="0" tIns="0" rIns="0" bIns="0" anchor="ctr"/>
          <a:lstStyle/>
          <a:p>
            <a:pPr lvl="0">
              <a:defRPr>
                <a:solidFill>
                  <a:srgbClr val="A7A7A7"/>
                </a:solidFill>
              </a:defRPr>
            </a:pPr>
            <a:endParaRPr/>
          </a:p>
        </p:txBody>
      </p:sp>
      <p:sp>
        <p:nvSpPr>
          <p:cNvPr id="1755" name="Shape 1755"/>
          <p:cNvSpPr/>
          <p:nvPr/>
        </p:nvSpPr>
        <p:spPr>
          <a:xfrm>
            <a:off x="9367071" y="9564189"/>
            <a:ext cx="3184727" cy="3379704"/>
          </a:xfrm>
          <a:prstGeom prst="rect">
            <a:avLst/>
          </a:prstGeom>
          <a:ln w="25400">
            <a:miter lim="400000"/>
          </a:ln>
        </p:spPr>
        <p:txBody>
          <a:bodyPr lIns="0" tIns="0" rIns="0" bIns="0" anchor="b">
            <a:normAutofit/>
          </a:bodyPr>
          <a:lstStyle>
            <a:lvl1pPr defTabSz="895985">
              <a:lnSpc>
                <a:spcPct val="90000"/>
              </a:lnSpc>
              <a:defRPr sz="20580">
                <a:solidFill>
                  <a:srgbClr val="535353"/>
                </a:solidFill>
                <a:latin typeface="Lora"/>
                <a:ea typeface="Lora"/>
                <a:cs typeface="Lora"/>
                <a:sym typeface="Lora"/>
              </a:defRPr>
            </a:lvl1pPr>
          </a:lstStyle>
          <a:p>
            <a:pPr lvl="0">
              <a:defRPr sz="1800">
                <a:solidFill>
                  <a:srgbClr val="000000"/>
                </a:solidFill>
              </a:defRPr>
            </a:pPr>
            <a:r>
              <a:rPr sz="20580">
                <a:solidFill>
                  <a:srgbClr val="535353"/>
                </a:solidFill>
                <a:latin typeface="Agency FB" charset="0"/>
                <a:ea typeface="Agency FB" charset="0"/>
                <a:cs typeface="Agency FB" charset="0"/>
              </a:rPr>
              <a:t>4</a:t>
            </a:r>
          </a:p>
        </p:txBody>
      </p:sp>
      <p:sp>
        <p:nvSpPr>
          <p:cNvPr id="1756" name="Shape 1756"/>
          <p:cNvSpPr/>
          <p:nvPr/>
        </p:nvSpPr>
        <p:spPr>
          <a:xfrm>
            <a:off x="9279856" y="9564303"/>
            <a:ext cx="1422400" cy="457200"/>
          </a:xfrm>
          <a:prstGeom prst="rect">
            <a:avLst/>
          </a:prstGeom>
          <a:ln w="25400">
            <a:miter lim="400000"/>
          </a:ln>
        </p:spPr>
        <p:txBody>
          <a:bodyPr wrap="none" lIns="0" tIns="0" rIns="0" bIns="0">
            <a:spAutoFit/>
          </a:bodyPr>
          <a:lstStyle>
            <a:lvl1pPr>
              <a:defRPr sz="2800">
                <a:solidFill>
                  <a:srgbClr val="535353"/>
                </a:solidFill>
                <a:latin typeface="+mj-lt"/>
                <a:ea typeface="+mj-ea"/>
                <a:cs typeface="+mj-cs"/>
                <a:sym typeface="Montserrat-Regular"/>
              </a:defRPr>
            </a:lvl1pPr>
          </a:lstStyle>
          <a:p>
            <a:pPr lvl="0">
              <a:defRPr sz="1800">
                <a:solidFill>
                  <a:srgbClr val="000000"/>
                </a:solidFill>
              </a:defRPr>
            </a:pPr>
            <a:r>
              <a:rPr lang="zh-CN" sz="2800">
                <a:solidFill>
                  <a:srgbClr val="535353"/>
                </a:solidFill>
                <a:latin typeface="微软雅黑" charset="0"/>
                <a:ea typeface="微软雅黑" charset="0"/>
                <a:cs typeface="Agency FB" charset="0"/>
              </a:rPr>
              <a:t>获得奖杯</a:t>
            </a:r>
          </a:p>
        </p:txBody>
      </p:sp>
      <p:sp>
        <p:nvSpPr>
          <p:cNvPr id="1757" name="Shape 1757"/>
          <p:cNvSpPr/>
          <p:nvPr/>
        </p:nvSpPr>
        <p:spPr>
          <a:xfrm>
            <a:off x="13606481" y="9031989"/>
            <a:ext cx="9183271" cy="3756879"/>
          </a:xfrm>
          <a:prstGeom prst="rect">
            <a:avLst/>
          </a:prstGeom>
          <a:solidFill>
            <a:srgbClr val="535353"/>
          </a:solidFill>
          <a:ln w="12700">
            <a:miter lim="400000"/>
          </a:ln>
        </p:spPr>
        <p:txBody>
          <a:bodyPr lIns="0" tIns="0" rIns="0" bIns="0" anchor="ctr"/>
          <a:lstStyle/>
          <a:p>
            <a:pPr lvl="0">
              <a:defRPr>
                <a:solidFill>
                  <a:srgbClr val="2A2C34"/>
                </a:solidFill>
              </a:defRPr>
            </a:pPr>
            <a:endParaRPr/>
          </a:p>
        </p:txBody>
      </p:sp>
      <p:sp>
        <p:nvSpPr>
          <p:cNvPr id="1758" name="Shape 1758"/>
          <p:cNvSpPr/>
          <p:nvPr/>
        </p:nvSpPr>
        <p:spPr>
          <a:xfrm>
            <a:off x="14827250" y="8982075"/>
            <a:ext cx="2225675" cy="3697605"/>
          </a:xfrm>
          <a:prstGeom prst="rect">
            <a:avLst/>
          </a:prstGeom>
          <a:ln w="25400">
            <a:miter lim="400000"/>
          </a:ln>
        </p:spPr>
        <p:txBody>
          <a:bodyPr lIns="0" tIns="0" rIns="0" bIns="0" anchor="b">
            <a:normAutofit/>
          </a:bodyPr>
          <a:lstStyle>
            <a:lvl1pPr>
              <a:lnSpc>
                <a:spcPct val="90000"/>
              </a:lnSpc>
              <a:defRPr sz="21000">
                <a:solidFill>
                  <a:srgbClr val="FFFFFF"/>
                </a:solidFill>
                <a:latin typeface="Lora"/>
                <a:ea typeface="Lora"/>
                <a:cs typeface="Lora"/>
                <a:sym typeface="Lora"/>
              </a:defRPr>
            </a:lvl1pPr>
          </a:lstStyle>
          <a:p>
            <a:pPr lvl="0">
              <a:defRPr sz="1800">
                <a:solidFill>
                  <a:srgbClr val="000000"/>
                </a:solidFill>
              </a:defRPr>
            </a:pPr>
            <a:r>
              <a:rPr sz="21000">
                <a:solidFill>
                  <a:srgbClr val="FFFFFF"/>
                </a:solidFill>
                <a:latin typeface="Agency FB" charset="0"/>
                <a:ea typeface="Agency FB" charset="0"/>
                <a:cs typeface="Agency FB" charset="0"/>
              </a:rPr>
              <a:t>27</a:t>
            </a:r>
          </a:p>
        </p:txBody>
      </p:sp>
      <p:sp>
        <p:nvSpPr>
          <p:cNvPr id="1761" name="Shape 1761"/>
          <p:cNvSpPr/>
          <p:nvPr/>
        </p:nvSpPr>
        <p:spPr>
          <a:xfrm>
            <a:off x="18291815" y="851168"/>
            <a:ext cx="4466673" cy="8015055"/>
          </a:xfrm>
          <a:prstGeom prst="rect">
            <a:avLst/>
          </a:prstGeom>
          <a:solidFill>
            <a:srgbClr val="A4947E"/>
          </a:solidFill>
          <a:ln w="12700">
            <a:miter lim="400000"/>
          </a:ln>
        </p:spPr>
        <p:txBody>
          <a:bodyPr lIns="0" tIns="0" rIns="0" bIns="0" anchor="ctr"/>
          <a:lstStyle/>
          <a:p>
            <a:pPr lvl="0">
              <a:defRPr>
                <a:solidFill>
                  <a:srgbClr val="A4947E"/>
                </a:solidFill>
              </a:defRPr>
            </a:pPr>
            <a:endParaRPr/>
          </a:p>
        </p:txBody>
      </p:sp>
      <p:sp>
        <p:nvSpPr>
          <p:cNvPr id="1762" name="Shape 1762"/>
          <p:cNvSpPr/>
          <p:nvPr/>
        </p:nvSpPr>
        <p:spPr>
          <a:xfrm>
            <a:off x="18820765" y="5523230"/>
            <a:ext cx="2368550" cy="3379470"/>
          </a:xfrm>
          <a:prstGeom prst="rect">
            <a:avLst/>
          </a:prstGeom>
          <a:ln w="25400">
            <a:miter lim="400000"/>
          </a:ln>
        </p:spPr>
        <p:txBody>
          <a:bodyPr lIns="0" tIns="0" rIns="0" bIns="0" anchor="b">
            <a:normAutofit/>
          </a:bodyPr>
          <a:lstStyle>
            <a:lvl1pPr defTabSz="895985">
              <a:lnSpc>
                <a:spcPct val="90000"/>
              </a:lnSpc>
              <a:defRPr sz="20580">
                <a:solidFill>
                  <a:srgbClr val="FFFFFF"/>
                </a:solidFill>
                <a:latin typeface="Lora"/>
                <a:ea typeface="Lora"/>
                <a:cs typeface="Lora"/>
                <a:sym typeface="Lora"/>
              </a:defRPr>
            </a:lvl1pPr>
          </a:lstStyle>
          <a:p>
            <a:pPr lvl="0">
              <a:defRPr sz="1800">
                <a:solidFill>
                  <a:srgbClr val="000000"/>
                </a:solidFill>
              </a:defRPr>
            </a:pPr>
            <a:r>
              <a:rPr sz="20580">
                <a:solidFill>
                  <a:srgbClr val="FFFFFF"/>
                </a:solidFill>
                <a:latin typeface="Agency FB" charset="0"/>
                <a:ea typeface="Agency FB" charset="0"/>
                <a:cs typeface="Agency FB" charset="0"/>
              </a:rPr>
              <a:t>53</a:t>
            </a:r>
          </a:p>
        </p:txBody>
      </p:sp>
      <p:sp>
        <p:nvSpPr>
          <p:cNvPr id="1765" name="Shape 1765"/>
          <p:cNvSpPr/>
          <p:nvPr/>
        </p:nvSpPr>
        <p:spPr>
          <a:xfrm>
            <a:off x="18771981" y="1506047"/>
            <a:ext cx="3492306" cy="819793"/>
          </a:xfrm>
          <a:prstGeom prst="rect">
            <a:avLst/>
          </a:prstGeom>
          <a:ln w="25400">
            <a:miter lim="400000"/>
          </a:ln>
        </p:spPr>
        <p:txBody>
          <a:bodyPr lIns="0" tIns="0" rIns="0" bIns="0">
            <a:normAutofit/>
          </a:bodyPr>
          <a:lstStyle>
            <a:lvl1pPr>
              <a:lnSpc>
                <a:spcPct val="80000"/>
              </a:lnSpc>
              <a:defRPr>
                <a:solidFill>
                  <a:srgbClr val="535353"/>
                </a:solidFill>
                <a:latin typeface="Lora"/>
                <a:ea typeface="Lora"/>
                <a:cs typeface="Lora"/>
                <a:sym typeface="Lora"/>
              </a:defRPr>
            </a:lvl1pPr>
          </a:lstStyle>
          <a:p>
            <a:pPr lvl="0">
              <a:defRPr sz="1800">
                <a:solidFill>
                  <a:srgbClr val="000000"/>
                </a:solidFill>
              </a:defRPr>
            </a:pPr>
            <a:r>
              <a:rPr lang="zh-CN" sz="3600">
                <a:solidFill>
                  <a:schemeClr val="bg1"/>
                </a:solidFill>
                <a:latin typeface="微软雅黑" charset="0"/>
                <a:ea typeface="微软雅黑" charset="0"/>
                <a:cs typeface="Agency FB" charset="0"/>
              </a:rPr>
              <a:t>所组成的团队</a:t>
            </a:r>
          </a:p>
        </p:txBody>
      </p:sp>
      <p:sp>
        <p:nvSpPr>
          <p:cNvPr id="1766" name="Shape 1766"/>
          <p:cNvSpPr/>
          <p:nvPr/>
        </p:nvSpPr>
        <p:spPr>
          <a:xfrm>
            <a:off x="13598497" y="867279"/>
            <a:ext cx="4466673" cy="3915598"/>
          </a:xfrm>
          <a:prstGeom prst="rect">
            <a:avLst/>
          </a:prstGeom>
          <a:solidFill>
            <a:srgbClr val="EBEAEB"/>
          </a:solidFill>
          <a:ln w="12700">
            <a:miter lim="400000"/>
          </a:ln>
        </p:spPr>
        <p:txBody>
          <a:bodyPr lIns="0" tIns="0" rIns="0" bIns="0" anchor="ctr"/>
          <a:lstStyle/>
          <a:p>
            <a:pPr lvl="0">
              <a:defRPr>
                <a:solidFill>
                  <a:srgbClr val="A7A7A7"/>
                </a:solidFill>
              </a:defRPr>
            </a:pPr>
            <a:endParaRPr/>
          </a:p>
        </p:txBody>
      </p:sp>
      <p:sp>
        <p:nvSpPr>
          <p:cNvPr id="1767" name="Shape 1767"/>
          <p:cNvSpPr/>
          <p:nvPr/>
        </p:nvSpPr>
        <p:spPr>
          <a:xfrm>
            <a:off x="14061440" y="1710690"/>
            <a:ext cx="1487170" cy="3379470"/>
          </a:xfrm>
          <a:prstGeom prst="rect">
            <a:avLst/>
          </a:prstGeom>
          <a:ln w="25400">
            <a:miter lim="400000"/>
          </a:ln>
        </p:spPr>
        <p:txBody>
          <a:bodyPr lIns="0" tIns="0" rIns="0" bIns="0" anchor="b">
            <a:normAutofit/>
          </a:bodyPr>
          <a:lstStyle>
            <a:lvl1pPr defTabSz="895985">
              <a:lnSpc>
                <a:spcPct val="90000"/>
              </a:lnSpc>
              <a:defRPr sz="20580">
                <a:solidFill>
                  <a:srgbClr val="535353"/>
                </a:solidFill>
                <a:latin typeface="Lora"/>
                <a:ea typeface="Lora"/>
                <a:cs typeface="Lora"/>
                <a:sym typeface="Lora"/>
              </a:defRPr>
            </a:lvl1pPr>
          </a:lstStyle>
          <a:p>
            <a:pPr lvl="0">
              <a:defRPr sz="1800">
                <a:solidFill>
                  <a:srgbClr val="000000"/>
                </a:solidFill>
              </a:defRPr>
            </a:pPr>
            <a:r>
              <a:rPr sz="20580">
                <a:solidFill>
                  <a:srgbClr val="535353"/>
                </a:solidFill>
                <a:latin typeface="Agency FB" charset="0"/>
                <a:ea typeface="Agency FB" charset="0"/>
                <a:cs typeface="Agency FB" charset="0"/>
              </a:rPr>
              <a:t>11</a:t>
            </a:r>
          </a:p>
        </p:txBody>
      </p:sp>
      <p:sp>
        <p:nvSpPr>
          <p:cNvPr id="1768" name="Shape 1768"/>
          <p:cNvSpPr/>
          <p:nvPr/>
        </p:nvSpPr>
        <p:spPr>
          <a:xfrm>
            <a:off x="14097010" y="1304862"/>
            <a:ext cx="2286000" cy="587375"/>
          </a:xfrm>
          <a:prstGeom prst="rect">
            <a:avLst/>
          </a:prstGeom>
          <a:ln w="25400">
            <a:miter lim="400000"/>
          </a:ln>
        </p:spPr>
        <p:txBody>
          <a:bodyPr wrap="none" lIns="0" tIns="0" rIns="0" bIns="0">
            <a:spAutoFit/>
          </a:bodyPr>
          <a:lstStyle>
            <a:lvl1pPr>
              <a:defRPr sz="2800">
                <a:solidFill>
                  <a:srgbClr val="535353"/>
                </a:solidFill>
                <a:latin typeface="+mj-lt"/>
                <a:ea typeface="+mj-ea"/>
                <a:cs typeface="+mj-cs"/>
                <a:sym typeface="Montserrat-Regular"/>
              </a:defRPr>
            </a:lvl1pPr>
          </a:lstStyle>
          <a:p>
            <a:pPr lvl="0">
              <a:defRPr sz="1800">
                <a:solidFill>
                  <a:srgbClr val="000000"/>
                </a:solidFill>
              </a:defRPr>
            </a:pPr>
            <a:r>
              <a:rPr lang="zh-CN" sz="3600">
                <a:solidFill>
                  <a:srgbClr val="535353"/>
                </a:solidFill>
                <a:latin typeface="微软雅黑" charset="0"/>
                <a:ea typeface="微软雅黑" charset="0"/>
                <a:cs typeface="Agency FB" charset="0"/>
              </a:rPr>
              <a:t>研发的产品</a:t>
            </a:r>
          </a:p>
        </p:txBody>
      </p:sp>
      <p:sp>
        <p:nvSpPr>
          <p:cNvPr id="1769" name="Shape 1769"/>
          <p:cNvSpPr/>
          <p:nvPr/>
        </p:nvSpPr>
        <p:spPr>
          <a:xfrm>
            <a:off x="13603862" y="4937927"/>
            <a:ext cx="4466674" cy="3915597"/>
          </a:xfrm>
          <a:prstGeom prst="rect">
            <a:avLst/>
          </a:prstGeom>
          <a:solidFill>
            <a:srgbClr val="EBEAEB"/>
          </a:solidFill>
          <a:ln w="12700">
            <a:miter lim="400000"/>
          </a:ln>
        </p:spPr>
        <p:txBody>
          <a:bodyPr lIns="0" tIns="0" rIns="0" bIns="0" anchor="ctr"/>
          <a:lstStyle/>
          <a:p>
            <a:pPr lvl="0">
              <a:defRPr>
                <a:solidFill>
                  <a:srgbClr val="A7A7A7"/>
                </a:solidFill>
              </a:defRPr>
            </a:pPr>
            <a:endParaRPr/>
          </a:p>
        </p:txBody>
      </p:sp>
      <p:sp>
        <p:nvSpPr>
          <p:cNvPr id="1770" name="Shape 1770"/>
          <p:cNvSpPr/>
          <p:nvPr/>
        </p:nvSpPr>
        <p:spPr>
          <a:xfrm>
            <a:off x="14067155" y="5753100"/>
            <a:ext cx="1816735" cy="3379470"/>
          </a:xfrm>
          <a:prstGeom prst="rect">
            <a:avLst/>
          </a:prstGeom>
          <a:ln w="25400">
            <a:miter lim="400000"/>
          </a:ln>
        </p:spPr>
        <p:txBody>
          <a:bodyPr lIns="0" tIns="0" rIns="0" bIns="0" anchor="b">
            <a:normAutofit/>
          </a:bodyPr>
          <a:lstStyle>
            <a:lvl1pPr defTabSz="895985">
              <a:lnSpc>
                <a:spcPct val="90000"/>
              </a:lnSpc>
              <a:defRPr sz="20580">
                <a:solidFill>
                  <a:srgbClr val="535353"/>
                </a:solidFill>
                <a:latin typeface="Lora"/>
                <a:ea typeface="Lora"/>
                <a:cs typeface="Lora"/>
                <a:sym typeface="Lora"/>
              </a:defRPr>
            </a:lvl1pPr>
          </a:lstStyle>
          <a:p>
            <a:pPr lvl="0">
              <a:defRPr sz="1800">
                <a:solidFill>
                  <a:srgbClr val="000000"/>
                </a:solidFill>
              </a:defRPr>
            </a:pPr>
            <a:r>
              <a:rPr sz="20580">
                <a:solidFill>
                  <a:srgbClr val="535353"/>
                </a:solidFill>
                <a:latin typeface="Agency FB" charset="0"/>
                <a:ea typeface="Agency FB" charset="0"/>
                <a:cs typeface="Agency FB" charset="0"/>
              </a:rPr>
              <a:t>16</a:t>
            </a:r>
          </a:p>
        </p:txBody>
      </p:sp>
      <p:sp>
        <p:nvSpPr>
          <p:cNvPr id="1025" name="Shape 1025"/>
          <p:cNvSpPr>
            <a:spLocks noGrp="1"/>
          </p:cNvSpPr>
          <p:nvPr/>
        </p:nvSpPr>
        <p:spPr>
          <a:xfrm>
            <a:off x="1899920" y="2025650"/>
            <a:ext cx="9458960" cy="1532255"/>
          </a:xfrm>
          <a:prstGeom prst="rect">
            <a:avLst/>
          </a:prstGeom>
          <a:ln w="25400">
            <a:miter lim="400000"/>
          </a:ln>
        </p:spPr>
        <p:txBody>
          <a:bodyPr tIns="91439" bIns="91439" anchor="b">
            <a:normAutofit/>
          </a:bodyPr>
          <a:lstStyle>
            <a:lvl1pPr>
              <a:lnSpc>
                <a:spcPct val="80000"/>
              </a:lnSpc>
              <a:defRPr sz="8400"/>
            </a:lvl1pPr>
          </a:lstStyle>
          <a:p>
            <a:pPr lvl="0">
              <a:defRPr sz="1800">
                <a:solidFill>
                  <a:srgbClr val="000000"/>
                </a:solidFill>
              </a:defRPr>
            </a:pPr>
            <a:r>
              <a:rPr lang="zh-CN" altLang="en-US" sz="7200">
                <a:solidFill>
                  <a:srgbClr val="A4947E"/>
                </a:solidFill>
                <a:latin typeface="微软雅黑" charset="0"/>
                <a:ea typeface="微软雅黑" charset="0"/>
              </a:rPr>
              <a:t>公司发展</a:t>
            </a:r>
          </a:p>
        </p:txBody>
      </p:sp>
      <p:sp>
        <p:nvSpPr>
          <p:cNvPr id="7" name="文本框 6"/>
          <p:cNvSpPr txBox="1"/>
          <p:nvPr/>
        </p:nvSpPr>
        <p:spPr>
          <a:xfrm>
            <a:off x="1898650" y="3176905"/>
            <a:ext cx="5989320"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Company development</a:t>
            </a:r>
          </a:p>
        </p:txBody>
      </p:sp>
      <p:sp>
        <p:nvSpPr>
          <p:cNvPr id="3" name="Shape 1747"/>
          <p:cNvSpPr/>
          <p:nvPr/>
        </p:nvSpPr>
        <p:spPr>
          <a:xfrm flipV="1">
            <a:off x="2100580" y="11384915"/>
            <a:ext cx="1403985" cy="1403985"/>
          </a:xfrm>
          <a:prstGeom prst="line">
            <a:avLst/>
          </a:prstGeom>
          <a:ln w="25400">
            <a:solidFill>
              <a:srgbClr val="A4947E"/>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62563" name="稻壳儿小白白(http://dwz.cn/Wu2UP)"/>
          <p:cNvSpPr>
            <a:spLocks noEditPoints="1"/>
          </p:cNvSpPr>
          <p:nvPr/>
        </p:nvSpPr>
        <p:spPr>
          <a:xfrm>
            <a:off x="11191240" y="10576560"/>
            <a:ext cx="1675130" cy="1553845"/>
          </a:xfrm>
          <a:custGeom>
            <a:avLst/>
            <a:gdLst/>
            <a:ahLst/>
            <a:cxnLst>
              <a:cxn ang="0">
                <a:pos x="303562" y="86934"/>
              </a:cxn>
              <a:cxn ang="0">
                <a:pos x="202375" y="160494"/>
              </a:cxn>
              <a:cxn ang="0">
                <a:pos x="188883" y="180556"/>
              </a:cxn>
              <a:cxn ang="0">
                <a:pos x="175391" y="207305"/>
              </a:cxn>
              <a:cxn ang="0">
                <a:pos x="195629" y="234054"/>
              </a:cxn>
              <a:cxn ang="0">
                <a:pos x="236104" y="260803"/>
              </a:cxn>
              <a:cxn ang="0">
                <a:pos x="236104" y="274178"/>
              </a:cxn>
              <a:cxn ang="0">
                <a:pos x="229358" y="280865"/>
              </a:cxn>
              <a:cxn ang="0">
                <a:pos x="74204" y="280865"/>
              </a:cxn>
              <a:cxn ang="0">
                <a:pos x="74204" y="274178"/>
              </a:cxn>
              <a:cxn ang="0">
                <a:pos x="74204" y="260803"/>
              </a:cxn>
              <a:cxn ang="0">
                <a:pos x="107933" y="234054"/>
              </a:cxn>
              <a:cxn ang="0">
                <a:pos x="128171" y="207305"/>
              </a:cxn>
              <a:cxn ang="0">
                <a:pos x="114679" y="180556"/>
              </a:cxn>
              <a:cxn ang="0">
                <a:pos x="101187" y="160494"/>
              </a:cxn>
              <a:cxn ang="0">
                <a:pos x="0" y="86934"/>
              </a:cxn>
              <a:cxn ang="0">
                <a:pos x="0" y="66873"/>
              </a:cxn>
              <a:cxn ang="0">
                <a:pos x="20237" y="46811"/>
              </a:cxn>
              <a:cxn ang="0">
                <a:pos x="74204" y="46811"/>
              </a:cxn>
              <a:cxn ang="0">
                <a:pos x="74204" y="33436"/>
              </a:cxn>
              <a:cxn ang="0">
                <a:pos x="101187" y="0"/>
              </a:cxn>
              <a:cxn ang="0">
                <a:pos x="202375" y="0"/>
              </a:cxn>
              <a:cxn ang="0">
                <a:pos x="236104" y="33436"/>
              </a:cxn>
              <a:cxn ang="0">
                <a:pos x="236104" y="46811"/>
              </a:cxn>
              <a:cxn ang="0">
                <a:pos x="283325" y="46811"/>
              </a:cxn>
              <a:cxn ang="0">
                <a:pos x="303562" y="66873"/>
              </a:cxn>
              <a:cxn ang="0">
                <a:pos x="303562" y="86934"/>
              </a:cxn>
              <a:cxn ang="0">
                <a:pos x="74204" y="73560"/>
              </a:cxn>
              <a:cxn ang="0">
                <a:pos x="26983" y="73560"/>
              </a:cxn>
              <a:cxn ang="0">
                <a:pos x="26983" y="86934"/>
              </a:cxn>
              <a:cxn ang="0">
                <a:pos x="87696" y="140433"/>
              </a:cxn>
              <a:cxn ang="0">
                <a:pos x="74204" y="73560"/>
              </a:cxn>
              <a:cxn ang="0">
                <a:pos x="276579" y="73560"/>
              </a:cxn>
              <a:cxn ang="0">
                <a:pos x="236104" y="73560"/>
              </a:cxn>
              <a:cxn ang="0">
                <a:pos x="222612" y="140433"/>
              </a:cxn>
              <a:cxn ang="0">
                <a:pos x="276579" y="86934"/>
              </a:cxn>
              <a:cxn ang="0">
                <a:pos x="276579" y="73560"/>
              </a:cxn>
            </a:cxnLst>
            <a:rect l="0" t="0" r="0" b="0"/>
            <a:pathLst>
              <a:path w="45" h="42">
                <a:moveTo>
                  <a:pt x="45" y="13"/>
                </a:moveTo>
                <a:cubicBezTo>
                  <a:pt x="45" y="18"/>
                  <a:pt x="39" y="24"/>
                  <a:pt x="30" y="24"/>
                </a:cubicBezTo>
                <a:cubicBezTo>
                  <a:pt x="29" y="26"/>
                  <a:pt x="28" y="27"/>
                  <a:pt x="28" y="27"/>
                </a:cubicBezTo>
                <a:cubicBezTo>
                  <a:pt x="26" y="28"/>
                  <a:pt x="26" y="30"/>
                  <a:pt x="26" y="31"/>
                </a:cubicBezTo>
                <a:cubicBezTo>
                  <a:pt x="26" y="33"/>
                  <a:pt x="27" y="35"/>
                  <a:pt x="29" y="35"/>
                </a:cubicBezTo>
                <a:cubicBezTo>
                  <a:pt x="32" y="35"/>
                  <a:pt x="35" y="36"/>
                  <a:pt x="35" y="39"/>
                </a:cubicBezTo>
                <a:cubicBezTo>
                  <a:pt x="35" y="41"/>
                  <a:pt x="35" y="41"/>
                  <a:pt x="35" y="41"/>
                </a:cubicBezTo>
                <a:cubicBezTo>
                  <a:pt x="35" y="41"/>
                  <a:pt x="34" y="42"/>
                  <a:pt x="34" y="42"/>
                </a:cubicBezTo>
                <a:cubicBezTo>
                  <a:pt x="11" y="42"/>
                  <a:pt x="11" y="42"/>
                  <a:pt x="11" y="42"/>
                </a:cubicBezTo>
                <a:cubicBezTo>
                  <a:pt x="11" y="42"/>
                  <a:pt x="11" y="41"/>
                  <a:pt x="11" y="41"/>
                </a:cubicBezTo>
                <a:cubicBezTo>
                  <a:pt x="11" y="39"/>
                  <a:pt x="11" y="39"/>
                  <a:pt x="11" y="39"/>
                </a:cubicBezTo>
                <a:cubicBezTo>
                  <a:pt x="11" y="36"/>
                  <a:pt x="13" y="35"/>
                  <a:pt x="16" y="35"/>
                </a:cubicBezTo>
                <a:cubicBezTo>
                  <a:pt x="18" y="35"/>
                  <a:pt x="19" y="33"/>
                  <a:pt x="19" y="31"/>
                </a:cubicBezTo>
                <a:cubicBezTo>
                  <a:pt x="19" y="30"/>
                  <a:pt x="19" y="28"/>
                  <a:pt x="17" y="27"/>
                </a:cubicBezTo>
                <a:cubicBezTo>
                  <a:pt x="17" y="27"/>
                  <a:pt x="16" y="26"/>
                  <a:pt x="15" y="24"/>
                </a:cubicBezTo>
                <a:cubicBezTo>
                  <a:pt x="6" y="24"/>
                  <a:pt x="0" y="18"/>
                  <a:pt x="0" y="13"/>
                </a:cubicBezTo>
                <a:cubicBezTo>
                  <a:pt x="0" y="10"/>
                  <a:pt x="0" y="10"/>
                  <a:pt x="0" y="10"/>
                </a:cubicBezTo>
                <a:cubicBezTo>
                  <a:pt x="0" y="8"/>
                  <a:pt x="1" y="7"/>
                  <a:pt x="3" y="7"/>
                </a:cubicBezTo>
                <a:cubicBezTo>
                  <a:pt x="11" y="7"/>
                  <a:pt x="11" y="7"/>
                  <a:pt x="11" y="7"/>
                </a:cubicBezTo>
                <a:cubicBezTo>
                  <a:pt x="11" y="5"/>
                  <a:pt x="11" y="5"/>
                  <a:pt x="11" y="5"/>
                </a:cubicBezTo>
                <a:cubicBezTo>
                  <a:pt x="11" y="2"/>
                  <a:pt x="12" y="0"/>
                  <a:pt x="15" y="0"/>
                </a:cubicBezTo>
                <a:cubicBezTo>
                  <a:pt x="30" y="0"/>
                  <a:pt x="30" y="0"/>
                  <a:pt x="30" y="0"/>
                </a:cubicBezTo>
                <a:cubicBezTo>
                  <a:pt x="33" y="0"/>
                  <a:pt x="35" y="2"/>
                  <a:pt x="35" y="5"/>
                </a:cubicBezTo>
                <a:cubicBezTo>
                  <a:pt x="35" y="7"/>
                  <a:pt x="35" y="7"/>
                  <a:pt x="35" y="7"/>
                </a:cubicBezTo>
                <a:cubicBezTo>
                  <a:pt x="42" y="7"/>
                  <a:pt x="42" y="7"/>
                  <a:pt x="42" y="7"/>
                </a:cubicBezTo>
                <a:cubicBezTo>
                  <a:pt x="44" y="7"/>
                  <a:pt x="45" y="8"/>
                  <a:pt x="45" y="10"/>
                </a:cubicBezTo>
                <a:lnTo>
                  <a:pt x="45" y="13"/>
                </a:lnTo>
                <a:close/>
                <a:moveTo>
                  <a:pt x="11" y="11"/>
                </a:moveTo>
                <a:cubicBezTo>
                  <a:pt x="4" y="11"/>
                  <a:pt x="4" y="11"/>
                  <a:pt x="4" y="11"/>
                </a:cubicBezTo>
                <a:cubicBezTo>
                  <a:pt x="4" y="13"/>
                  <a:pt x="4" y="13"/>
                  <a:pt x="4" y="13"/>
                </a:cubicBezTo>
                <a:cubicBezTo>
                  <a:pt x="4" y="16"/>
                  <a:pt x="7" y="20"/>
                  <a:pt x="13" y="21"/>
                </a:cubicBezTo>
                <a:cubicBezTo>
                  <a:pt x="11" y="18"/>
                  <a:pt x="11" y="15"/>
                  <a:pt x="11" y="11"/>
                </a:cubicBezTo>
                <a:close/>
                <a:moveTo>
                  <a:pt x="41" y="11"/>
                </a:moveTo>
                <a:cubicBezTo>
                  <a:pt x="35" y="11"/>
                  <a:pt x="35" y="11"/>
                  <a:pt x="35" y="11"/>
                </a:cubicBezTo>
                <a:cubicBezTo>
                  <a:pt x="35" y="15"/>
                  <a:pt x="34" y="18"/>
                  <a:pt x="33" y="21"/>
                </a:cubicBezTo>
                <a:cubicBezTo>
                  <a:pt x="38" y="20"/>
                  <a:pt x="41" y="16"/>
                  <a:pt x="41" y="13"/>
                </a:cubicBezTo>
                <a:lnTo>
                  <a:pt x="41" y="11"/>
                </a:lnTo>
                <a:close/>
              </a:path>
            </a:pathLst>
          </a:custGeom>
          <a:solidFill>
            <a:srgbClr val="A4947E"/>
          </a:solidFill>
          <a:ln w="9525">
            <a:noFill/>
          </a:ln>
        </p:spPr>
        <p:txBody>
          <a:bodyPr/>
          <a:lstStyle/>
          <a:p>
            <a:endParaRPr lang="zh-CN" altLang="en-US"/>
          </a:p>
        </p:txBody>
      </p:sp>
      <p:sp>
        <p:nvSpPr>
          <p:cNvPr id="58385" name="稻壳儿小白白(http://dwz.cn/Wu2UP)"/>
          <p:cNvSpPr/>
          <p:nvPr/>
        </p:nvSpPr>
        <p:spPr>
          <a:xfrm>
            <a:off x="20454620" y="3446145"/>
            <a:ext cx="1043305" cy="1544955"/>
          </a:xfrm>
          <a:custGeom>
            <a:avLst/>
            <a:gdLst/>
            <a:ahLst/>
            <a:cxnLst>
              <a:cxn ang="0">
                <a:pos x="103091563" y="93997321"/>
              </a:cxn>
              <a:cxn ang="0">
                <a:pos x="103091563" y="93997321"/>
              </a:cxn>
              <a:cxn ang="0">
                <a:pos x="115905559" y="55411954"/>
              </a:cxn>
              <a:cxn ang="0">
                <a:pos x="64359374" y="0"/>
              </a:cxn>
              <a:cxn ang="0">
                <a:pos x="13105003" y="55411954"/>
              </a:cxn>
              <a:cxn ang="0">
                <a:pos x="21550665" y="93997321"/>
              </a:cxn>
              <a:cxn ang="0">
                <a:pos x="0" y="123879337"/>
              </a:cxn>
              <a:cxn ang="0">
                <a:pos x="0" y="149409275"/>
              </a:cxn>
              <a:cxn ang="0">
                <a:pos x="34363854" y="183642565"/>
              </a:cxn>
              <a:cxn ang="0">
                <a:pos x="89987366" y="183642565"/>
              </a:cxn>
              <a:cxn ang="0">
                <a:pos x="124351221" y="149409275"/>
              </a:cxn>
              <a:cxn ang="0">
                <a:pos x="124351221" y="123879337"/>
              </a:cxn>
              <a:cxn ang="0">
                <a:pos x="103091563" y="93997321"/>
              </a:cxn>
              <a:cxn ang="0">
                <a:pos x="21550665" y="55411954"/>
              </a:cxn>
              <a:cxn ang="0">
                <a:pos x="21550665" y="55411954"/>
              </a:cxn>
              <a:cxn ang="0">
                <a:pos x="64359374" y="12764969"/>
              </a:cxn>
              <a:cxn ang="0">
                <a:pos x="103091563" y="55411954"/>
              </a:cxn>
              <a:cxn ang="0">
                <a:pos x="64359374" y="102411017"/>
              </a:cxn>
              <a:cxn ang="0">
                <a:pos x="21550665" y="55411954"/>
              </a:cxn>
              <a:cxn ang="0">
                <a:pos x="115905559" y="145347658"/>
              </a:cxn>
              <a:cxn ang="0">
                <a:pos x="115905559" y="145347658"/>
              </a:cxn>
              <a:cxn ang="0">
                <a:pos x="85910039" y="170877596"/>
              </a:cxn>
              <a:cxn ang="0">
                <a:pos x="38732189" y="170877596"/>
              </a:cxn>
              <a:cxn ang="0">
                <a:pos x="13105003" y="145347658"/>
              </a:cxn>
              <a:cxn ang="0">
                <a:pos x="13105003" y="128230611"/>
              </a:cxn>
              <a:cxn ang="0">
                <a:pos x="34363854" y="102411017"/>
              </a:cxn>
              <a:cxn ang="0">
                <a:pos x="64359374" y="115465642"/>
              </a:cxn>
              <a:cxn ang="0">
                <a:pos x="94646708" y="102411017"/>
              </a:cxn>
              <a:cxn ang="0">
                <a:pos x="115905559" y="128230611"/>
              </a:cxn>
              <a:cxn ang="0">
                <a:pos x="115905559" y="145347658"/>
              </a:cxn>
            </a:cxnLst>
            <a:rect l="0" t="0" r="0" b="0"/>
            <a:pathLst>
              <a:path w="428" h="634">
                <a:moveTo>
                  <a:pt x="354" y="324"/>
                </a:moveTo>
                <a:lnTo>
                  <a:pt x="354" y="324"/>
                </a:lnTo>
                <a:cubicBezTo>
                  <a:pt x="383" y="280"/>
                  <a:pt x="398" y="250"/>
                  <a:pt x="398" y="191"/>
                </a:cubicBezTo>
                <a:cubicBezTo>
                  <a:pt x="398" y="89"/>
                  <a:pt x="309" y="0"/>
                  <a:pt x="221" y="0"/>
                </a:cubicBezTo>
                <a:cubicBezTo>
                  <a:pt x="118" y="0"/>
                  <a:pt x="45" y="89"/>
                  <a:pt x="45" y="191"/>
                </a:cubicBezTo>
                <a:cubicBezTo>
                  <a:pt x="45" y="250"/>
                  <a:pt x="59" y="280"/>
                  <a:pt x="74" y="324"/>
                </a:cubicBezTo>
                <a:cubicBezTo>
                  <a:pt x="30" y="339"/>
                  <a:pt x="0" y="383"/>
                  <a:pt x="0" y="427"/>
                </a:cubicBezTo>
                <a:cubicBezTo>
                  <a:pt x="0" y="515"/>
                  <a:pt x="0" y="515"/>
                  <a:pt x="0" y="515"/>
                </a:cubicBezTo>
                <a:cubicBezTo>
                  <a:pt x="0" y="574"/>
                  <a:pt x="59" y="633"/>
                  <a:pt x="118" y="633"/>
                </a:cubicBezTo>
                <a:cubicBezTo>
                  <a:pt x="309" y="633"/>
                  <a:pt x="309" y="633"/>
                  <a:pt x="309" y="633"/>
                </a:cubicBezTo>
                <a:cubicBezTo>
                  <a:pt x="383" y="633"/>
                  <a:pt x="427" y="574"/>
                  <a:pt x="427" y="515"/>
                </a:cubicBezTo>
                <a:cubicBezTo>
                  <a:pt x="427" y="427"/>
                  <a:pt x="427" y="427"/>
                  <a:pt x="427" y="427"/>
                </a:cubicBezTo>
                <a:cubicBezTo>
                  <a:pt x="427" y="383"/>
                  <a:pt x="398" y="339"/>
                  <a:pt x="354" y="324"/>
                </a:cubicBezTo>
                <a:close/>
                <a:moveTo>
                  <a:pt x="74" y="191"/>
                </a:moveTo>
                <a:lnTo>
                  <a:pt x="74" y="191"/>
                </a:lnTo>
                <a:cubicBezTo>
                  <a:pt x="74" y="103"/>
                  <a:pt x="148" y="44"/>
                  <a:pt x="221" y="44"/>
                </a:cubicBezTo>
                <a:cubicBezTo>
                  <a:pt x="295" y="44"/>
                  <a:pt x="354" y="103"/>
                  <a:pt x="354" y="191"/>
                </a:cubicBezTo>
                <a:cubicBezTo>
                  <a:pt x="354" y="280"/>
                  <a:pt x="295" y="353"/>
                  <a:pt x="221" y="353"/>
                </a:cubicBezTo>
                <a:cubicBezTo>
                  <a:pt x="148" y="353"/>
                  <a:pt x="74" y="280"/>
                  <a:pt x="74" y="191"/>
                </a:cubicBezTo>
                <a:close/>
                <a:moveTo>
                  <a:pt x="398" y="501"/>
                </a:moveTo>
                <a:lnTo>
                  <a:pt x="398" y="501"/>
                </a:lnTo>
                <a:cubicBezTo>
                  <a:pt x="398" y="545"/>
                  <a:pt x="354" y="589"/>
                  <a:pt x="295" y="589"/>
                </a:cubicBezTo>
                <a:cubicBezTo>
                  <a:pt x="133" y="589"/>
                  <a:pt x="133" y="589"/>
                  <a:pt x="133" y="589"/>
                </a:cubicBezTo>
                <a:cubicBezTo>
                  <a:pt x="89" y="589"/>
                  <a:pt x="45" y="545"/>
                  <a:pt x="45" y="501"/>
                </a:cubicBezTo>
                <a:cubicBezTo>
                  <a:pt x="45" y="442"/>
                  <a:pt x="45" y="442"/>
                  <a:pt x="45" y="442"/>
                </a:cubicBezTo>
                <a:cubicBezTo>
                  <a:pt x="45" y="398"/>
                  <a:pt x="74" y="368"/>
                  <a:pt x="118" y="353"/>
                </a:cubicBezTo>
                <a:cubicBezTo>
                  <a:pt x="148" y="383"/>
                  <a:pt x="177" y="398"/>
                  <a:pt x="221" y="398"/>
                </a:cubicBezTo>
                <a:cubicBezTo>
                  <a:pt x="251" y="398"/>
                  <a:pt x="295" y="383"/>
                  <a:pt x="325" y="353"/>
                </a:cubicBezTo>
                <a:cubicBezTo>
                  <a:pt x="368" y="368"/>
                  <a:pt x="398" y="398"/>
                  <a:pt x="398" y="442"/>
                </a:cubicBezTo>
                <a:lnTo>
                  <a:pt x="398" y="501"/>
                </a:lnTo>
                <a:close/>
              </a:path>
            </a:pathLst>
          </a:custGeom>
          <a:solidFill>
            <a:schemeClr val="bg1">
              <a:alpha val="100000"/>
            </a:schemeClr>
          </a:solidFill>
          <a:ln w="9525">
            <a:noFill/>
          </a:ln>
        </p:spPr>
        <p:txBody>
          <a:bodyPr/>
          <a:lstStyle/>
          <a:p>
            <a:endParaRPr lang="zh-CN" altLang="en-US"/>
          </a:p>
        </p:txBody>
      </p:sp>
      <p:sp>
        <p:nvSpPr>
          <p:cNvPr id="4" name="稻壳儿小白白(http://dwz.cn/Wu2UP)"/>
          <p:cNvSpPr/>
          <p:nvPr/>
        </p:nvSpPr>
        <p:spPr>
          <a:xfrm>
            <a:off x="19533870" y="2962275"/>
            <a:ext cx="920750" cy="1363980"/>
          </a:xfrm>
          <a:custGeom>
            <a:avLst/>
            <a:gdLst/>
            <a:ahLst/>
            <a:cxnLst>
              <a:cxn ang="0">
                <a:pos x="103091563" y="93997321"/>
              </a:cxn>
              <a:cxn ang="0">
                <a:pos x="103091563" y="93997321"/>
              </a:cxn>
              <a:cxn ang="0">
                <a:pos x="115905559" y="55411954"/>
              </a:cxn>
              <a:cxn ang="0">
                <a:pos x="64359374" y="0"/>
              </a:cxn>
              <a:cxn ang="0">
                <a:pos x="13105003" y="55411954"/>
              </a:cxn>
              <a:cxn ang="0">
                <a:pos x="21550665" y="93997321"/>
              </a:cxn>
              <a:cxn ang="0">
                <a:pos x="0" y="123879337"/>
              </a:cxn>
              <a:cxn ang="0">
                <a:pos x="0" y="149409275"/>
              </a:cxn>
              <a:cxn ang="0">
                <a:pos x="34363854" y="183642565"/>
              </a:cxn>
              <a:cxn ang="0">
                <a:pos x="89987366" y="183642565"/>
              </a:cxn>
              <a:cxn ang="0">
                <a:pos x="124351221" y="149409275"/>
              </a:cxn>
              <a:cxn ang="0">
                <a:pos x="124351221" y="123879337"/>
              </a:cxn>
              <a:cxn ang="0">
                <a:pos x="103091563" y="93997321"/>
              </a:cxn>
              <a:cxn ang="0">
                <a:pos x="21550665" y="55411954"/>
              </a:cxn>
              <a:cxn ang="0">
                <a:pos x="21550665" y="55411954"/>
              </a:cxn>
              <a:cxn ang="0">
                <a:pos x="64359374" y="12764969"/>
              </a:cxn>
              <a:cxn ang="0">
                <a:pos x="103091563" y="55411954"/>
              </a:cxn>
              <a:cxn ang="0">
                <a:pos x="64359374" y="102411017"/>
              </a:cxn>
              <a:cxn ang="0">
                <a:pos x="21550665" y="55411954"/>
              </a:cxn>
              <a:cxn ang="0">
                <a:pos x="115905559" y="145347658"/>
              </a:cxn>
              <a:cxn ang="0">
                <a:pos x="115905559" y="145347658"/>
              </a:cxn>
              <a:cxn ang="0">
                <a:pos x="85910039" y="170877596"/>
              </a:cxn>
              <a:cxn ang="0">
                <a:pos x="38732189" y="170877596"/>
              </a:cxn>
              <a:cxn ang="0">
                <a:pos x="13105003" y="145347658"/>
              </a:cxn>
              <a:cxn ang="0">
                <a:pos x="13105003" y="128230611"/>
              </a:cxn>
              <a:cxn ang="0">
                <a:pos x="34363854" y="102411017"/>
              </a:cxn>
              <a:cxn ang="0">
                <a:pos x="64359374" y="115465642"/>
              </a:cxn>
              <a:cxn ang="0">
                <a:pos x="94646708" y="102411017"/>
              </a:cxn>
              <a:cxn ang="0">
                <a:pos x="115905559" y="128230611"/>
              </a:cxn>
              <a:cxn ang="0">
                <a:pos x="115905559" y="145347658"/>
              </a:cxn>
            </a:cxnLst>
            <a:rect l="0" t="0" r="0" b="0"/>
            <a:pathLst>
              <a:path w="428" h="634">
                <a:moveTo>
                  <a:pt x="354" y="324"/>
                </a:moveTo>
                <a:lnTo>
                  <a:pt x="354" y="324"/>
                </a:lnTo>
                <a:cubicBezTo>
                  <a:pt x="383" y="280"/>
                  <a:pt x="398" y="250"/>
                  <a:pt x="398" y="191"/>
                </a:cubicBezTo>
                <a:cubicBezTo>
                  <a:pt x="398" y="89"/>
                  <a:pt x="309" y="0"/>
                  <a:pt x="221" y="0"/>
                </a:cubicBezTo>
                <a:cubicBezTo>
                  <a:pt x="118" y="0"/>
                  <a:pt x="45" y="89"/>
                  <a:pt x="45" y="191"/>
                </a:cubicBezTo>
                <a:cubicBezTo>
                  <a:pt x="45" y="250"/>
                  <a:pt x="59" y="280"/>
                  <a:pt x="74" y="324"/>
                </a:cubicBezTo>
                <a:cubicBezTo>
                  <a:pt x="30" y="339"/>
                  <a:pt x="0" y="383"/>
                  <a:pt x="0" y="427"/>
                </a:cubicBezTo>
                <a:cubicBezTo>
                  <a:pt x="0" y="515"/>
                  <a:pt x="0" y="515"/>
                  <a:pt x="0" y="515"/>
                </a:cubicBezTo>
                <a:cubicBezTo>
                  <a:pt x="0" y="574"/>
                  <a:pt x="59" y="633"/>
                  <a:pt x="118" y="633"/>
                </a:cubicBezTo>
                <a:cubicBezTo>
                  <a:pt x="309" y="633"/>
                  <a:pt x="309" y="633"/>
                  <a:pt x="309" y="633"/>
                </a:cubicBezTo>
                <a:cubicBezTo>
                  <a:pt x="383" y="633"/>
                  <a:pt x="427" y="574"/>
                  <a:pt x="427" y="515"/>
                </a:cubicBezTo>
                <a:cubicBezTo>
                  <a:pt x="427" y="427"/>
                  <a:pt x="427" y="427"/>
                  <a:pt x="427" y="427"/>
                </a:cubicBezTo>
                <a:cubicBezTo>
                  <a:pt x="427" y="383"/>
                  <a:pt x="398" y="339"/>
                  <a:pt x="354" y="324"/>
                </a:cubicBezTo>
                <a:close/>
                <a:moveTo>
                  <a:pt x="74" y="191"/>
                </a:moveTo>
                <a:lnTo>
                  <a:pt x="74" y="191"/>
                </a:lnTo>
                <a:cubicBezTo>
                  <a:pt x="74" y="103"/>
                  <a:pt x="148" y="44"/>
                  <a:pt x="221" y="44"/>
                </a:cubicBezTo>
                <a:cubicBezTo>
                  <a:pt x="295" y="44"/>
                  <a:pt x="354" y="103"/>
                  <a:pt x="354" y="191"/>
                </a:cubicBezTo>
                <a:cubicBezTo>
                  <a:pt x="354" y="280"/>
                  <a:pt x="295" y="353"/>
                  <a:pt x="221" y="353"/>
                </a:cubicBezTo>
                <a:cubicBezTo>
                  <a:pt x="148" y="353"/>
                  <a:pt x="74" y="280"/>
                  <a:pt x="74" y="191"/>
                </a:cubicBezTo>
                <a:close/>
                <a:moveTo>
                  <a:pt x="398" y="501"/>
                </a:moveTo>
                <a:lnTo>
                  <a:pt x="398" y="501"/>
                </a:lnTo>
                <a:cubicBezTo>
                  <a:pt x="398" y="545"/>
                  <a:pt x="354" y="589"/>
                  <a:pt x="295" y="589"/>
                </a:cubicBezTo>
                <a:cubicBezTo>
                  <a:pt x="133" y="589"/>
                  <a:pt x="133" y="589"/>
                  <a:pt x="133" y="589"/>
                </a:cubicBezTo>
                <a:cubicBezTo>
                  <a:pt x="89" y="589"/>
                  <a:pt x="45" y="545"/>
                  <a:pt x="45" y="501"/>
                </a:cubicBezTo>
                <a:cubicBezTo>
                  <a:pt x="45" y="442"/>
                  <a:pt x="45" y="442"/>
                  <a:pt x="45" y="442"/>
                </a:cubicBezTo>
                <a:cubicBezTo>
                  <a:pt x="45" y="398"/>
                  <a:pt x="74" y="368"/>
                  <a:pt x="118" y="353"/>
                </a:cubicBezTo>
                <a:cubicBezTo>
                  <a:pt x="148" y="383"/>
                  <a:pt x="177" y="398"/>
                  <a:pt x="221" y="398"/>
                </a:cubicBezTo>
                <a:cubicBezTo>
                  <a:pt x="251" y="398"/>
                  <a:pt x="295" y="383"/>
                  <a:pt x="325" y="353"/>
                </a:cubicBezTo>
                <a:cubicBezTo>
                  <a:pt x="368" y="368"/>
                  <a:pt x="398" y="398"/>
                  <a:pt x="398" y="442"/>
                </a:cubicBezTo>
                <a:lnTo>
                  <a:pt x="398" y="501"/>
                </a:lnTo>
                <a:close/>
              </a:path>
            </a:pathLst>
          </a:custGeom>
          <a:solidFill>
            <a:schemeClr val="bg1">
              <a:alpha val="100000"/>
            </a:schemeClr>
          </a:solidFill>
          <a:ln w="9525">
            <a:noFill/>
          </a:ln>
        </p:spPr>
        <p:txBody>
          <a:bodyPr/>
          <a:lstStyle/>
          <a:p>
            <a:endParaRPr lang="zh-CN" altLang="en-US"/>
          </a:p>
        </p:txBody>
      </p:sp>
      <p:sp>
        <p:nvSpPr>
          <p:cNvPr id="5" name="稻壳儿小白白(http://dwz.cn/Wu2UP)"/>
          <p:cNvSpPr/>
          <p:nvPr/>
        </p:nvSpPr>
        <p:spPr>
          <a:xfrm>
            <a:off x="21497925" y="3120390"/>
            <a:ext cx="863600" cy="1278255"/>
          </a:xfrm>
          <a:custGeom>
            <a:avLst/>
            <a:gdLst/>
            <a:ahLst/>
            <a:cxnLst>
              <a:cxn ang="0">
                <a:pos x="103091563" y="93997321"/>
              </a:cxn>
              <a:cxn ang="0">
                <a:pos x="103091563" y="93997321"/>
              </a:cxn>
              <a:cxn ang="0">
                <a:pos x="115905559" y="55411954"/>
              </a:cxn>
              <a:cxn ang="0">
                <a:pos x="64359374" y="0"/>
              </a:cxn>
              <a:cxn ang="0">
                <a:pos x="13105003" y="55411954"/>
              </a:cxn>
              <a:cxn ang="0">
                <a:pos x="21550665" y="93997321"/>
              </a:cxn>
              <a:cxn ang="0">
                <a:pos x="0" y="123879337"/>
              </a:cxn>
              <a:cxn ang="0">
                <a:pos x="0" y="149409275"/>
              </a:cxn>
              <a:cxn ang="0">
                <a:pos x="34363854" y="183642565"/>
              </a:cxn>
              <a:cxn ang="0">
                <a:pos x="89987366" y="183642565"/>
              </a:cxn>
              <a:cxn ang="0">
                <a:pos x="124351221" y="149409275"/>
              </a:cxn>
              <a:cxn ang="0">
                <a:pos x="124351221" y="123879337"/>
              </a:cxn>
              <a:cxn ang="0">
                <a:pos x="103091563" y="93997321"/>
              </a:cxn>
              <a:cxn ang="0">
                <a:pos x="21550665" y="55411954"/>
              </a:cxn>
              <a:cxn ang="0">
                <a:pos x="21550665" y="55411954"/>
              </a:cxn>
              <a:cxn ang="0">
                <a:pos x="64359374" y="12764969"/>
              </a:cxn>
              <a:cxn ang="0">
                <a:pos x="103091563" y="55411954"/>
              </a:cxn>
              <a:cxn ang="0">
                <a:pos x="64359374" y="102411017"/>
              </a:cxn>
              <a:cxn ang="0">
                <a:pos x="21550665" y="55411954"/>
              </a:cxn>
              <a:cxn ang="0">
                <a:pos x="115905559" y="145347658"/>
              </a:cxn>
              <a:cxn ang="0">
                <a:pos x="115905559" y="145347658"/>
              </a:cxn>
              <a:cxn ang="0">
                <a:pos x="85910039" y="170877596"/>
              </a:cxn>
              <a:cxn ang="0">
                <a:pos x="38732189" y="170877596"/>
              </a:cxn>
              <a:cxn ang="0">
                <a:pos x="13105003" y="145347658"/>
              </a:cxn>
              <a:cxn ang="0">
                <a:pos x="13105003" y="128230611"/>
              </a:cxn>
              <a:cxn ang="0">
                <a:pos x="34363854" y="102411017"/>
              </a:cxn>
              <a:cxn ang="0">
                <a:pos x="64359374" y="115465642"/>
              </a:cxn>
              <a:cxn ang="0">
                <a:pos x="94646708" y="102411017"/>
              </a:cxn>
              <a:cxn ang="0">
                <a:pos x="115905559" y="128230611"/>
              </a:cxn>
              <a:cxn ang="0">
                <a:pos x="115905559" y="145347658"/>
              </a:cxn>
            </a:cxnLst>
            <a:rect l="0" t="0" r="0" b="0"/>
            <a:pathLst>
              <a:path w="428" h="634">
                <a:moveTo>
                  <a:pt x="354" y="324"/>
                </a:moveTo>
                <a:lnTo>
                  <a:pt x="354" y="324"/>
                </a:lnTo>
                <a:cubicBezTo>
                  <a:pt x="383" y="280"/>
                  <a:pt x="398" y="250"/>
                  <a:pt x="398" y="191"/>
                </a:cubicBezTo>
                <a:cubicBezTo>
                  <a:pt x="398" y="89"/>
                  <a:pt x="309" y="0"/>
                  <a:pt x="221" y="0"/>
                </a:cubicBezTo>
                <a:cubicBezTo>
                  <a:pt x="118" y="0"/>
                  <a:pt x="45" y="89"/>
                  <a:pt x="45" y="191"/>
                </a:cubicBezTo>
                <a:cubicBezTo>
                  <a:pt x="45" y="250"/>
                  <a:pt x="59" y="280"/>
                  <a:pt x="74" y="324"/>
                </a:cubicBezTo>
                <a:cubicBezTo>
                  <a:pt x="30" y="339"/>
                  <a:pt x="0" y="383"/>
                  <a:pt x="0" y="427"/>
                </a:cubicBezTo>
                <a:cubicBezTo>
                  <a:pt x="0" y="515"/>
                  <a:pt x="0" y="515"/>
                  <a:pt x="0" y="515"/>
                </a:cubicBezTo>
                <a:cubicBezTo>
                  <a:pt x="0" y="574"/>
                  <a:pt x="59" y="633"/>
                  <a:pt x="118" y="633"/>
                </a:cubicBezTo>
                <a:cubicBezTo>
                  <a:pt x="309" y="633"/>
                  <a:pt x="309" y="633"/>
                  <a:pt x="309" y="633"/>
                </a:cubicBezTo>
                <a:cubicBezTo>
                  <a:pt x="383" y="633"/>
                  <a:pt x="427" y="574"/>
                  <a:pt x="427" y="515"/>
                </a:cubicBezTo>
                <a:cubicBezTo>
                  <a:pt x="427" y="427"/>
                  <a:pt x="427" y="427"/>
                  <a:pt x="427" y="427"/>
                </a:cubicBezTo>
                <a:cubicBezTo>
                  <a:pt x="427" y="383"/>
                  <a:pt x="398" y="339"/>
                  <a:pt x="354" y="324"/>
                </a:cubicBezTo>
                <a:close/>
                <a:moveTo>
                  <a:pt x="74" y="191"/>
                </a:moveTo>
                <a:lnTo>
                  <a:pt x="74" y="191"/>
                </a:lnTo>
                <a:cubicBezTo>
                  <a:pt x="74" y="103"/>
                  <a:pt x="148" y="44"/>
                  <a:pt x="221" y="44"/>
                </a:cubicBezTo>
                <a:cubicBezTo>
                  <a:pt x="295" y="44"/>
                  <a:pt x="354" y="103"/>
                  <a:pt x="354" y="191"/>
                </a:cubicBezTo>
                <a:cubicBezTo>
                  <a:pt x="354" y="280"/>
                  <a:pt x="295" y="353"/>
                  <a:pt x="221" y="353"/>
                </a:cubicBezTo>
                <a:cubicBezTo>
                  <a:pt x="148" y="353"/>
                  <a:pt x="74" y="280"/>
                  <a:pt x="74" y="191"/>
                </a:cubicBezTo>
                <a:close/>
                <a:moveTo>
                  <a:pt x="398" y="501"/>
                </a:moveTo>
                <a:lnTo>
                  <a:pt x="398" y="501"/>
                </a:lnTo>
                <a:cubicBezTo>
                  <a:pt x="398" y="545"/>
                  <a:pt x="354" y="589"/>
                  <a:pt x="295" y="589"/>
                </a:cubicBezTo>
                <a:cubicBezTo>
                  <a:pt x="133" y="589"/>
                  <a:pt x="133" y="589"/>
                  <a:pt x="133" y="589"/>
                </a:cubicBezTo>
                <a:cubicBezTo>
                  <a:pt x="89" y="589"/>
                  <a:pt x="45" y="545"/>
                  <a:pt x="45" y="501"/>
                </a:cubicBezTo>
                <a:cubicBezTo>
                  <a:pt x="45" y="442"/>
                  <a:pt x="45" y="442"/>
                  <a:pt x="45" y="442"/>
                </a:cubicBezTo>
                <a:cubicBezTo>
                  <a:pt x="45" y="398"/>
                  <a:pt x="74" y="368"/>
                  <a:pt x="118" y="353"/>
                </a:cubicBezTo>
                <a:cubicBezTo>
                  <a:pt x="148" y="383"/>
                  <a:pt x="177" y="398"/>
                  <a:pt x="221" y="398"/>
                </a:cubicBezTo>
                <a:cubicBezTo>
                  <a:pt x="251" y="398"/>
                  <a:pt x="295" y="383"/>
                  <a:pt x="325" y="353"/>
                </a:cubicBezTo>
                <a:cubicBezTo>
                  <a:pt x="368" y="368"/>
                  <a:pt x="398" y="398"/>
                  <a:pt x="398" y="442"/>
                </a:cubicBezTo>
                <a:lnTo>
                  <a:pt x="398" y="501"/>
                </a:lnTo>
                <a:close/>
              </a:path>
            </a:pathLst>
          </a:custGeom>
          <a:solidFill>
            <a:schemeClr val="bg1">
              <a:alpha val="100000"/>
            </a:schemeClr>
          </a:solidFill>
          <a:ln w="9525">
            <a:noFill/>
          </a:ln>
        </p:spPr>
        <p:txBody>
          <a:bodyPr/>
          <a:lstStyle/>
          <a:p>
            <a:endParaRPr lang="zh-CN" altLang="en-US"/>
          </a:p>
        </p:txBody>
      </p:sp>
      <p:sp>
        <p:nvSpPr>
          <p:cNvPr id="58428" name="稻壳儿小白白(http://dwz.cn/Wu2UP)"/>
          <p:cNvSpPr/>
          <p:nvPr/>
        </p:nvSpPr>
        <p:spPr>
          <a:xfrm>
            <a:off x="6584315" y="10552430"/>
            <a:ext cx="1359535" cy="1532890"/>
          </a:xfrm>
          <a:custGeom>
            <a:avLst/>
            <a:gdLst/>
            <a:ahLst/>
            <a:cxnLst>
              <a:cxn ang="0">
                <a:pos x="120343405" y="105587505"/>
              </a:cxn>
              <a:cxn ang="0">
                <a:pos x="120343405" y="105587505"/>
              </a:cxn>
              <a:cxn ang="0">
                <a:pos x="68767775" y="105587505"/>
              </a:cxn>
              <a:cxn ang="0">
                <a:pos x="64396563" y="109891565"/>
              </a:cxn>
              <a:cxn ang="0">
                <a:pos x="68767775" y="118212428"/>
              </a:cxn>
              <a:cxn ang="0">
                <a:pos x="120343405" y="118212428"/>
              </a:cxn>
              <a:cxn ang="0">
                <a:pos x="124422720" y="109891565"/>
              </a:cxn>
              <a:cxn ang="0">
                <a:pos x="120343405" y="105587505"/>
              </a:cxn>
              <a:cxn ang="0">
                <a:pos x="120343405" y="76034398"/>
              </a:cxn>
              <a:cxn ang="0">
                <a:pos x="120343405" y="76034398"/>
              </a:cxn>
              <a:cxn ang="0">
                <a:pos x="68767775" y="76034398"/>
              </a:cxn>
              <a:cxn ang="0">
                <a:pos x="64396563" y="84642518"/>
              </a:cxn>
              <a:cxn ang="0">
                <a:pos x="68767775" y="88659321"/>
              </a:cxn>
              <a:cxn ang="0">
                <a:pos x="120343405" y="88659321"/>
              </a:cxn>
              <a:cxn ang="0">
                <a:pos x="124422720" y="84642518"/>
              </a:cxn>
              <a:cxn ang="0">
                <a:pos x="120343405" y="76034398"/>
              </a:cxn>
              <a:cxn ang="0">
                <a:pos x="120343405" y="0"/>
              </a:cxn>
              <a:cxn ang="0">
                <a:pos x="120343405" y="0"/>
              </a:cxn>
              <a:cxn ang="0">
                <a:pos x="51575630" y="0"/>
              </a:cxn>
              <a:cxn ang="0">
                <a:pos x="30304170" y="21232244"/>
              </a:cxn>
              <a:cxn ang="0">
                <a:pos x="21562551" y="21232244"/>
              </a:cxn>
              <a:cxn ang="0">
                <a:pos x="0" y="42177230"/>
              </a:cxn>
              <a:cxn ang="0">
                <a:pos x="0" y="156372856"/>
              </a:cxn>
              <a:cxn ang="0">
                <a:pos x="21562551" y="177317842"/>
              </a:cxn>
              <a:cxn ang="0">
                <a:pos x="107230574" y="177317842"/>
              </a:cxn>
              <a:cxn ang="0">
                <a:pos x="133164338" y="156372856"/>
              </a:cxn>
              <a:cxn ang="0">
                <a:pos x="137535550" y="156372856"/>
              </a:cxn>
              <a:cxn ang="0">
                <a:pos x="158807010" y="135140612"/>
              </a:cxn>
              <a:cxn ang="0">
                <a:pos x="158807010" y="55089411"/>
              </a:cxn>
              <a:cxn ang="0">
                <a:pos x="158807010" y="42177230"/>
              </a:cxn>
              <a:cxn ang="0">
                <a:pos x="120343405" y="0"/>
              </a:cxn>
              <a:cxn ang="0">
                <a:pos x="107230574" y="168997779"/>
              </a:cxn>
              <a:cxn ang="0">
                <a:pos x="107230574" y="168997779"/>
              </a:cxn>
              <a:cxn ang="0">
                <a:pos x="21562551" y="168997779"/>
              </a:cxn>
              <a:cxn ang="0">
                <a:pos x="13112831" y="156372856"/>
              </a:cxn>
              <a:cxn ang="0">
                <a:pos x="13112831" y="42177230"/>
              </a:cxn>
              <a:cxn ang="0">
                <a:pos x="21562551" y="33857167"/>
              </a:cxn>
              <a:cxn ang="0">
                <a:pos x="30304170" y="33857167"/>
              </a:cxn>
              <a:cxn ang="0">
                <a:pos x="30304170" y="135140612"/>
              </a:cxn>
              <a:cxn ang="0">
                <a:pos x="51575630" y="156372856"/>
              </a:cxn>
              <a:cxn ang="0">
                <a:pos x="120343405" y="156372856"/>
              </a:cxn>
              <a:cxn ang="0">
                <a:pos x="107230574" y="168997779"/>
              </a:cxn>
              <a:cxn ang="0">
                <a:pos x="150356483" y="135140612"/>
              </a:cxn>
              <a:cxn ang="0">
                <a:pos x="150356483" y="135140612"/>
              </a:cxn>
              <a:cxn ang="0">
                <a:pos x="137535550" y="143747932"/>
              </a:cxn>
              <a:cxn ang="0">
                <a:pos x="51575630" y="143747932"/>
              </a:cxn>
              <a:cxn ang="0">
                <a:pos x="38754697" y="135140612"/>
              </a:cxn>
              <a:cxn ang="0">
                <a:pos x="38754697" y="21232244"/>
              </a:cxn>
              <a:cxn ang="0">
                <a:pos x="51575630" y="8320863"/>
              </a:cxn>
              <a:cxn ang="0">
                <a:pos x="107230574" y="8320863"/>
              </a:cxn>
              <a:cxn ang="0">
                <a:pos x="107230574" y="33857167"/>
              </a:cxn>
              <a:cxn ang="0">
                <a:pos x="133164338" y="55089411"/>
              </a:cxn>
              <a:cxn ang="0">
                <a:pos x="150356483" y="55089411"/>
              </a:cxn>
              <a:cxn ang="0">
                <a:pos x="150356483" y="135140612"/>
              </a:cxn>
              <a:cxn ang="0">
                <a:pos x="133164338" y="42177230"/>
              </a:cxn>
              <a:cxn ang="0">
                <a:pos x="133164338" y="42177230"/>
              </a:cxn>
              <a:cxn ang="0">
                <a:pos x="120343405" y="25249047"/>
              </a:cxn>
              <a:cxn ang="0">
                <a:pos x="120343405" y="8320863"/>
              </a:cxn>
              <a:cxn ang="0">
                <a:pos x="120343405" y="8320863"/>
              </a:cxn>
              <a:cxn ang="0">
                <a:pos x="150356483" y="42177230"/>
              </a:cxn>
              <a:cxn ang="0">
                <a:pos x="133164338" y="42177230"/>
              </a:cxn>
            </a:cxnLst>
            <a:rect l="0" t="0" r="0" b="0"/>
            <a:pathLst>
              <a:path w="546" h="619">
                <a:moveTo>
                  <a:pt x="413" y="368"/>
                </a:moveTo>
                <a:lnTo>
                  <a:pt x="413" y="368"/>
                </a:lnTo>
                <a:cubicBezTo>
                  <a:pt x="236" y="368"/>
                  <a:pt x="236" y="368"/>
                  <a:pt x="236" y="368"/>
                </a:cubicBezTo>
                <a:cubicBezTo>
                  <a:pt x="221" y="368"/>
                  <a:pt x="221" y="383"/>
                  <a:pt x="221" y="383"/>
                </a:cubicBezTo>
                <a:cubicBezTo>
                  <a:pt x="221" y="398"/>
                  <a:pt x="221" y="412"/>
                  <a:pt x="236" y="412"/>
                </a:cubicBezTo>
                <a:cubicBezTo>
                  <a:pt x="413" y="412"/>
                  <a:pt x="413" y="412"/>
                  <a:pt x="413" y="412"/>
                </a:cubicBezTo>
                <a:cubicBezTo>
                  <a:pt x="427" y="412"/>
                  <a:pt x="427" y="398"/>
                  <a:pt x="427" y="383"/>
                </a:cubicBezTo>
                <a:cubicBezTo>
                  <a:pt x="427" y="383"/>
                  <a:pt x="427" y="368"/>
                  <a:pt x="413" y="368"/>
                </a:cubicBezTo>
                <a:close/>
                <a:moveTo>
                  <a:pt x="413" y="265"/>
                </a:moveTo>
                <a:lnTo>
                  <a:pt x="413" y="265"/>
                </a:lnTo>
                <a:cubicBezTo>
                  <a:pt x="236" y="265"/>
                  <a:pt x="236" y="265"/>
                  <a:pt x="236" y="265"/>
                </a:cubicBezTo>
                <a:cubicBezTo>
                  <a:pt x="221" y="265"/>
                  <a:pt x="221" y="280"/>
                  <a:pt x="221" y="295"/>
                </a:cubicBezTo>
                <a:cubicBezTo>
                  <a:pt x="221" y="295"/>
                  <a:pt x="221" y="309"/>
                  <a:pt x="236" y="309"/>
                </a:cubicBezTo>
                <a:cubicBezTo>
                  <a:pt x="413" y="309"/>
                  <a:pt x="413" y="309"/>
                  <a:pt x="413" y="309"/>
                </a:cubicBezTo>
                <a:cubicBezTo>
                  <a:pt x="427" y="309"/>
                  <a:pt x="427" y="295"/>
                  <a:pt x="427" y="295"/>
                </a:cubicBezTo>
                <a:cubicBezTo>
                  <a:pt x="427" y="280"/>
                  <a:pt x="427" y="265"/>
                  <a:pt x="413" y="265"/>
                </a:cubicBezTo>
                <a:close/>
                <a:moveTo>
                  <a:pt x="413" y="0"/>
                </a:moveTo>
                <a:lnTo>
                  <a:pt x="413" y="0"/>
                </a:lnTo>
                <a:lnTo>
                  <a:pt x="177" y="0"/>
                </a:lnTo>
                <a:cubicBezTo>
                  <a:pt x="133" y="0"/>
                  <a:pt x="104" y="29"/>
                  <a:pt x="104" y="74"/>
                </a:cubicBezTo>
                <a:cubicBezTo>
                  <a:pt x="74" y="74"/>
                  <a:pt x="74" y="74"/>
                  <a:pt x="74" y="74"/>
                </a:cubicBezTo>
                <a:cubicBezTo>
                  <a:pt x="30" y="74"/>
                  <a:pt x="0" y="118"/>
                  <a:pt x="0" y="147"/>
                </a:cubicBezTo>
                <a:cubicBezTo>
                  <a:pt x="0" y="545"/>
                  <a:pt x="0" y="545"/>
                  <a:pt x="0" y="545"/>
                </a:cubicBezTo>
                <a:cubicBezTo>
                  <a:pt x="0" y="589"/>
                  <a:pt x="45" y="618"/>
                  <a:pt x="74" y="618"/>
                </a:cubicBezTo>
                <a:cubicBezTo>
                  <a:pt x="368" y="618"/>
                  <a:pt x="368" y="618"/>
                  <a:pt x="368" y="618"/>
                </a:cubicBezTo>
                <a:cubicBezTo>
                  <a:pt x="413" y="618"/>
                  <a:pt x="457" y="589"/>
                  <a:pt x="457" y="545"/>
                </a:cubicBezTo>
                <a:cubicBezTo>
                  <a:pt x="472" y="545"/>
                  <a:pt x="472" y="545"/>
                  <a:pt x="472" y="545"/>
                </a:cubicBezTo>
                <a:cubicBezTo>
                  <a:pt x="516" y="545"/>
                  <a:pt x="545" y="501"/>
                  <a:pt x="545" y="471"/>
                </a:cubicBezTo>
                <a:cubicBezTo>
                  <a:pt x="545" y="192"/>
                  <a:pt x="545" y="192"/>
                  <a:pt x="545" y="192"/>
                </a:cubicBezTo>
                <a:cubicBezTo>
                  <a:pt x="545" y="147"/>
                  <a:pt x="545" y="147"/>
                  <a:pt x="545" y="147"/>
                </a:cubicBezTo>
                <a:lnTo>
                  <a:pt x="413" y="0"/>
                </a:lnTo>
                <a:close/>
                <a:moveTo>
                  <a:pt x="368" y="589"/>
                </a:moveTo>
                <a:lnTo>
                  <a:pt x="368" y="589"/>
                </a:lnTo>
                <a:cubicBezTo>
                  <a:pt x="74" y="589"/>
                  <a:pt x="74" y="589"/>
                  <a:pt x="74" y="589"/>
                </a:cubicBezTo>
                <a:cubicBezTo>
                  <a:pt x="59" y="589"/>
                  <a:pt x="45" y="559"/>
                  <a:pt x="45" y="545"/>
                </a:cubicBezTo>
                <a:cubicBezTo>
                  <a:pt x="45" y="147"/>
                  <a:pt x="45" y="147"/>
                  <a:pt x="45" y="147"/>
                </a:cubicBezTo>
                <a:cubicBezTo>
                  <a:pt x="45" y="133"/>
                  <a:pt x="59" y="118"/>
                  <a:pt x="74" y="118"/>
                </a:cubicBezTo>
                <a:cubicBezTo>
                  <a:pt x="104" y="118"/>
                  <a:pt x="104" y="118"/>
                  <a:pt x="104" y="118"/>
                </a:cubicBezTo>
                <a:cubicBezTo>
                  <a:pt x="104" y="471"/>
                  <a:pt x="104" y="471"/>
                  <a:pt x="104" y="471"/>
                </a:cubicBezTo>
                <a:cubicBezTo>
                  <a:pt x="104" y="501"/>
                  <a:pt x="133" y="545"/>
                  <a:pt x="177" y="545"/>
                </a:cubicBezTo>
                <a:cubicBezTo>
                  <a:pt x="413" y="545"/>
                  <a:pt x="413" y="545"/>
                  <a:pt x="413" y="545"/>
                </a:cubicBezTo>
                <a:cubicBezTo>
                  <a:pt x="413" y="559"/>
                  <a:pt x="398" y="589"/>
                  <a:pt x="368" y="589"/>
                </a:cubicBezTo>
                <a:close/>
                <a:moveTo>
                  <a:pt x="516" y="471"/>
                </a:moveTo>
                <a:lnTo>
                  <a:pt x="516" y="471"/>
                </a:lnTo>
                <a:cubicBezTo>
                  <a:pt x="516" y="486"/>
                  <a:pt x="486" y="501"/>
                  <a:pt x="472" y="501"/>
                </a:cubicBezTo>
                <a:cubicBezTo>
                  <a:pt x="177" y="501"/>
                  <a:pt x="177" y="501"/>
                  <a:pt x="177" y="501"/>
                </a:cubicBezTo>
                <a:cubicBezTo>
                  <a:pt x="163" y="501"/>
                  <a:pt x="133" y="486"/>
                  <a:pt x="133" y="471"/>
                </a:cubicBezTo>
                <a:cubicBezTo>
                  <a:pt x="133" y="74"/>
                  <a:pt x="133" y="74"/>
                  <a:pt x="133" y="74"/>
                </a:cubicBezTo>
                <a:cubicBezTo>
                  <a:pt x="133" y="59"/>
                  <a:pt x="163" y="29"/>
                  <a:pt x="177" y="29"/>
                </a:cubicBezTo>
                <a:cubicBezTo>
                  <a:pt x="368" y="29"/>
                  <a:pt x="368" y="29"/>
                  <a:pt x="368" y="29"/>
                </a:cubicBezTo>
                <a:cubicBezTo>
                  <a:pt x="368" y="74"/>
                  <a:pt x="368" y="118"/>
                  <a:pt x="368" y="118"/>
                </a:cubicBezTo>
                <a:cubicBezTo>
                  <a:pt x="368" y="147"/>
                  <a:pt x="413" y="192"/>
                  <a:pt x="457" y="192"/>
                </a:cubicBezTo>
                <a:cubicBezTo>
                  <a:pt x="457" y="192"/>
                  <a:pt x="472" y="192"/>
                  <a:pt x="516" y="192"/>
                </a:cubicBezTo>
                <a:lnTo>
                  <a:pt x="516" y="471"/>
                </a:lnTo>
                <a:close/>
                <a:moveTo>
                  <a:pt x="457" y="147"/>
                </a:moveTo>
                <a:lnTo>
                  <a:pt x="457" y="147"/>
                </a:lnTo>
                <a:cubicBezTo>
                  <a:pt x="427" y="147"/>
                  <a:pt x="413" y="118"/>
                  <a:pt x="413" y="88"/>
                </a:cubicBezTo>
                <a:cubicBezTo>
                  <a:pt x="413" y="88"/>
                  <a:pt x="413" y="74"/>
                  <a:pt x="413" y="29"/>
                </a:cubicBezTo>
                <a:cubicBezTo>
                  <a:pt x="516" y="147"/>
                  <a:pt x="516" y="147"/>
                  <a:pt x="516" y="147"/>
                </a:cubicBezTo>
                <a:lnTo>
                  <a:pt x="457" y="147"/>
                </a:lnTo>
                <a:close/>
              </a:path>
            </a:pathLst>
          </a:custGeom>
          <a:solidFill>
            <a:schemeClr val="bg1">
              <a:alpha val="100000"/>
            </a:schemeClr>
          </a:solidFill>
          <a:ln w="9525">
            <a:noFill/>
          </a:ln>
        </p:spPr>
        <p:txBody>
          <a:bodyPr/>
          <a:lstStyle/>
          <a:p>
            <a:endParaRPr lang="zh-CN" altLang="en-US"/>
          </a:p>
        </p:txBody>
      </p:sp>
      <p:sp>
        <p:nvSpPr>
          <p:cNvPr id="58384" name="稻壳儿小白白(http://dwz.cn/Wu2UP)"/>
          <p:cNvSpPr/>
          <p:nvPr/>
        </p:nvSpPr>
        <p:spPr>
          <a:xfrm>
            <a:off x="9603105" y="6479540"/>
            <a:ext cx="1588135" cy="1635125"/>
          </a:xfrm>
          <a:custGeom>
            <a:avLst/>
            <a:gdLst/>
            <a:ahLst/>
            <a:cxnLst>
              <a:cxn ang="0">
                <a:pos x="101287241" y="93997321"/>
              </a:cxn>
              <a:cxn ang="0">
                <a:pos x="101287241" y="93997321"/>
              </a:cxn>
              <a:cxn ang="0">
                <a:pos x="109895344" y="55411954"/>
              </a:cxn>
              <a:cxn ang="0">
                <a:pos x="59107695" y="0"/>
              </a:cxn>
              <a:cxn ang="0">
                <a:pos x="8320846" y="55411954"/>
              </a:cxn>
              <a:cxn ang="0">
                <a:pos x="20945744" y="93997321"/>
              </a:cxn>
              <a:cxn ang="0">
                <a:pos x="0" y="123879337"/>
              </a:cxn>
              <a:cxn ang="0">
                <a:pos x="0" y="149409275"/>
              </a:cxn>
              <a:cxn ang="0">
                <a:pos x="33857899" y="183642565"/>
              </a:cxn>
              <a:cxn ang="0">
                <a:pos x="88662343" y="183642565"/>
              </a:cxn>
              <a:cxn ang="0">
                <a:pos x="122520242" y="149409275"/>
              </a:cxn>
              <a:cxn ang="0">
                <a:pos x="122520242" y="123879337"/>
              </a:cxn>
              <a:cxn ang="0">
                <a:pos x="101287241" y="93997321"/>
              </a:cxn>
              <a:cxn ang="0">
                <a:pos x="20945744" y="55411954"/>
              </a:cxn>
              <a:cxn ang="0">
                <a:pos x="20945744" y="55411954"/>
              </a:cxn>
              <a:cxn ang="0">
                <a:pos x="59107695" y="12764969"/>
              </a:cxn>
              <a:cxn ang="0">
                <a:pos x="101287241" y="55411954"/>
              </a:cxn>
              <a:cxn ang="0">
                <a:pos x="59107695" y="102411017"/>
              </a:cxn>
              <a:cxn ang="0">
                <a:pos x="20945744" y="55411954"/>
              </a:cxn>
              <a:cxn ang="0">
                <a:pos x="109895344" y="145347658"/>
              </a:cxn>
              <a:cxn ang="0">
                <a:pos x="109895344" y="145347658"/>
              </a:cxn>
              <a:cxn ang="0">
                <a:pos x="84358291" y="170877596"/>
              </a:cxn>
              <a:cxn ang="0">
                <a:pos x="37874694" y="170877596"/>
              </a:cxn>
              <a:cxn ang="0">
                <a:pos x="8320846" y="145347658"/>
              </a:cxn>
              <a:cxn ang="0">
                <a:pos x="8320846" y="128230611"/>
              </a:cxn>
              <a:cxn ang="0">
                <a:pos x="29553848" y="102411017"/>
              </a:cxn>
              <a:cxn ang="0">
                <a:pos x="59107695" y="115465642"/>
              </a:cxn>
              <a:cxn ang="0">
                <a:pos x="88662343" y="102411017"/>
              </a:cxn>
              <a:cxn ang="0">
                <a:pos x="109895344" y="128230611"/>
              </a:cxn>
              <a:cxn ang="0">
                <a:pos x="109895344" y="145347658"/>
              </a:cxn>
              <a:cxn ang="0">
                <a:pos x="126537037" y="46998258"/>
              </a:cxn>
              <a:cxn ang="0">
                <a:pos x="126537037" y="46998258"/>
              </a:cxn>
              <a:cxn ang="0">
                <a:pos x="173019834" y="46998258"/>
              </a:cxn>
              <a:cxn ang="0">
                <a:pos x="177323885" y="38294907"/>
              </a:cxn>
              <a:cxn ang="0">
                <a:pos x="173019834" y="34233289"/>
              </a:cxn>
              <a:cxn ang="0">
                <a:pos x="126537037" y="34233289"/>
              </a:cxn>
              <a:cxn ang="0">
                <a:pos x="122520242" y="38294907"/>
              </a:cxn>
              <a:cxn ang="0">
                <a:pos x="126537037" y="46998258"/>
              </a:cxn>
              <a:cxn ang="0">
                <a:pos x="173019834" y="136644306"/>
              </a:cxn>
              <a:cxn ang="0">
                <a:pos x="173019834" y="136644306"/>
              </a:cxn>
              <a:cxn ang="0">
                <a:pos x="139449192" y="136644306"/>
              </a:cxn>
              <a:cxn ang="0">
                <a:pos x="135145140" y="140995580"/>
              </a:cxn>
              <a:cxn ang="0">
                <a:pos x="139449192" y="149409275"/>
              </a:cxn>
              <a:cxn ang="0">
                <a:pos x="173019834" y="149409275"/>
              </a:cxn>
              <a:cxn ang="0">
                <a:pos x="177323885" y="140995580"/>
              </a:cxn>
              <a:cxn ang="0">
                <a:pos x="173019834" y="136644306"/>
              </a:cxn>
              <a:cxn ang="0">
                <a:pos x="173019834" y="68467383"/>
              </a:cxn>
              <a:cxn ang="0">
                <a:pos x="173019834" y="68467383"/>
              </a:cxn>
              <a:cxn ang="0">
                <a:pos x="126537037" y="68467383"/>
              </a:cxn>
              <a:cxn ang="0">
                <a:pos x="122520242" y="72529001"/>
              </a:cxn>
              <a:cxn ang="0">
                <a:pos x="126537037" y="81232352"/>
              </a:cxn>
              <a:cxn ang="0">
                <a:pos x="173019834" y="81232352"/>
              </a:cxn>
              <a:cxn ang="0">
                <a:pos x="177323885" y="72529001"/>
              </a:cxn>
              <a:cxn ang="0">
                <a:pos x="173019834" y="68467383"/>
              </a:cxn>
              <a:cxn ang="0">
                <a:pos x="173019834" y="102411017"/>
              </a:cxn>
              <a:cxn ang="0">
                <a:pos x="173019834" y="102411017"/>
              </a:cxn>
              <a:cxn ang="0">
                <a:pos x="139449192" y="102411017"/>
              </a:cxn>
              <a:cxn ang="0">
                <a:pos x="135145140" y="106762290"/>
              </a:cxn>
              <a:cxn ang="0">
                <a:pos x="139449192" y="115465642"/>
              </a:cxn>
              <a:cxn ang="0">
                <a:pos x="173019834" y="115465642"/>
              </a:cxn>
              <a:cxn ang="0">
                <a:pos x="177323885" y="106762290"/>
              </a:cxn>
              <a:cxn ang="0">
                <a:pos x="173019834" y="102411017"/>
              </a:cxn>
            </a:cxnLst>
            <a:rect l="0" t="0" r="0" b="0"/>
            <a:pathLst>
              <a:path w="619" h="634">
                <a:moveTo>
                  <a:pt x="353" y="324"/>
                </a:moveTo>
                <a:lnTo>
                  <a:pt x="353" y="324"/>
                </a:lnTo>
                <a:cubicBezTo>
                  <a:pt x="368" y="280"/>
                  <a:pt x="383" y="250"/>
                  <a:pt x="383" y="191"/>
                </a:cubicBezTo>
                <a:cubicBezTo>
                  <a:pt x="383" y="89"/>
                  <a:pt x="309" y="0"/>
                  <a:pt x="206" y="0"/>
                </a:cubicBezTo>
                <a:cubicBezTo>
                  <a:pt x="118" y="0"/>
                  <a:pt x="29" y="89"/>
                  <a:pt x="29" y="191"/>
                </a:cubicBezTo>
                <a:cubicBezTo>
                  <a:pt x="29" y="250"/>
                  <a:pt x="44" y="280"/>
                  <a:pt x="73" y="324"/>
                </a:cubicBezTo>
                <a:cubicBezTo>
                  <a:pt x="29" y="339"/>
                  <a:pt x="0" y="383"/>
                  <a:pt x="0" y="427"/>
                </a:cubicBezTo>
                <a:cubicBezTo>
                  <a:pt x="0" y="515"/>
                  <a:pt x="0" y="515"/>
                  <a:pt x="0" y="515"/>
                </a:cubicBezTo>
                <a:cubicBezTo>
                  <a:pt x="0" y="574"/>
                  <a:pt x="44" y="633"/>
                  <a:pt x="118" y="633"/>
                </a:cubicBezTo>
                <a:cubicBezTo>
                  <a:pt x="309" y="633"/>
                  <a:pt x="309" y="633"/>
                  <a:pt x="309" y="633"/>
                </a:cubicBezTo>
                <a:cubicBezTo>
                  <a:pt x="368" y="633"/>
                  <a:pt x="427" y="574"/>
                  <a:pt x="427" y="515"/>
                </a:cubicBezTo>
                <a:cubicBezTo>
                  <a:pt x="427" y="427"/>
                  <a:pt x="427" y="427"/>
                  <a:pt x="427" y="427"/>
                </a:cubicBezTo>
                <a:cubicBezTo>
                  <a:pt x="427" y="383"/>
                  <a:pt x="398" y="339"/>
                  <a:pt x="353" y="324"/>
                </a:cubicBezTo>
                <a:close/>
                <a:moveTo>
                  <a:pt x="73" y="191"/>
                </a:moveTo>
                <a:lnTo>
                  <a:pt x="73" y="191"/>
                </a:lnTo>
                <a:cubicBezTo>
                  <a:pt x="73" y="103"/>
                  <a:pt x="132" y="44"/>
                  <a:pt x="206" y="44"/>
                </a:cubicBezTo>
                <a:cubicBezTo>
                  <a:pt x="280" y="44"/>
                  <a:pt x="353" y="103"/>
                  <a:pt x="353" y="191"/>
                </a:cubicBezTo>
                <a:cubicBezTo>
                  <a:pt x="353" y="280"/>
                  <a:pt x="280" y="353"/>
                  <a:pt x="206" y="353"/>
                </a:cubicBezTo>
                <a:cubicBezTo>
                  <a:pt x="132" y="353"/>
                  <a:pt x="73" y="280"/>
                  <a:pt x="73" y="191"/>
                </a:cubicBezTo>
                <a:close/>
                <a:moveTo>
                  <a:pt x="383" y="501"/>
                </a:moveTo>
                <a:lnTo>
                  <a:pt x="383" y="501"/>
                </a:lnTo>
                <a:cubicBezTo>
                  <a:pt x="383" y="545"/>
                  <a:pt x="339" y="589"/>
                  <a:pt x="294" y="589"/>
                </a:cubicBezTo>
                <a:cubicBezTo>
                  <a:pt x="132" y="589"/>
                  <a:pt x="132" y="589"/>
                  <a:pt x="132" y="589"/>
                </a:cubicBezTo>
                <a:cubicBezTo>
                  <a:pt x="73" y="589"/>
                  <a:pt x="29" y="545"/>
                  <a:pt x="29" y="501"/>
                </a:cubicBezTo>
                <a:cubicBezTo>
                  <a:pt x="29" y="442"/>
                  <a:pt x="29" y="442"/>
                  <a:pt x="29" y="442"/>
                </a:cubicBezTo>
                <a:cubicBezTo>
                  <a:pt x="29" y="398"/>
                  <a:pt x="59" y="368"/>
                  <a:pt x="103" y="353"/>
                </a:cubicBezTo>
                <a:cubicBezTo>
                  <a:pt x="132" y="383"/>
                  <a:pt x="177" y="398"/>
                  <a:pt x="206" y="398"/>
                </a:cubicBezTo>
                <a:cubicBezTo>
                  <a:pt x="250" y="398"/>
                  <a:pt x="280" y="383"/>
                  <a:pt x="309" y="353"/>
                </a:cubicBezTo>
                <a:cubicBezTo>
                  <a:pt x="353" y="368"/>
                  <a:pt x="383" y="398"/>
                  <a:pt x="383" y="442"/>
                </a:cubicBezTo>
                <a:lnTo>
                  <a:pt x="383" y="501"/>
                </a:lnTo>
                <a:close/>
                <a:moveTo>
                  <a:pt x="441" y="162"/>
                </a:moveTo>
                <a:lnTo>
                  <a:pt x="441" y="162"/>
                </a:lnTo>
                <a:cubicBezTo>
                  <a:pt x="603" y="162"/>
                  <a:pt x="603" y="162"/>
                  <a:pt x="603" y="162"/>
                </a:cubicBezTo>
                <a:cubicBezTo>
                  <a:pt x="618" y="162"/>
                  <a:pt x="618" y="148"/>
                  <a:pt x="618" y="132"/>
                </a:cubicBezTo>
                <a:cubicBezTo>
                  <a:pt x="618" y="132"/>
                  <a:pt x="618" y="118"/>
                  <a:pt x="603" y="118"/>
                </a:cubicBezTo>
                <a:cubicBezTo>
                  <a:pt x="441" y="118"/>
                  <a:pt x="441" y="118"/>
                  <a:pt x="441" y="118"/>
                </a:cubicBezTo>
                <a:lnTo>
                  <a:pt x="427" y="132"/>
                </a:lnTo>
                <a:cubicBezTo>
                  <a:pt x="427" y="148"/>
                  <a:pt x="441" y="162"/>
                  <a:pt x="441" y="162"/>
                </a:cubicBezTo>
                <a:close/>
                <a:moveTo>
                  <a:pt x="603" y="471"/>
                </a:moveTo>
                <a:lnTo>
                  <a:pt x="603" y="471"/>
                </a:lnTo>
                <a:cubicBezTo>
                  <a:pt x="486" y="471"/>
                  <a:pt x="486" y="471"/>
                  <a:pt x="486" y="471"/>
                </a:cubicBezTo>
                <a:cubicBezTo>
                  <a:pt x="471" y="471"/>
                  <a:pt x="471" y="486"/>
                  <a:pt x="471" y="486"/>
                </a:cubicBezTo>
                <a:cubicBezTo>
                  <a:pt x="471" y="501"/>
                  <a:pt x="471" y="515"/>
                  <a:pt x="486" y="515"/>
                </a:cubicBezTo>
                <a:cubicBezTo>
                  <a:pt x="603" y="515"/>
                  <a:pt x="603" y="515"/>
                  <a:pt x="603" y="515"/>
                </a:cubicBezTo>
                <a:cubicBezTo>
                  <a:pt x="618" y="515"/>
                  <a:pt x="618" y="501"/>
                  <a:pt x="618" y="486"/>
                </a:cubicBezTo>
                <a:cubicBezTo>
                  <a:pt x="618" y="486"/>
                  <a:pt x="618" y="471"/>
                  <a:pt x="603" y="471"/>
                </a:cubicBezTo>
                <a:close/>
                <a:moveTo>
                  <a:pt x="603" y="236"/>
                </a:moveTo>
                <a:lnTo>
                  <a:pt x="603" y="236"/>
                </a:lnTo>
                <a:cubicBezTo>
                  <a:pt x="441" y="236"/>
                  <a:pt x="441" y="236"/>
                  <a:pt x="441" y="236"/>
                </a:cubicBezTo>
                <a:lnTo>
                  <a:pt x="427" y="250"/>
                </a:lnTo>
                <a:cubicBezTo>
                  <a:pt x="427" y="265"/>
                  <a:pt x="441" y="280"/>
                  <a:pt x="441" y="280"/>
                </a:cubicBezTo>
                <a:cubicBezTo>
                  <a:pt x="603" y="280"/>
                  <a:pt x="603" y="280"/>
                  <a:pt x="603" y="280"/>
                </a:cubicBezTo>
                <a:cubicBezTo>
                  <a:pt x="618" y="280"/>
                  <a:pt x="618" y="265"/>
                  <a:pt x="618" y="250"/>
                </a:cubicBezTo>
                <a:cubicBezTo>
                  <a:pt x="618" y="250"/>
                  <a:pt x="618" y="236"/>
                  <a:pt x="603" y="236"/>
                </a:cubicBezTo>
                <a:close/>
                <a:moveTo>
                  <a:pt x="603" y="353"/>
                </a:moveTo>
                <a:lnTo>
                  <a:pt x="603" y="353"/>
                </a:lnTo>
                <a:cubicBezTo>
                  <a:pt x="486" y="353"/>
                  <a:pt x="486" y="353"/>
                  <a:pt x="486" y="353"/>
                </a:cubicBezTo>
                <a:cubicBezTo>
                  <a:pt x="471" y="353"/>
                  <a:pt x="471" y="368"/>
                  <a:pt x="471" y="368"/>
                </a:cubicBezTo>
                <a:cubicBezTo>
                  <a:pt x="471" y="383"/>
                  <a:pt x="471" y="398"/>
                  <a:pt x="486" y="398"/>
                </a:cubicBezTo>
                <a:cubicBezTo>
                  <a:pt x="603" y="398"/>
                  <a:pt x="603" y="398"/>
                  <a:pt x="603" y="398"/>
                </a:cubicBezTo>
                <a:cubicBezTo>
                  <a:pt x="618" y="398"/>
                  <a:pt x="618" y="383"/>
                  <a:pt x="618" y="368"/>
                </a:cubicBezTo>
                <a:cubicBezTo>
                  <a:pt x="618" y="368"/>
                  <a:pt x="618" y="353"/>
                  <a:pt x="603" y="353"/>
                </a:cubicBezTo>
                <a:close/>
              </a:path>
            </a:pathLst>
          </a:custGeom>
          <a:solidFill>
            <a:schemeClr val="bg1">
              <a:alpha val="100000"/>
            </a:schemeClr>
          </a:solidFill>
          <a:ln w="9525">
            <a:noFill/>
          </a:ln>
        </p:spPr>
        <p:txBody>
          <a:bodyPr/>
          <a:lstStyle/>
          <a:p>
            <a:endParaRPr lang="zh-CN" altLang="en-US"/>
          </a:p>
        </p:txBody>
      </p:sp>
      <p:sp>
        <p:nvSpPr>
          <p:cNvPr id="58409" name="稻壳儿小白白(http://dwz.cn/Wu2UP)"/>
          <p:cNvSpPr/>
          <p:nvPr/>
        </p:nvSpPr>
        <p:spPr>
          <a:xfrm>
            <a:off x="16015970" y="3129915"/>
            <a:ext cx="1261110" cy="1199515"/>
          </a:xfrm>
          <a:custGeom>
            <a:avLst/>
            <a:gdLst/>
            <a:ahLst/>
            <a:cxnLst>
              <a:cxn ang="0">
                <a:pos x="89649442" y="12698943"/>
              </a:cxn>
              <a:cxn ang="0">
                <a:pos x="89649442" y="12698943"/>
              </a:cxn>
              <a:cxn ang="0">
                <a:pos x="4061626" y="63494717"/>
              </a:cxn>
              <a:cxn ang="0">
                <a:pos x="4061626" y="63494717"/>
              </a:cxn>
              <a:cxn ang="0">
                <a:pos x="80945269" y="97550901"/>
              </a:cxn>
              <a:cxn ang="0">
                <a:pos x="98063154" y="97550901"/>
              </a:cxn>
              <a:cxn ang="0">
                <a:pos x="174946798" y="63494717"/>
              </a:cxn>
              <a:cxn ang="0">
                <a:pos x="174946798" y="46466224"/>
              </a:cxn>
              <a:cxn ang="0">
                <a:pos x="98063154" y="4040646"/>
              </a:cxn>
              <a:cxn ang="0">
                <a:pos x="80945269" y="4040646"/>
              </a:cxn>
              <a:cxn ang="0">
                <a:pos x="4061626" y="46466224"/>
              </a:cxn>
              <a:cxn ang="0">
                <a:pos x="4061626" y="63494717"/>
              </a:cxn>
              <a:cxn ang="0">
                <a:pos x="89649442" y="12698943"/>
              </a:cxn>
              <a:cxn ang="0">
                <a:pos x="89649442" y="12698943"/>
              </a:cxn>
              <a:cxn ang="0">
                <a:pos x="170594711" y="55124521"/>
              </a:cxn>
              <a:cxn ang="0">
                <a:pos x="89649442" y="89180705"/>
              </a:cxn>
              <a:cxn ang="0">
                <a:pos x="12765799" y="55124521"/>
              </a:cxn>
              <a:cxn ang="0">
                <a:pos x="89649442" y="12698943"/>
              </a:cxn>
              <a:cxn ang="0">
                <a:pos x="89649442" y="161333720"/>
              </a:cxn>
              <a:cxn ang="0">
                <a:pos x="89649442" y="161333720"/>
              </a:cxn>
              <a:cxn ang="0">
                <a:pos x="12765799" y="127277536"/>
              </a:cxn>
              <a:cxn ang="0">
                <a:pos x="0" y="123236890"/>
              </a:cxn>
              <a:cxn ang="0">
                <a:pos x="4061626" y="135935833"/>
              </a:cxn>
              <a:cxn ang="0">
                <a:pos x="80945269" y="169992017"/>
              </a:cxn>
              <a:cxn ang="0">
                <a:pos x="98063154" y="169992017"/>
              </a:cxn>
              <a:cxn ang="0">
                <a:pos x="174946798" y="135935833"/>
              </a:cxn>
              <a:cxn ang="0">
                <a:pos x="183650166" y="123236890"/>
              </a:cxn>
              <a:cxn ang="0">
                <a:pos x="170594711" y="127277536"/>
              </a:cxn>
              <a:cxn ang="0">
                <a:pos x="89649442" y="161333720"/>
              </a:cxn>
              <a:cxn ang="0">
                <a:pos x="4061626" y="97550901"/>
              </a:cxn>
              <a:cxn ang="0">
                <a:pos x="4061626" y="97550901"/>
              </a:cxn>
              <a:cxn ang="0">
                <a:pos x="80945269" y="135935833"/>
              </a:cxn>
              <a:cxn ang="0">
                <a:pos x="98063154" y="135935833"/>
              </a:cxn>
              <a:cxn ang="0">
                <a:pos x="174946798" y="97550901"/>
              </a:cxn>
              <a:cxn ang="0">
                <a:pos x="183650166" y="84851958"/>
              </a:cxn>
              <a:cxn ang="0">
                <a:pos x="170594711" y="89180705"/>
              </a:cxn>
              <a:cxn ang="0">
                <a:pos x="89649442" y="127277536"/>
              </a:cxn>
              <a:cxn ang="0">
                <a:pos x="12765799" y="89180705"/>
              </a:cxn>
              <a:cxn ang="0">
                <a:pos x="0" y="84851958"/>
              </a:cxn>
              <a:cxn ang="0">
                <a:pos x="4061626" y="97550901"/>
              </a:cxn>
            </a:cxnLst>
            <a:rect l="0" t="0" r="0" b="0"/>
            <a:pathLst>
              <a:path w="634" h="604">
                <a:moveTo>
                  <a:pt x="309" y="44"/>
                </a:moveTo>
                <a:lnTo>
                  <a:pt x="309" y="44"/>
                </a:lnTo>
                <a:close/>
                <a:moveTo>
                  <a:pt x="14" y="220"/>
                </a:moveTo>
                <a:lnTo>
                  <a:pt x="14" y="220"/>
                </a:lnTo>
                <a:cubicBezTo>
                  <a:pt x="279" y="338"/>
                  <a:pt x="279" y="338"/>
                  <a:pt x="279" y="338"/>
                </a:cubicBezTo>
                <a:cubicBezTo>
                  <a:pt x="309" y="353"/>
                  <a:pt x="324" y="353"/>
                  <a:pt x="338" y="338"/>
                </a:cubicBezTo>
                <a:cubicBezTo>
                  <a:pt x="603" y="220"/>
                  <a:pt x="603" y="220"/>
                  <a:pt x="603" y="220"/>
                </a:cubicBezTo>
                <a:cubicBezTo>
                  <a:pt x="633" y="206"/>
                  <a:pt x="633" y="176"/>
                  <a:pt x="603" y="161"/>
                </a:cubicBezTo>
                <a:cubicBezTo>
                  <a:pt x="338" y="14"/>
                  <a:pt x="338" y="14"/>
                  <a:pt x="338" y="14"/>
                </a:cubicBezTo>
                <a:cubicBezTo>
                  <a:pt x="324" y="0"/>
                  <a:pt x="309" y="14"/>
                  <a:pt x="279" y="14"/>
                </a:cubicBezTo>
                <a:cubicBezTo>
                  <a:pt x="14" y="161"/>
                  <a:pt x="14" y="161"/>
                  <a:pt x="14" y="161"/>
                </a:cubicBezTo>
                <a:cubicBezTo>
                  <a:pt x="0" y="176"/>
                  <a:pt x="0" y="206"/>
                  <a:pt x="14" y="220"/>
                </a:cubicBezTo>
                <a:close/>
                <a:moveTo>
                  <a:pt x="309" y="44"/>
                </a:moveTo>
                <a:lnTo>
                  <a:pt x="309" y="44"/>
                </a:lnTo>
                <a:cubicBezTo>
                  <a:pt x="588" y="191"/>
                  <a:pt x="588" y="191"/>
                  <a:pt x="588" y="191"/>
                </a:cubicBezTo>
                <a:cubicBezTo>
                  <a:pt x="309" y="309"/>
                  <a:pt x="309" y="309"/>
                  <a:pt x="309" y="309"/>
                </a:cubicBezTo>
                <a:cubicBezTo>
                  <a:pt x="44" y="191"/>
                  <a:pt x="44" y="191"/>
                  <a:pt x="44" y="191"/>
                </a:cubicBezTo>
                <a:lnTo>
                  <a:pt x="309" y="44"/>
                </a:lnTo>
                <a:close/>
                <a:moveTo>
                  <a:pt x="309" y="559"/>
                </a:moveTo>
                <a:lnTo>
                  <a:pt x="309" y="559"/>
                </a:lnTo>
                <a:cubicBezTo>
                  <a:pt x="44" y="441"/>
                  <a:pt x="44" y="441"/>
                  <a:pt x="44" y="441"/>
                </a:cubicBezTo>
                <a:cubicBezTo>
                  <a:pt x="44" y="441"/>
                  <a:pt x="14" y="427"/>
                  <a:pt x="0" y="427"/>
                </a:cubicBezTo>
                <a:cubicBezTo>
                  <a:pt x="0" y="441"/>
                  <a:pt x="0" y="456"/>
                  <a:pt x="14" y="471"/>
                </a:cubicBezTo>
                <a:cubicBezTo>
                  <a:pt x="279" y="589"/>
                  <a:pt x="279" y="589"/>
                  <a:pt x="279" y="589"/>
                </a:cubicBezTo>
                <a:cubicBezTo>
                  <a:pt x="309" y="603"/>
                  <a:pt x="324" y="603"/>
                  <a:pt x="338" y="589"/>
                </a:cubicBezTo>
                <a:cubicBezTo>
                  <a:pt x="603" y="471"/>
                  <a:pt x="603" y="471"/>
                  <a:pt x="603" y="471"/>
                </a:cubicBezTo>
                <a:cubicBezTo>
                  <a:pt x="618" y="471"/>
                  <a:pt x="633" y="441"/>
                  <a:pt x="633" y="427"/>
                </a:cubicBezTo>
                <a:cubicBezTo>
                  <a:pt x="618" y="427"/>
                  <a:pt x="588" y="441"/>
                  <a:pt x="588" y="441"/>
                </a:cubicBezTo>
                <a:lnTo>
                  <a:pt x="309" y="559"/>
                </a:lnTo>
                <a:close/>
                <a:moveTo>
                  <a:pt x="14" y="338"/>
                </a:moveTo>
                <a:lnTo>
                  <a:pt x="14" y="338"/>
                </a:lnTo>
                <a:cubicBezTo>
                  <a:pt x="279" y="471"/>
                  <a:pt x="279" y="471"/>
                  <a:pt x="279" y="471"/>
                </a:cubicBezTo>
                <a:cubicBezTo>
                  <a:pt x="309" y="471"/>
                  <a:pt x="324" y="471"/>
                  <a:pt x="338" y="471"/>
                </a:cubicBezTo>
                <a:cubicBezTo>
                  <a:pt x="603" y="338"/>
                  <a:pt x="603" y="338"/>
                  <a:pt x="603" y="338"/>
                </a:cubicBezTo>
                <a:cubicBezTo>
                  <a:pt x="618" y="338"/>
                  <a:pt x="633" y="309"/>
                  <a:pt x="633" y="294"/>
                </a:cubicBezTo>
                <a:cubicBezTo>
                  <a:pt x="618" y="309"/>
                  <a:pt x="588" y="309"/>
                  <a:pt x="588" y="309"/>
                </a:cubicBezTo>
                <a:cubicBezTo>
                  <a:pt x="309" y="441"/>
                  <a:pt x="309" y="441"/>
                  <a:pt x="309" y="441"/>
                </a:cubicBezTo>
                <a:cubicBezTo>
                  <a:pt x="44" y="309"/>
                  <a:pt x="44" y="309"/>
                  <a:pt x="44" y="309"/>
                </a:cubicBezTo>
                <a:cubicBezTo>
                  <a:pt x="44" y="309"/>
                  <a:pt x="14" y="309"/>
                  <a:pt x="0" y="294"/>
                </a:cubicBezTo>
                <a:cubicBezTo>
                  <a:pt x="0" y="309"/>
                  <a:pt x="0" y="338"/>
                  <a:pt x="14" y="338"/>
                </a:cubicBezTo>
                <a:close/>
              </a:path>
            </a:pathLst>
          </a:custGeom>
          <a:solidFill>
            <a:srgbClr val="A4947E"/>
          </a:solidFill>
          <a:ln w="9525">
            <a:noFill/>
          </a:ln>
        </p:spPr>
        <p:txBody>
          <a:bodyPr/>
          <a:lstStyle/>
          <a:p>
            <a:endParaRPr lang="zh-CN" altLang="en-US"/>
          </a:p>
        </p:txBody>
      </p:sp>
      <p:sp>
        <p:nvSpPr>
          <p:cNvPr id="9" name="Shape 1768"/>
          <p:cNvSpPr/>
          <p:nvPr/>
        </p:nvSpPr>
        <p:spPr>
          <a:xfrm>
            <a:off x="18408660" y="11653457"/>
            <a:ext cx="3200400" cy="587375"/>
          </a:xfrm>
          <a:prstGeom prst="rect">
            <a:avLst/>
          </a:prstGeom>
          <a:ln w="25400">
            <a:miter lim="400000"/>
          </a:ln>
        </p:spPr>
        <p:txBody>
          <a:bodyPr wrap="none" lIns="0" tIns="0" rIns="0" bIns="0">
            <a:spAutoFit/>
          </a:bodyPr>
          <a:lstStyle>
            <a:lvl1pPr>
              <a:defRPr sz="2800">
                <a:solidFill>
                  <a:srgbClr val="535353"/>
                </a:solidFill>
                <a:latin typeface="+mj-lt"/>
                <a:ea typeface="+mj-ea"/>
                <a:cs typeface="+mj-cs"/>
                <a:sym typeface="Montserrat-Regular"/>
              </a:defRPr>
            </a:lvl1pPr>
          </a:lstStyle>
          <a:p>
            <a:pPr lvl="0">
              <a:defRPr sz="1800">
                <a:solidFill>
                  <a:srgbClr val="000000"/>
                </a:solidFill>
              </a:defRPr>
            </a:pPr>
            <a:r>
              <a:rPr lang="zh-CN" sz="3600">
                <a:solidFill>
                  <a:schemeClr val="bg1"/>
                </a:solidFill>
                <a:latin typeface="微软雅黑" charset="0"/>
                <a:ea typeface="微软雅黑" charset="0"/>
                <a:cs typeface="Agency FB" charset="0"/>
              </a:rPr>
              <a:t>未来实现的目标</a:t>
            </a:r>
          </a:p>
        </p:txBody>
      </p:sp>
      <p:sp>
        <p:nvSpPr>
          <p:cNvPr id="10" name="Shape 1768"/>
          <p:cNvSpPr/>
          <p:nvPr/>
        </p:nvSpPr>
        <p:spPr>
          <a:xfrm>
            <a:off x="14100820" y="5384102"/>
            <a:ext cx="2286000" cy="587375"/>
          </a:xfrm>
          <a:prstGeom prst="rect">
            <a:avLst/>
          </a:prstGeom>
          <a:ln w="25400">
            <a:miter lim="400000"/>
          </a:ln>
        </p:spPr>
        <p:txBody>
          <a:bodyPr wrap="none" lIns="0" tIns="0" rIns="0" bIns="0">
            <a:spAutoFit/>
          </a:bodyPr>
          <a:lstStyle>
            <a:lvl1pPr>
              <a:defRPr sz="2800">
                <a:solidFill>
                  <a:srgbClr val="535353"/>
                </a:solidFill>
                <a:latin typeface="+mj-lt"/>
                <a:ea typeface="+mj-ea"/>
                <a:cs typeface="+mj-cs"/>
                <a:sym typeface="Montserrat-Regular"/>
              </a:defRPr>
            </a:lvl1pPr>
          </a:lstStyle>
          <a:p>
            <a:pPr lvl="0">
              <a:defRPr sz="1800">
                <a:solidFill>
                  <a:srgbClr val="000000"/>
                </a:solidFill>
              </a:defRPr>
            </a:pPr>
            <a:r>
              <a:rPr lang="zh-CN" sz="3600">
                <a:solidFill>
                  <a:srgbClr val="535353"/>
                </a:solidFill>
                <a:latin typeface="微软雅黑" charset="0"/>
                <a:ea typeface="微软雅黑" charset="0"/>
                <a:cs typeface="Agency FB" charset="0"/>
              </a:rPr>
              <a:t>到过的城市</a:t>
            </a:r>
          </a:p>
        </p:txBody>
      </p:sp>
      <p:sp>
        <p:nvSpPr>
          <p:cNvPr id="58379" name="稻壳儿小白白(http://dwz.cn/Wu2UP)"/>
          <p:cNvSpPr/>
          <p:nvPr/>
        </p:nvSpPr>
        <p:spPr>
          <a:xfrm>
            <a:off x="19346545" y="9704070"/>
            <a:ext cx="1425575" cy="1429385"/>
          </a:xfrm>
          <a:custGeom>
            <a:avLst/>
            <a:gdLst/>
            <a:ahLst/>
            <a:cxnLst>
              <a:cxn ang="0">
                <a:pos x="149415200" y="136644306"/>
              </a:cxn>
              <a:cxn ang="0">
                <a:pos x="63828188" y="119527259"/>
              </a:cxn>
              <a:cxn ang="0">
                <a:pos x="33944505" y="136644306"/>
              </a:cxn>
              <a:cxn ang="0">
                <a:pos x="33944505" y="149409275"/>
              </a:cxn>
              <a:cxn ang="0">
                <a:pos x="63828188" y="166526322"/>
              </a:cxn>
              <a:cxn ang="0">
                <a:pos x="149415200" y="149409275"/>
              </a:cxn>
              <a:cxn ang="0">
                <a:pos x="149415200" y="136644306"/>
              </a:cxn>
              <a:cxn ang="0">
                <a:pos x="63828188" y="158112627"/>
              </a:cxn>
              <a:cxn ang="0">
                <a:pos x="63828188" y="128230611"/>
              </a:cxn>
              <a:cxn ang="0">
                <a:pos x="63828188" y="158112627"/>
              </a:cxn>
              <a:cxn ang="0">
                <a:pos x="149415200" y="46998258"/>
              </a:cxn>
              <a:cxn ang="0">
                <a:pos x="63828188" y="29882016"/>
              </a:cxn>
              <a:cxn ang="0">
                <a:pos x="33944505" y="46998258"/>
              </a:cxn>
              <a:cxn ang="0">
                <a:pos x="33944505" y="59764032"/>
              </a:cxn>
              <a:cxn ang="0">
                <a:pos x="63828188" y="76880274"/>
              </a:cxn>
              <a:cxn ang="0">
                <a:pos x="149415200" y="59764032"/>
              </a:cxn>
              <a:cxn ang="0">
                <a:pos x="149415200" y="46998258"/>
              </a:cxn>
              <a:cxn ang="0">
                <a:pos x="63828188" y="68176923"/>
              </a:cxn>
              <a:cxn ang="0">
                <a:pos x="63828188" y="38585367"/>
              </a:cxn>
              <a:cxn ang="0">
                <a:pos x="63828188" y="68176923"/>
              </a:cxn>
              <a:cxn ang="0">
                <a:pos x="149415200" y="93997321"/>
              </a:cxn>
              <a:cxn ang="0">
                <a:pos x="115180235" y="76880274"/>
              </a:cxn>
              <a:cxn ang="0">
                <a:pos x="33944505" y="93997321"/>
              </a:cxn>
              <a:cxn ang="0">
                <a:pos x="33944505" y="102411017"/>
              </a:cxn>
              <a:cxn ang="0">
                <a:pos x="115180235" y="119527259"/>
              </a:cxn>
              <a:cxn ang="0">
                <a:pos x="149415200" y="102411017"/>
              </a:cxn>
              <a:cxn ang="0">
                <a:pos x="149415200" y="93997321"/>
              </a:cxn>
              <a:cxn ang="0">
                <a:pos x="115180235" y="111114368"/>
              </a:cxn>
              <a:cxn ang="0">
                <a:pos x="115180235" y="85293970"/>
              </a:cxn>
              <a:cxn ang="0">
                <a:pos x="115180235" y="111114368"/>
              </a:cxn>
              <a:cxn ang="0">
                <a:pos x="157828912" y="0"/>
              </a:cxn>
              <a:cxn ang="0">
                <a:pos x="0" y="25529938"/>
              </a:cxn>
              <a:cxn ang="0">
                <a:pos x="21179511" y="183642565"/>
              </a:cxn>
              <a:cxn ang="0">
                <a:pos x="183650166" y="162174244"/>
              </a:cxn>
              <a:cxn ang="0">
                <a:pos x="157828912" y="0"/>
              </a:cxn>
              <a:cxn ang="0">
                <a:pos x="170594711" y="162174244"/>
              </a:cxn>
              <a:cxn ang="0">
                <a:pos x="21179511" y="170877596"/>
              </a:cxn>
              <a:cxn ang="0">
                <a:pos x="12765799" y="25529938"/>
              </a:cxn>
              <a:cxn ang="0">
                <a:pos x="157828912" y="12764969"/>
              </a:cxn>
              <a:cxn ang="0">
                <a:pos x="170594711" y="162174244"/>
              </a:cxn>
            </a:cxnLst>
            <a:rect l="0" t="0" r="0" b="0"/>
            <a:pathLst>
              <a:path w="634" h="634">
                <a:moveTo>
                  <a:pt x="515" y="471"/>
                </a:moveTo>
                <a:lnTo>
                  <a:pt x="515" y="471"/>
                </a:lnTo>
                <a:cubicBezTo>
                  <a:pt x="294" y="471"/>
                  <a:pt x="294" y="471"/>
                  <a:pt x="294" y="471"/>
                </a:cubicBezTo>
                <a:cubicBezTo>
                  <a:pt x="279" y="442"/>
                  <a:pt x="250" y="412"/>
                  <a:pt x="220" y="412"/>
                </a:cubicBezTo>
                <a:cubicBezTo>
                  <a:pt x="176" y="412"/>
                  <a:pt x="147" y="442"/>
                  <a:pt x="147" y="471"/>
                </a:cubicBezTo>
                <a:cubicBezTo>
                  <a:pt x="117" y="471"/>
                  <a:pt x="117" y="471"/>
                  <a:pt x="117" y="471"/>
                </a:cubicBezTo>
                <a:cubicBezTo>
                  <a:pt x="103" y="471"/>
                  <a:pt x="103" y="486"/>
                  <a:pt x="103" y="501"/>
                </a:cubicBezTo>
                <a:cubicBezTo>
                  <a:pt x="103" y="501"/>
                  <a:pt x="103" y="515"/>
                  <a:pt x="117" y="515"/>
                </a:cubicBezTo>
                <a:cubicBezTo>
                  <a:pt x="147" y="515"/>
                  <a:pt x="147" y="515"/>
                  <a:pt x="147" y="515"/>
                </a:cubicBezTo>
                <a:cubicBezTo>
                  <a:pt x="147" y="545"/>
                  <a:pt x="176" y="574"/>
                  <a:pt x="220" y="574"/>
                </a:cubicBezTo>
                <a:cubicBezTo>
                  <a:pt x="250" y="574"/>
                  <a:pt x="279" y="545"/>
                  <a:pt x="294" y="515"/>
                </a:cubicBezTo>
                <a:cubicBezTo>
                  <a:pt x="515" y="515"/>
                  <a:pt x="515" y="515"/>
                  <a:pt x="515" y="515"/>
                </a:cubicBezTo>
                <a:lnTo>
                  <a:pt x="530" y="501"/>
                </a:lnTo>
                <a:cubicBezTo>
                  <a:pt x="530" y="486"/>
                  <a:pt x="515" y="471"/>
                  <a:pt x="515" y="471"/>
                </a:cubicBezTo>
                <a:close/>
                <a:moveTo>
                  <a:pt x="220" y="545"/>
                </a:moveTo>
                <a:lnTo>
                  <a:pt x="220" y="545"/>
                </a:lnTo>
                <a:cubicBezTo>
                  <a:pt x="191" y="545"/>
                  <a:pt x="162" y="515"/>
                  <a:pt x="162" y="501"/>
                </a:cubicBezTo>
                <a:cubicBezTo>
                  <a:pt x="162" y="471"/>
                  <a:pt x="191" y="442"/>
                  <a:pt x="220" y="442"/>
                </a:cubicBezTo>
                <a:cubicBezTo>
                  <a:pt x="235" y="442"/>
                  <a:pt x="265" y="471"/>
                  <a:pt x="265" y="501"/>
                </a:cubicBezTo>
                <a:cubicBezTo>
                  <a:pt x="265" y="515"/>
                  <a:pt x="235" y="545"/>
                  <a:pt x="220" y="545"/>
                </a:cubicBezTo>
                <a:close/>
                <a:moveTo>
                  <a:pt x="515" y="162"/>
                </a:moveTo>
                <a:lnTo>
                  <a:pt x="515" y="162"/>
                </a:lnTo>
                <a:cubicBezTo>
                  <a:pt x="294" y="162"/>
                  <a:pt x="294" y="162"/>
                  <a:pt x="294" y="162"/>
                </a:cubicBezTo>
                <a:cubicBezTo>
                  <a:pt x="279" y="133"/>
                  <a:pt x="250" y="103"/>
                  <a:pt x="220" y="103"/>
                </a:cubicBezTo>
                <a:cubicBezTo>
                  <a:pt x="176" y="103"/>
                  <a:pt x="147" y="133"/>
                  <a:pt x="147" y="162"/>
                </a:cubicBezTo>
                <a:cubicBezTo>
                  <a:pt x="117" y="162"/>
                  <a:pt x="117" y="162"/>
                  <a:pt x="117" y="162"/>
                </a:cubicBezTo>
                <a:cubicBezTo>
                  <a:pt x="103" y="162"/>
                  <a:pt x="103" y="176"/>
                  <a:pt x="103" y="176"/>
                </a:cubicBezTo>
                <a:cubicBezTo>
                  <a:pt x="103" y="192"/>
                  <a:pt x="103" y="206"/>
                  <a:pt x="117" y="206"/>
                </a:cubicBezTo>
                <a:cubicBezTo>
                  <a:pt x="147" y="206"/>
                  <a:pt x="147" y="206"/>
                  <a:pt x="147" y="206"/>
                </a:cubicBezTo>
                <a:cubicBezTo>
                  <a:pt x="147" y="235"/>
                  <a:pt x="176" y="265"/>
                  <a:pt x="220" y="265"/>
                </a:cubicBezTo>
                <a:cubicBezTo>
                  <a:pt x="250" y="265"/>
                  <a:pt x="279" y="235"/>
                  <a:pt x="294" y="206"/>
                </a:cubicBezTo>
                <a:cubicBezTo>
                  <a:pt x="515" y="206"/>
                  <a:pt x="515" y="206"/>
                  <a:pt x="515" y="206"/>
                </a:cubicBezTo>
                <a:cubicBezTo>
                  <a:pt x="515" y="206"/>
                  <a:pt x="530" y="192"/>
                  <a:pt x="530" y="176"/>
                </a:cubicBezTo>
                <a:lnTo>
                  <a:pt x="515" y="162"/>
                </a:lnTo>
                <a:close/>
                <a:moveTo>
                  <a:pt x="220" y="235"/>
                </a:moveTo>
                <a:lnTo>
                  <a:pt x="220" y="235"/>
                </a:lnTo>
                <a:cubicBezTo>
                  <a:pt x="191" y="235"/>
                  <a:pt x="162" y="206"/>
                  <a:pt x="162" y="176"/>
                </a:cubicBezTo>
                <a:cubicBezTo>
                  <a:pt x="162" y="162"/>
                  <a:pt x="191" y="133"/>
                  <a:pt x="220" y="133"/>
                </a:cubicBezTo>
                <a:cubicBezTo>
                  <a:pt x="235" y="133"/>
                  <a:pt x="265" y="162"/>
                  <a:pt x="265" y="176"/>
                </a:cubicBezTo>
                <a:cubicBezTo>
                  <a:pt x="265" y="206"/>
                  <a:pt x="235" y="235"/>
                  <a:pt x="220" y="235"/>
                </a:cubicBezTo>
                <a:close/>
                <a:moveTo>
                  <a:pt x="515" y="324"/>
                </a:moveTo>
                <a:lnTo>
                  <a:pt x="515" y="324"/>
                </a:lnTo>
                <a:cubicBezTo>
                  <a:pt x="471" y="324"/>
                  <a:pt x="471" y="324"/>
                  <a:pt x="471" y="324"/>
                </a:cubicBezTo>
                <a:cubicBezTo>
                  <a:pt x="456" y="280"/>
                  <a:pt x="426" y="265"/>
                  <a:pt x="397" y="265"/>
                </a:cubicBezTo>
                <a:cubicBezTo>
                  <a:pt x="353" y="265"/>
                  <a:pt x="324" y="280"/>
                  <a:pt x="324" y="324"/>
                </a:cubicBezTo>
                <a:cubicBezTo>
                  <a:pt x="117" y="324"/>
                  <a:pt x="117" y="324"/>
                  <a:pt x="117" y="324"/>
                </a:cubicBezTo>
                <a:cubicBezTo>
                  <a:pt x="103" y="324"/>
                  <a:pt x="103" y="324"/>
                  <a:pt x="103" y="338"/>
                </a:cubicBezTo>
                <a:cubicBezTo>
                  <a:pt x="103" y="353"/>
                  <a:pt x="103" y="353"/>
                  <a:pt x="117" y="353"/>
                </a:cubicBezTo>
                <a:cubicBezTo>
                  <a:pt x="324" y="353"/>
                  <a:pt x="324" y="353"/>
                  <a:pt x="324" y="353"/>
                </a:cubicBezTo>
                <a:cubicBezTo>
                  <a:pt x="324" y="397"/>
                  <a:pt x="353" y="412"/>
                  <a:pt x="397" y="412"/>
                </a:cubicBezTo>
                <a:cubicBezTo>
                  <a:pt x="426" y="412"/>
                  <a:pt x="456" y="397"/>
                  <a:pt x="471" y="353"/>
                </a:cubicBezTo>
                <a:cubicBezTo>
                  <a:pt x="515" y="353"/>
                  <a:pt x="515" y="353"/>
                  <a:pt x="515" y="353"/>
                </a:cubicBezTo>
                <a:cubicBezTo>
                  <a:pt x="515" y="353"/>
                  <a:pt x="530" y="353"/>
                  <a:pt x="530" y="338"/>
                </a:cubicBezTo>
                <a:cubicBezTo>
                  <a:pt x="530" y="324"/>
                  <a:pt x="515" y="324"/>
                  <a:pt x="515" y="324"/>
                </a:cubicBezTo>
                <a:close/>
                <a:moveTo>
                  <a:pt x="397" y="383"/>
                </a:moveTo>
                <a:lnTo>
                  <a:pt x="397" y="383"/>
                </a:lnTo>
                <a:cubicBezTo>
                  <a:pt x="367" y="383"/>
                  <a:pt x="338" y="368"/>
                  <a:pt x="338" y="338"/>
                </a:cubicBezTo>
                <a:cubicBezTo>
                  <a:pt x="338" y="309"/>
                  <a:pt x="367" y="294"/>
                  <a:pt x="397" y="294"/>
                </a:cubicBezTo>
                <a:cubicBezTo>
                  <a:pt x="412" y="294"/>
                  <a:pt x="441" y="309"/>
                  <a:pt x="441" y="338"/>
                </a:cubicBezTo>
                <a:cubicBezTo>
                  <a:pt x="441" y="368"/>
                  <a:pt x="412" y="383"/>
                  <a:pt x="397" y="383"/>
                </a:cubicBezTo>
                <a:close/>
                <a:moveTo>
                  <a:pt x="544" y="0"/>
                </a:moveTo>
                <a:lnTo>
                  <a:pt x="544" y="0"/>
                </a:lnTo>
                <a:cubicBezTo>
                  <a:pt x="73" y="0"/>
                  <a:pt x="73" y="0"/>
                  <a:pt x="73" y="0"/>
                </a:cubicBezTo>
                <a:cubicBezTo>
                  <a:pt x="29" y="0"/>
                  <a:pt x="0" y="44"/>
                  <a:pt x="0" y="88"/>
                </a:cubicBezTo>
                <a:cubicBezTo>
                  <a:pt x="0" y="559"/>
                  <a:pt x="0" y="559"/>
                  <a:pt x="0" y="559"/>
                </a:cubicBezTo>
                <a:cubicBezTo>
                  <a:pt x="0" y="604"/>
                  <a:pt x="29" y="633"/>
                  <a:pt x="73" y="633"/>
                </a:cubicBezTo>
                <a:cubicBezTo>
                  <a:pt x="544" y="633"/>
                  <a:pt x="544" y="633"/>
                  <a:pt x="544" y="633"/>
                </a:cubicBezTo>
                <a:cubicBezTo>
                  <a:pt x="588" y="633"/>
                  <a:pt x="633" y="604"/>
                  <a:pt x="633" y="559"/>
                </a:cubicBezTo>
                <a:cubicBezTo>
                  <a:pt x="633" y="88"/>
                  <a:pt x="633" y="88"/>
                  <a:pt x="633" y="88"/>
                </a:cubicBezTo>
                <a:cubicBezTo>
                  <a:pt x="633" y="44"/>
                  <a:pt x="588" y="0"/>
                  <a:pt x="544" y="0"/>
                </a:cubicBezTo>
                <a:close/>
                <a:moveTo>
                  <a:pt x="588" y="559"/>
                </a:moveTo>
                <a:lnTo>
                  <a:pt x="588" y="559"/>
                </a:lnTo>
                <a:cubicBezTo>
                  <a:pt x="588" y="574"/>
                  <a:pt x="574" y="589"/>
                  <a:pt x="544" y="589"/>
                </a:cubicBezTo>
                <a:cubicBezTo>
                  <a:pt x="73" y="589"/>
                  <a:pt x="73" y="589"/>
                  <a:pt x="73" y="589"/>
                </a:cubicBezTo>
                <a:cubicBezTo>
                  <a:pt x="58" y="589"/>
                  <a:pt x="44" y="574"/>
                  <a:pt x="44" y="559"/>
                </a:cubicBezTo>
                <a:cubicBezTo>
                  <a:pt x="44" y="88"/>
                  <a:pt x="44" y="88"/>
                  <a:pt x="44" y="88"/>
                </a:cubicBezTo>
                <a:cubicBezTo>
                  <a:pt x="44" y="59"/>
                  <a:pt x="58" y="44"/>
                  <a:pt x="73" y="44"/>
                </a:cubicBezTo>
                <a:cubicBezTo>
                  <a:pt x="544" y="44"/>
                  <a:pt x="544" y="44"/>
                  <a:pt x="544" y="44"/>
                </a:cubicBezTo>
                <a:cubicBezTo>
                  <a:pt x="574" y="44"/>
                  <a:pt x="588" y="59"/>
                  <a:pt x="588" y="88"/>
                </a:cubicBezTo>
                <a:lnTo>
                  <a:pt x="588" y="559"/>
                </a:lnTo>
                <a:close/>
              </a:path>
            </a:pathLst>
          </a:custGeom>
          <a:solidFill>
            <a:schemeClr val="bg1">
              <a:alpha val="100000"/>
            </a:schemeClr>
          </a:solidFill>
          <a:ln w="9525">
            <a:noFill/>
          </a:ln>
        </p:spPr>
        <p:txBody>
          <a:bodyPr/>
          <a:lstStyle/>
          <a:p>
            <a:endParaRPr lang="zh-CN" altLang="en-US"/>
          </a:p>
        </p:txBody>
      </p:sp>
      <p:sp>
        <p:nvSpPr>
          <p:cNvPr id="2" name="稻壳儿小白白(http://dwz.cn/Wu2UP)"/>
          <p:cNvSpPr/>
          <p:nvPr/>
        </p:nvSpPr>
        <p:spPr>
          <a:xfrm>
            <a:off x="16021050" y="7054215"/>
            <a:ext cx="1259205" cy="1259205"/>
          </a:xfrm>
          <a:custGeom>
            <a:avLst/>
            <a:gdLst/>
            <a:ahLst/>
            <a:cxnLst>
              <a:cxn ang="0">
                <a:pos x="182606842" y="8653729"/>
              </a:cxn>
              <a:cxn ang="0">
                <a:pos x="182606842" y="8653729"/>
              </a:cxn>
              <a:cxn ang="0">
                <a:pos x="152893245" y="8653729"/>
              </a:cxn>
              <a:cxn ang="0">
                <a:pos x="118852784" y="47020253"/>
              </a:cxn>
              <a:cxn ang="0">
                <a:pos x="51060692" y="21346293"/>
              </a:cxn>
              <a:cxn ang="0">
                <a:pos x="29713597" y="25673960"/>
              </a:cxn>
              <a:cxn ang="0">
                <a:pos x="29713597" y="51059088"/>
              </a:cxn>
              <a:cxn ang="0">
                <a:pos x="76446623" y="89424809"/>
              </a:cxn>
              <a:cxn ang="0">
                <a:pos x="46733828" y="119136802"/>
              </a:cxn>
              <a:cxn ang="0">
                <a:pos x="17020231" y="110483073"/>
              </a:cxn>
              <a:cxn ang="0">
                <a:pos x="8365699" y="114809937"/>
              </a:cxn>
              <a:cxn ang="0">
                <a:pos x="4326865" y="127502501"/>
              </a:cxn>
              <a:cxn ang="0">
                <a:pos x="38079296" y="152887629"/>
              </a:cxn>
              <a:cxn ang="0">
                <a:pos x="63754059" y="182888454"/>
              </a:cxn>
              <a:cxn ang="0">
                <a:pos x="76446623" y="178561589"/>
              </a:cxn>
              <a:cxn ang="0">
                <a:pos x="76446623" y="169907058"/>
              </a:cxn>
              <a:cxn ang="0">
                <a:pos x="72119758" y="144521930"/>
              </a:cxn>
              <a:cxn ang="0">
                <a:pos x="101832553" y="114809937"/>
              </a:cxn>
              <a:cxn ang="0">
                <a:pos x="140200681" y="161541358"/>
              </a:cxn>
              <a:cxn ang="0">
                <a:pos x="165586612" y="161541358"/>
              </a:cxn>
              <a:cxn ang="0">
                <a:pos x="169913476" y="140195065"/>
              </a:cxn>
              <a:cxn ang="0">
                <a:pos x="144239516" y="72405381"/>
              </a:cxn>
              <a:cxn ang="0">
                <a:pos x="178279978" y="34038857"/>
              </a:cxn>
              <a:cxn ang="0">
                <a:pos x="182606842" y="8653729"/>
              </a:cxn>
              <a:cxn ang="0">
                <a:pos x="173952311" y="30000824"/>
              </a:cxn>
              <a:cxn ang="0">
                <a:pos x="173952311" y="30000824"/>
              </a:cxn>
              <a:cxn ang="0">
                <a:pos x="131546150" y="72405381"/>
              </a:cxn>
              <a:cxn ang="0">
                <a:pos x="157220912" y="140195065"/>
              </a:cxn>
              <a:cxn ang="0">
                <a:pos x="157220912" y="152887629"/>
              </a:cxn>
              <a:cxn ang="0">
                <a:pos x="144239516" y="152887629"/>
              </a:cxn>
              <a:cxn ang="0">
                <a:pos x="106160220" y="97790509"/>
              </a:cxn>
              <a:cxn ang="0">
                <a:pos x="59426392" y="140195065"/>
              </a:cxn>
              <a:cxn ang="0">
                <a:pos x="68080923" y="169907058"/>
              </a:cxn>
              <a:cxn ang="0">
                <a:pos x="46733828" y="144521930"/>
              </a:cxn>
              <a:cxn ang="0">
                <a:pos x="17020231" y="123175637"/>
              </a:cxn>
              <a:cxn ang="0">
                <a:pos x="46733828" y="131829366"/>
              </a:cxn>
              <a:cxn ang="0">
                <a:pos x="93466853" y="85097945"/>
              </a:cxn>
              <a:cxn ang="0">
                <a:pos x="38079296" y="42404556"/>
              </a:cxn>
              <a:cxn ang="0">
                <a:pos x="38079296" y="34038857"/>
              </a:cxn>
              <a:cxn ang="0">
                <a:pos x="51060692" y="34038857"/>
              </a:cxn>
              <a:cxn ang="0">
                <a:pos x="118852784" y="59423985"/>
              </a:cxn>
              <a:cxn ang="0">
                <a:pos x="161259747" y="17019429"/>
              </a:cxn>
              <a:cxn ang="0">
                <a:pos x="173952311" y="17019429"/>
              </a:cxn>
              <a:cxn ang="0">
                <a:pos x="173952311" y="30000824"/>
              </a:cxn>
            </a:cxnLst>
            <a:rect l="0" t="0" r="0" b="0"/>
            <a:pathLst>
              <a:path w="649" h="649">
                <a:moveTo>
                  <a:pt x="633" y="30"/>
                </a:moveTo>
                <a:lnTo>
                  <a:pt x="633" y="30"/>
                </a:lnTo>
                <a:cubicBezTo>
                  <a:pt x="603" y="0"/>
                  <a:pt x="559" y="15"/>
                  <a:pt x="530" y="30"/>
                </a:cubicBezTo>
                <a:cubicBezTo>
                  <a:pt x="412" y="163"/>
                  <a:pt x="412" y="163"/>
                  <a:pt x="412" y="163"/>
                </a:cubicBezTo>
                <a:cubicBezTo>
                  <a:pt x="177" y="74"/>
                  <a:pt x="177" y="74"/>
                  <a:pt x="177" y="74"/>
                </a:cubicBezTo>
                <a:cubicBezTo>
                  <a:pt x="162" y="74"/>
                  <a:pt x="132" y="59"/>
                  <a:pt x="103" y="89"/>
                </a:cubicBezTo>
                <a:cubicBezTo>
                  <a:pt x="88" y="104"/>
                  <a:pt x="59" y="133"/>
                  <a:pt x="103" y="177"/>
                </a:cubicBezTo>
                <a:cubicBezTo>
                  <a:pt x="265" y="310"/>
                  <a:pt x="265" y="310"/>
                  <a:pt x="265" y="310"/>
                </a:cubicBezTo>
                <a:cubicBezTo>
                  <a:pt x="162" y="413"/>
                  <a:pt x="162" y="413"/>
                  <a:pt x="162" y="413"/>
                </a:cubicBezTo>
                <a:cubicBezTo>
                  <a:pt x="59" y="383"/>
                  <a:pt x="59" y="383"/>
                  <a:pt x="59" y="383"/>
                </a:cubicBezTo>
                <a:cubicBezTo>
                  <a:pt x="44" y="383"/>
                  <a:pt x="44" y="383"/>
                  <a:pt x="29" y="398"/>
                </a:cubicBezTo>
                <a:cubicBezTo>
                  <a:pt x="29" y="398"/>
                  <a:pt x="0" y="413"/>
                  <a:pt x="15" y="442"/>
                </a:cubicBezTo>
                <a:cubicBezTo>
                  <a:pt x="132" y="530"/>
                  <a:pt x="132" y="530"/>
                  <a:pt x="132" y="530"/>
                </a:cubicBezTo>
                <a:cubicBezTo>
                  <a:pt x="221" y="634"/>
                  <a:pt x="221" y="634"/>
                  <a:pt x="221" y="634"/>
                </a:cubicBezTo>
                <a:cubicBezTo>
                  <a:pt x="236" y="648"/>
                  <a:pt x="250" y="648"/>
                  <a:pt x="265" y="619"/>
                </a:cubicBezTo>
                <a:cubicBezTo>
                  <a:pt x="280" y="619"/>
                  <a:pt x="280" y="604"/>
                  <a:pt x="265" y="589"/>
                </a:cubicBezTo>
                <a:cubicBezTo>
                  <a:pt x="250" y="501"/>
                  <a:pt x="250" y="501"/>
                  <a:pt x="250" y="501"/>
                </a:cubicBezTo>
                <a:cubicBezTo>
                  <a:pt x="353" y="398"/>
                  <a:pt x="353" y="398"/>
                  <a:pt x="353" y="398"/>
                </a:cubicBezTo>
                <a:cubicBezTo>
                  <a:pt x="486" y="560"/>
                  <a:pt x="486" y="560"/>
                  <a:pt x="486" y="560"/>
                </a:cubicBezTo>
                <a:cubicBezTo>
                  <a:pt x="530" y="589"/>
                  <a:pt x="559" y="560"/>
                  <a:pt x="574" y="560"/>
                </a:cubicBezTo>
                <a:cubicBezTo>
                  <a:pt x="589" y="530"/>
                  <a:pt x="589" y="501"/>
                  <a:pt x="589" y="486"/>
                </a:cubicBezTo>
                <a:cubicBezTo>
                  <a:pt x="500" y="251"/>
                  <a:pt x="500" y="251"/>
                  <a:pt x="500" y="251"/>
                </a:cubicBezTo>
                <a:cubicBezTo>
                  <a:pt x="618" y="118"/>
                  <a:pt x="618" y="118"/>
                  <a:pt x="618" y="118"/>
                </a:cubicBezTo>
                <a:cubicBezTo>
                  <a:pt x="648" y="104"/>
                  <a:pt x="648" y="59"/>
                  <a:pt x="633" y="30"/>
                </a:cubicBezTo>
                <a:close/>
                <a:moveTo>
                  <a:pt x="603" y="104"/>
                </a:moveTo>
                <a:lnTo>
                  <a:pt x="603" y="104"/>
                </a:lnTo>
                <a:cubicBezTo>
                  <a:pt x="456" y="251"/>
                  <a:pt x="456" y="251"/>
                  <a:pt x="456" y="251"/>
                </a:cubicBezTo>
                <a:cubicBezTo>
                  <a:pt x="545" y="486"/>
                  <a:pt x="545" y="486"/>
                  <a:pt x="545" y="486"/>
                </a:cubicBezTo>
                <a:cubicBezTo>
                  <a:pt x="545" y="501"/>
                  <a:pt x="545" y="516"/>
                  <a:pt x="545" y="530"/>
                </a:cubicBezTo>
                <a:cubicBezTo>
                  <a:pt x="530" y="545"/>
                  <a:pt x="515" y="530"/>
                  <a:pt x="500" y="530"/>
                </a:cubicBezTo>
                <a:cubicBezTo>
                  <a:pt x="368" y="339"/>
                  <a:pt x="368" y="339"/>
                  <a:pt x="368" y="339"/>
                </a:cubicBezTo>
                <a:cubicBezTo>
                  <a:pt x="206" y="486"/>
                  <a:pt x="206" y="486"/>
                  <a:pt x="206" y="486"/>
                </a:cubicBezTo>
                <a:cubicBezTo>
                  <a:pt x="236" y="589"/>
                  <a:pt x="236" y="589"/>
                  <a:pt x="236" y="589"/>
                </a:cubicBezTo>
                <a:cubicBezTo>
                  <a:pt x="221" y="589"/>
                  <a:pt x="162" y="501"/>
                  <a:pt x="162" y="501"/>
                </a:cubicBezTo>
                <a:cubicBezTo>
                  <a:pt x="162" y="501"/>
                  <a:pt x="73" y="427"/>
                  <a:pt x="59" y="427"/>
                </a:cubicBezTo>
                <a:cubicBezTo>
                  <a:pt x="162" y="457"/>
                  <a:pt x="162" y="457"/>
                  <a:pt x="162" y="457"/>
                </a:cubicBezTo>
                <a:cubicBezTo>
                  <a:pt x="324" y="295"/>
                  <a:pt x="324" y="295"/>
                  <a:pt x="324" y="295"/>
                </a:cubicBezTo>
                <a:cubicBezTo>
                  <a:pt x="132" y="147"/>
                  <a:pt x="132" y="147"/>
                  <a:pt x="132" y="147"/>
                </a:cubicBezTo>
                <a:cubicBezTo>
                  <a:pt x="132" y="147"/>
                  <a:pt x="118" y="133"/>
                  <a:pt x="132" y="118"/>
                </a:cubicBezTo>
                <a:cubicBezTo>
                  <a:pt x="147" y="118"/>
                  <a:pt x="162" y="118"/>
                  <a:pt x="177" y="118"/>
                </a:cubicBezTo>
                <a:cubicBezTo>
                  <a:pt x="412" y="206"/>
                  <a:pt x="412" y="206"/>
                  <a:pt x="412" y="206"/>
                </a:cubicBezTo>
                <a:cubicBezTo>
                  <a:pt x="559" y="59"/>
                  <a:pt x="559" y="59"/>
                  <a:pt x="559" y="59"/>
                </a:cubicBezTo>
                <a:cubicBezTo>
                  <a:pt x="574" y="45"/>
                  <a:pt x="589" y="45"/>
                  <a:pt x="603" y="59"/>
                </a:cubicBezTo>
                <a:cubicBezTo>
                  <a:pt x="603" y="74"/>
                  <a:pt x="618" y="89"/>
                  <a:pt x="603" y="104"/>
                </a:cubicBezTo>
                <a:close/>
              </a:path>
            </a:pathLst>
          </a:custGeom>
          <a:solidFill>
            <a:srgbClr val="A4947E"/>
          </a:solidFill>
          <a:ln w="9525">
            <a:noFill/>
          </a:ln>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10" presetClass="entr" presetSubtype="0" fill="hold" grpId="1" nodeType="afterEffect">
                                  <p:stCondLst>
                                    <p:cond delay="0"/>
                                  </p:stCondLst>
                                  <p:childTnLst>
                                    <p:set>
                                      <p:cBhvr>
                                        <p:cTn id="14" dur="1" fill="hold">
                                          <p:stCondLst>
                                            <p:cond delay="0"/>
                                          </p:stCondLst>
                                        </p:cTn>
                                        <p:tgtEl>
                                          <p:spTgt spid="1749"/>
                                        </p:tgtEl>
                                        <p:attrNameLst>
                                          <p:attrName>style.visibility</p:attrName>
                                        </p:attrNameLst>
                                      </p:cBhvr>
                                      <p:to>
                                        <p:strVal val="visible"/>
                                      </p:to>
                                    </p:set>
                                    <p:animEffect transition="in" filter="fade">
                                      <p:cBhvr>
                                        <p:cTn id="15" dur="500"/>
                                        <p:tgtEl>
                                          <p:spTgt spid="1749"/>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1757"/>
                                        </p:tgtEl>
                                        <p:attrNameLst>
                                          <p:attrName>style.visibility</p:attrName>
                                        </p:attrNameLst>
                                      </p:cBhvr>
                                      <p:to>
                                        <p:strVal val="visible"/>
                                      </p:to>
                                    </p:set>
                                    <p:animEffect transition="in" filter="fade">
                                      <p:cBhvr>
                                        <p:cTn id="19" dur="500"/>
                                        <p:tgtEl>
                                          <p:spTgt spid="1757"/>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1761"/>
                                        </p:tgtEl>
                                        <p:attrNameLst>
                                          <p:attrName>style.visibility</p:attrName>
                                        </p:attrNameLst>
                                      </p:cBhvr>
                                      <p:to>
                                        <p:strVal val="visible"/>
                                      </p:to>
                                    </p:set>
                                    <p:animEffect transition="in" filter="fade">
                                      <p:cBhvr>
                                        <p:cTn id="23" dur="500"/>
                                        <p:tgtEl>
                                          <p:spTgt spid="1761"/>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1754"/>
                                        </p:tgtEl>
                                        <p:attrNameLst>
                                          <p:attrName>style.visibility</p:attrName>
                                        </p:attrNameLst>
                                      </p:cBhvr>
                                      <p:to>
                                        <p:strVal val="visible"/>
                                      </p:to>
                                    </p:set>
                                    <p:animEffect transition="in" filter="fade">
                                      <p:cBhvr>
                                        <p:cTn id="27" dur="500"/>
                                        <p:tgtEl>
                                          <p:spTgt spid="1754"/>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1769"/>
                                        </p:tgtEl>
                                        <p:attrNameLst>
                                          <p:attrName>style.visibility</p:attrName>
                                        </p:attrNameLst>
                                      </p:cBhvr>
                                      <p:to>
                                        <p:strVal val="visible"/>
                                      </p:to>
                                    </p:set>
                                    <p:animEffect transition="in" filter="fade">
                                      <p:cBhvr>
                                        <p:cTn id="31" dur="500"/>
                                        <p:tgtEl>
                                          <p:spTgt spid="1769"/>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1744"/>
                                        </p:tgtEl>
                                        <p:attrNameLst>
                                          <p:attrName>style.visibility</p:attrName>
                                        </p:attrNameLst>
                                      </p:cBhvr>
                                      <p:to>
                                        <p:strVal val="visible"/>
                                      </p:to>
                                    </p:set>
                                    <p:animEffect transition="in" filter="fade">
                                      <p:cBhvr>
                                        <p:cTn id="35" dur="500"/>
                                        <p:tgtEl>
                                          <p:spTgt spid="1744"/>
                                        </p:tgtEl>
                                      </p:cBhvr>
                                    </p:animEffect>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1766"/>
                                        </p:tgtEl>
                                        <p:attrNameLst>
                                          <p:attrName>style.visibility</p:attrName>
                                        </p:attrNameLst>
                                      </p:cBhvr>
                                      <p:to>
                                        <p:strVal val="visible"/>
                                      </p:to>
                                    </p:set>
                                    <p:animEffect transition="in" filter="fade">
                                      <p:cBhvr>
                                        <p:cTn id="39" dur="500"/>
                                        <p:tgtEl>
                                          <p:spTgt spid="1766"/>
                                        </p:tgtEl>
                                      </p:cBhvr>
                                    </p:animEffect>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1753"/>
                                        </p:tgtEl>
                                        <p:attrNameLst>
                                          <p:attrName>style.visibility</p:attrName>
                                        </p:attrNameLst>
                                      </p:cBhvr>
                                      <p:to>
                                        <p:strVal val="visible"/>
                                      </p:to>
                                    </p:set>
                                    <p:animEffect transition="in" filter="wipe(left)">
                                      <p:cBhvr>
                                        <p:cTn id="43" dur="500"/>
                                        <p:tgtEl>
                                          <p:spTgt spid="1753"/>
                                        </p:tgtEl>
                                      </p:cBhvr>
                                    </p:animEffect>
                                  </p:childTnLst>
                                </p:cTn>
                              </p:par>
                            </p:childTnLst>
                          </p:cTn>
                        </p:par>
                        <p:par>
                          <p:cTn id="44" fill="hold">
                            <p:stCondLst>
                              <p:cond delay="6000"/>
                            </p:stCondLst>
                            <p:childTnLst>
                              <p:par>
                                <p:cTn id="45" presetID="10" presetClass="entr" presetSubtype="0" fill="hold" grpId="1" nodeType="afterEffect">
                                  <p:stCondLst>
                                    <p:cond delay="0"/>
                                  </p:stCondLst>
                                  <p:childTnLst>
                                    <p:set>
                                      <p:cBhvr>
                                        <p:cTn id="46" dur="1" fill="hold">
                                          <p:stCondLst>
                                            <p:cond delay="0"/>
                                          </p:stCondLst>
                                        </p:cTn>
                                        <p:tgtEl>
                                          <p:spTgt spid="1750"/>
                                        </p:tgtEl>
                                        <p:attrNameLst>
                                          <p:attrName>style.visibility</p:attrName>
                                        </p:attrNameLst>
                                      </p:cBhvr>
                                      <p:to>
                                        <p:strVal val="visible"/>
                                      </p:to>
                                    </p:set>
                                    <p:animEffect transition="in" filter="fade">
                                      <p:cBhvr>
                                        <p:cTn id="47" dur="500"/>
                                        <p:tgtEl>
                                          <p:spTgt spid="1750"/>
                                        </p:tgtEl>
                                      </p:cBhvr>
                                    </p:animEffect>
                                  </p:childTnLst>
                                </p:cTn>
                              </p:par>
                            </p:childTnLst>
                          </p:cTn>
                        </p:par>
                        <p:par>
                          <p:cTn id="48" fill="hold">
                            <p:stCondLst>
                              <p:cond delay="6500"/>
                            </p:stCondLst>
                            <p:childTnLst>
                              <p:par>
                                <p:cTn id="49" presetID="53" presetClass="entr" presetSubtype="16" fill="hold" grpId="3" nodeType="afterEffect">
                                  <p:stCondLst>
                                    <p:cond delay="0"/>
                                  </p:stCondLst>
                                  <p:childTnLst>
                                    <p:set>
                                      <p:cBhvr>
                                        <p:cTn id="50" dur="1" fill="hold">
                                          <p:stCondLst>
                                            <p:cond delay="0"/>
                                          </p:stCondLst>
                                        </p:cTn>
                                        <p:tgtEl>
                                          <p:spTgt spid="58384"/>
                                        </p:tgtEl>
                                        <p:attrNameLst>
                                          <p:attrName>style.visibility</p:attrName>
                                        </p:attrNameLst>
                                      </p:cBhvr>
                                      <p:to>
                                        <p:strVal val="visible"/>
                                      </p:to>
                                    </p:set>
                                    <p:anim calcmode="lin" valueType="num">
                                      <p:cBhvr>
                                        <p:cTn id="51" dur="500" fill="hold"/>
                                        <p:tgtEl>
                                          <p:spTgt spid="58384"/>
                                        </p:tgtEl>
                                        <p:attrNameLst>
                                          <p:attrName>ppt_w</p:attrName>
                                        </p:attrNameLst>
                                      </p:cBhvr>
                                      <p:tavLst>
                                        <p:tav tm="0">
                                          <p:val>
                                            <p:fltVal val="0"/>
                                          </p:val>
                                        </p:tav>
                                        <p:tav tm="100000">
                                          <p:val>
                                            <p:strVal val="#ppt_w"/>
                                          </p:val>
                                        </p:tav>
                                      </p:tavLst>
                                    </p:anim>
                                    <p:anim calcmode="lin" valueType="num">
                                      <p:cBhvr>
                                        <p:cTn id="52" dur="500" fill="hold"/>
                                        <p:tgtEl>
                                          <p:spTgt spid="58384"/>
                                        </p:tgtEl>
                                        <p:attrNameLst>
                                          <p:attrName>ppt_h</p:attrName>
                                        </p:attrNameLst>
                                      </p:cBhvr>
                                      <p:tavLst>
                                        <p:tav tm="0">
                                          <p:val>
                                            <p:fltVal val="0"/>
                                          </p:val>
                                        </p:tav>
                                        <p:tav tm="100000">
                                          <p:val>
                                            <p:strVal val="#ppt_h"/>
                                          </p:val>
                                        </p:tav>
                                      </p:tavLst>
                                    </p:anim>
                                    <p:animEffect transition="in" filter="fade">
                                      <p:cBhvr>
                                        <p:cTn id="53" dur="500"/>
                                        <p:tgtEl>
                                          <p:spTgt spid="58384"/>
                                        </p:tgtEl>
                                      </p:cBhvr>
                                    </p:animEffect>
                                  </p:childTnLst>
                                </p:cTn>
                              </p:par>
                            </p:childTnLst>
                          </p:cTn>
                        </p:par>
                        <p:par>
                          <p:cTn id="54" fill="hold">
                            <p:stCondLst>
                              <p:cond delay="7000"/>
                            </p:stCondLst>
                            <p:childTnLst>
                              <p:par>
                                <p:cTn id="55" presetID="10" presetClass="entr" presetSubtype="0" fill="hold" grpId="0" nodeType="afterEffect">
                                  <p:stCondLst>
                                    <p:cond delay="0"/>
                                  </p:stCondLst>
                                  <p:childTnLst>
                                    <p:set>
                                      <p:cBhvr>
                                        <p:cTn id="56" dur="1" fill="hold">
                                          <p:stCondLst>
                                            <p:cond delay="0"/>
                                          </p:stCondLst>
                                        </p:cTn>
                                        <p:tgtEl>
                                          <p:spTgt spid="1758"/>
                                        </p:tgtEl>
                                        <p:attrNameLst>
                                          <p:attrName>style.visibility</p:attrName>
                                        </p:attrNameLst>
                                      </p:cBhvr>
                                      <p:to>
                                        <p:strVal val="visible"/>
                                      </p:to>
                                    </p:set>
                                    <p:animEffect transition="in" filter="fade">
                                      <p:cBhvr>
                                        <p:cTn id="57" dur="500"/>
                                        <p:tgtEl>
                                          <p:spTgt spid="1758"/>
                                        </p:tgtEl>
                                      </p:cBhvr>
                                    </p:animEffect>
                                  </p:childTnLst>
                                </p:cTn>
                              </p:par>
                            </p:childTnLst>
                          </p:cTn>
                        </p:par>
                        <p:par>
                          <p:cTn id="58" fill="hold">
                            <p:stCondLst>
                              <p:cond delay="7500"/>
                            </p:stCondLst>
                            <p:childTnLst>
                              <p:par>
                                <p:cTn id="59" presetID="42" presetClass="entr" presetSubtype="0" fill="hold" grpId="1" nodeType="afterEffect">
                                  <p:stCondLst>
                                    <p:cond delay="0"/>
                                  </p:stCondLst>
                                  <p:childTnLst>
                                    <p:set>
                                      <p:cBhvr>
                                        <p:cTn id="60" dur="1" fill="hold">
                                          <p:stCondLst>
                                            <p:cond delay="0"/>
                                          </p:stCondLst>
                                        </p:cTn>
                                        <p:tgtEl>
                                          <p:spTgt spid="58379"/>
                                        </p:tgtEl>
                                        <p:attrNameLst>
                                          <p:attrName>style.visibility</p:attrName>
                                        </p:attrNameLst>
                                      </p:cBhvr>
                                      <p:to>
                                        <p:strVal val="visible"/>
                                      </p:to>
                                    </p:set>
                                    <p:animEffect transition="in" filter="fade">
                                      <p:cBhvr>
                                        <p:cTn id="61" dur="1000"/>
                                        <p:tgtEl>
                                          <p:spTgt spid="58379"/>
                                        </p:tgtEl>
                                      </p:cBhvr>
                                    </p:animEffect>
                                    <p:anim calcmode="lin" valueType="num">
                                      <p:cBhvr>
                                        <p:cTn id="62" dur="1000" fill="hold"/>
                                        <p:tgtEl>
                                          <p:spTgt spid="58379"/>
                                        </p:tgtEl>
                                        <p:attrNameLst>
                                          <p:attrName>ppt_x</p:attrName>
                                        </p:attrNameLst>
                                      </p:cBhvr>
                                      <p:tavLst>
                                        <p:tav tm="0">
                                          <p:val>
                                            <p:strVal val="#ppt_x"/>
                                          </p:val>
                                        </p:tav>
                                        <p:tav tm="100000">
                                          <p:val>
                                            <p:strVal val="#ppt_x"/>
                                          </p:val>
                                        </p:tav>
                                      </p:tavLst>
                                    </p:anim>
                                    <p:anim calcmode="lin" valueType="num">
                                      <p:cBhvr>
                                        <p:cTn id="63" dur="1000" fill="hold"/>
                                        <p:tgtEl>
                                          <p:spTgt spid="58379"/>
                                        </p:tgtEl>
                                        <p:attrNameLst>
                                          <p:attrName>ppt_y</p:attrName>
                                        </p:attrNameLst>
                                      </p:cBhvr>
                                      <p:tavLst>
                                        <p:tav tm="0">
                                          <p:val>
                                            <p:strVal val="#ppt_y+.1"/>
                                          </p:val>
                                        </p:tav>
                                        <p:tav tm="100000">
                                          <p:val>
                                            <p:strVal val="#ppt_y"/>
                                          </p:val>
                                        </p:tav>
                                      </p:tavLst>
                                    </p:anim>
                                  </p:childTnLst>
                                </p:cTn>
                              </p:par>
                            </p:childTnLst>
                          </p:cTn>
                        </p:par>
                        <p:par>
                          <p:cTn id="64" fill="hold">
                            <p:stCondLst>
                              <p:cond delay="8500"/>
                            </p:stCondLst>
                            <p:childTnLst>
                              <p:par>
                                <p:cTn id="65" presetID="42" presetClass="entr" presetSubtype="0" fill="hold" grpId="1" nodeType="afterEffect">
                                  <p:stCondLst>
                                    <p:cond delay="0"/>
                                  </p:stCondLst>
                                  <p:childTnLst>
                                    <p:set>
                                      <p:cBhvr>
                                        <p:cTn id="66" dur="1" fill="hold">
                                          <p:stCondLst>
                                            <p:cond delay="0"/>
                                          </p:stCondLst>
                                        </p:cTn>
                                        <p:tgtEl>
                                          <p:spTgt spid="9"/>
                                        </p:tgtEl>
                                        <p:attrNameLst>
                                          <p:attrName>style.visibility</p:attrName>
                                        </p:attrNameLst>
                                      </p:cBhvr>
                                      <p:to>
                                        <p:strVal val="visible"/>
                                      </p:to>
                                    </p:set>
                                    <p:animEffect transition="in" filter="fade">
                                      <p:cBhvr>
                                        <p:cTn id="67" dur="1000"/>
                                        <p:tgtEl>
                                          <p:spTgt spid="9"/>
                                        </p:tgtEl>
                                      </p:cBhvr>
                                    </p:animEffect>
                                    <p:anim calcmode="lin" valueType="num">
                                      <p:cBhvr>
                                        <p:cTn id="68" dur="1000" fill="hold"/>
                                        <p:tgtEl>
                                          <p:spTgt spid="9"/>
                                        </p:tgtEl>
                                        <p:attrNameLst>
                                          <p:attrName>ppt_x</p:attrName>
                                        </p:attrNameLst>
                                      </p:cBhvr>
                                      <p:tavLst>
                                        <p:tav tm="0">
                                          <p:val>
                                            <p:strVal val="#ppt_x"/>
                                          </p:val>
                                        </p:tav>
                                        <p:tav tm="100000">
                                          <p:val>
                                            <p:strVal val="#ppt_x"/>
                                          </p:val>
                                        </p:tav>
                                      </p:tavLst>
                                    </p:anim>
                                    <p:anim calcmode="lin" valueType="num">
                                      <p:cBhvr>
                                        <p:cTn id="69" dur="1000" fill="hold"/>
                                        <p:tgtEl>
                                          <p:spTgt spid="9"/>
                                        </p:tgtEl>
                                        <p:attrNameLst>
                                          <p:attrName>ppt_y</p:attrName>
                                        </p:attrNameLst>
                                      </p:cBhvr>
                                      <p:tavLst>
                                        <p:tav tm="0">
                                          <p:val>
                                            <p:strVal val="#ppt_y+.1"/>
                                          </p:val>
                                        </p:tav>
                                        <p:tav tm="100000">
                                          <p:val>
                                            <p:strVal val="#ppt_y"/>
                                          </p:val>
                                        </p:tav>
                                      </p:tavLst>
                                    </p:anim>
                                  </p:childTnLst>
                                </p:cTn>
                              </p:par>
                            </p:childTnLst>
                          </p:cTn>
                        </p:par>
                        <p:par>
                          <p:cTn id="70" fill="hold">
                            <p:stCondLst>
                              <p:cond delay="9500"/>
                            </p:stCondLst>
                            <p:childTnLst>
                              <p:par>
                                <p:cTn id="71" presetID="10" presetClass="entr" presetSubtype="0" fill="hold" grpId="0" nodeType="afterEffect">
                                  <p:stCondLst>
                                    <p:cond delay="0"/>
                                  </p:stCondLst>
                                  <p:childTnLst>
                                    <p:set>
                                      <p:cBhvr>
                                        <p:cTn id="72" dur="1" fill="hold">
                                          <p:stCondLst>
                                            <p:cond delay="0"/>
                                          </p:stCondLst>
                                        </p:cTn>
                                        <p:tgtEl>
                                          <p:spTgt spid="1765"/>
                                        </p:tgtEl>
                                        <p:attrNameLst>
                                          <p:attrName>style.visibility</p:attrName>
                                        </p:attrNameLst>
                                      </p:cBhvr>
                                      <p:to>
                                        <p:strVal val="visible"/>
                                      </p:to>
                                    </p:set>
                                    <p:animEffect transition="in" filter="fade">
                                      <p:cBhvr>
                                        <p:cTn id="73" dur="500"/>
                                        <p:tgtEl>
                                          <p:spTgt spid="1765"/>
                                        </p:tgtEl>
                                      </p:cBhvr>
                                    </p:animEffect>
                                  </p:childTnLst>
                                </p:cTn>
                              </p:par>
                            </p:childTnLst>
                          </p:cTn>
                        </p:par>
                        <p:par>
                          <p:cTn id="74" fill="hold">
                            <p:stCondLst>
                              <p:cond delay="10000"/>
                            </p:stCondLst>
                            <p:childTnLst>
                              <p:par>
                                <p:cTn id="75" presetID="10" presetClass="entr" presetSubtype="0" fill="hold" grpId="3" nodeType="afterEffect">
                                  <p:stCondLst>
                                    <p:cond delay="0"/>
                                  </p:stCondLst>
                                  <p:childTnLst>
                                    <p:set>
                                      <p:cBhvr>
                                        <p:cTn id="76" dur="1" fill="hold">
                                          <p:stCondLst>
                                            <p:cond delay="0"/>
                                          </p:stCondLst>
                                        </p:cTn>
                                        <p:tgtEl>
                                          <p:spTgt spid="58385"/>
                                        </p:tgtEl>
                                        <p:attrNameLst>
                                          <p:attrName>style.visibility</p:attrName>
                                        </p:attrNameLst>
                                      </p:cBhvr>
                                      <p:to>
                                        <p:strVal val="visible"/>
                                      </p:to>
                                    </p:set>
                                    <p:animEffect transition="in" filter="fade">
                                      <p:cBhvr>
                                        <p:cTn id="77" dur="500"/>
                                        <p:tgtEl>
                                          <p:spTgt spid="58385"/>
                                        </p:tgtEl>
                                      </p:cBhvr>
                                    </p:animEffect>
                                  </p:childTnLst>
                                </p:cTn>
                              </p:par>
                              <p:par>
                                <p:cTn id="78" presetID="10" presetClass="entr" presetSubtype="0" fill="hold" grpId="3" nodeType="withEffect">
                                  <p:stCondLst>
                                    <p:cond delay="0"/>
                                  </p:stCondLst>
                                  <p:childTnLst>
                                    <p:set>
                                      <p:cBhvr>
                                        <p:cTn id="79" dur="1" fill="hold">
                                          <p:stCondLst>
                                            <p:cond delay="0"/>
                                          </p:stCondLst>
                                        </p:cTn>
                                        <p:tgtEl>
                                          <p:spTgt spid="4"/>
                                        </p:tgtEl>
                                        <p:attrNameLst>
                                          <p:attrName>style.visibility</p:attrName>
                                        </p:attrNameLst>
                                      </p:cBhvr>
                                      <p:to>
                                        <p:strVal val="visible"/>
                                      </p:to>
                                    </p:set>
                                    <p:animEffect transition="in" filter="fade">
                                      <p:cBhvr>
                                        <p:cTn id="80" dur="500"/>
                                        <p:tgtEl>
                                          <p:spTgt spid="4"/>
                                        </p:tgtEl>
                                      </p:cBhvr>
                                    </p:animEffect>
                                  </p:childTnLst>
                                </p:cTn>
                              </p:par>
                              <p:par>
                                <p:cTn id="81" presetID="10" presetClass="entr" presetSubtype="0" fill="hold" grpId="3" nodeType="withEffect">
                                  <p:stCondLst>
                                    <p:cond delay="0"/>
                                  </p:stCondLst>
                                  <p:childTnLst>
                                    <p:set>
                                      <p:cBhvr>
                                        <p:cTn id="82" dur="1" fill="hold">
                                          <p:stCondLst>
                                            <p:cond delay="0"/>
                                          </p:stCondLst>
                                        </p:cTn>
                                        <p:tgtEl>
                                          <p:spTgt spid="5"/>
                                        </p:tgtEl>
                                        <p:attrNameLst>
                                          <p:attrName>style.visibility</p:attrName>
                                        </p:attrNameLst>
                                      </p:cBhvr>
                                      <p:to>
                                        <p:strVal val="visible"/>
                                      </p:to>
                                    </p:set>
                                    <p:animEffect transition="in" filter="fade">
                                      <p:cBhvr>
                                        <p:cTn id="83" dur="500"/>
                                        <p:tgtEl>
                                          <p:spTgt spid="5"/>
                                        </p:tgtEl>
                                      </p:cBhvr>
                                    </p:animEffect>
                                  </p:childTnLst>
                                </p:cTn>
                              </p:par>
                            </p:childTnLst>
                          </p:cTn>
                        </p:par>
                        <p:par>
                          <p:cTn id="84" fill="hold">
                            <p:stCondLst>
                              <p:cond delay="10500"/>
                            </p:stCondLst>
                            <p:childTnLst>
                              <p:par>
                                <p:cTn id="85" presetID="5" presetClass="entr" presetSubtype="10" fill="hold" grpId="0" nodeType="afterEffect">
                                  <p:stCondLst>
                                    <p:cond delay="0"/>
                                  </p:stCondLst>
                                  <p:childTnLst>
                                    <p:set>
                                      <p:cBhvr>
                                        <p:cTn id="86" dur="1" fill="hold">
                                          <p:stCondLst>
                                            <p:cond delay="0"/>
                                          </p:stCondLst>
                                        </p:cTn>
                                        <p:tgtEl>
                                          <p:spTgt spid="1762"/>
                                        </p:tgtEl>
                                        <p:attrNameLst>
                                          <p:attrName>style.visibility</p:attrName>
                                        </p:attrNameLst>
                                      </p:cBhvr>
                                      <p:to>
                                        <p:strVal val="visible"/>
                                      </p:to>
                                    </p:set>
                                    <p:animEffect transition="in" filter="checkerboard(across)">
                                      <p:cBhvr>
                                        <p:cTn id="87" dur="500"/>
                                        <p:tgtEl>
                                          <p:spTgt spid="1762"/>
                                        </p:tgtEl>
                                      </p:cBhvr>
                                    </p:animEffect>
                                  </p:childTnLst>
                                </p:cTn>
                              </p:par>
                            </p:childTnLst>
                          </p:cTn>
                        </p:par>
                        <p:par>
                          <p:cTn id="88" fill="hold">
                            <p:stCondLst>
                              <p:cond delay="11000"/>
                            </p:stCondLst>
                            <p:childTnLst>
                              <p:par>
                                <p:cTn id="89" presetID="10" presetClass="entr" presetSubtype="0" fill="hold" grpId="0" nodeType="afterEffect">
                                  <p:stCondLst>
                                    <p:cond delay="0"/>
                                  </p:stCondLst>
                                  <p:childTnLst>
                                    <p:set>
                                      <p:cBhvr>
                                        <p:cTn id="90" dur="1" fill="hold">
                                          <p:stCondLst>
                                            <p:cond delay="0"/>
                                          </p:stCondLst>
                                        </p:cTn>
                                        <p:tgtEl>
                                          <p:spTgt spid="1756"/>
                                        </p:tgtEl>
                                        <p:attrNameLst>
                                          <p:attrName>style.visibility</p:attrName>
                                        </p:attrNameLst>
                                      </p:cBhvr>
                                      <p:to>
                                        <p:strVal val="visible"/>
                                      </p:to>
                                    </p:set>
                                    <p:animEffect transition="in" filter="fade">
                                      <p:cBhvr>
                                        <p:cTn id="91" dur="500"/>
                                        <p:tgtEl>
                                          <p:spTgt spid="1756"/>
                                        </p:tgtEl>
                                      </p:cBhvr>
                                    </p:animEffect>
                                  </p:childTnLst>
                                </p:cTn>
                              </p:par>
                            </p:childTnLst>
                          </p:cTn>
                        </p:par>
                        <p:par>
                          <p:cTn id="92" fill="hold">
                            <p:stCondLst>
                              <p:cond delay="11500"/>
                            </p:stCondLst>
                            <p:childTnLst>
                              <p:par>
                                <p:cTn id="93" presetID="10" presetClass="entr" presetSubtype="0" fill="hold" grpId="0" nodeType="afterEffect">
                                  <p:stCondLst>
                                    <p:cond delay="0"/>
                                  </p:stCondLst>
                                  <p:childTnLst>
                                    <p:set>
                                      <p:cBhvr>
                                        <p:cTn id="94" dur="1" fill="hold">
                                          <p:stCondLst>
                                            <p:cond delay="0"/>
                                          </p:stCondLst>
                                        </p:cTn>
                                        <p:tgtEl>
                                          <p:spTgt spid="1755"/>
                                        </p:tgtEl>
                                        <p:attrNameLst>
                                          <p:attrName>style.visibility</p:attrName>
                                        </p:attrNameLst>
                                      </p:cBhvr>
                                      <p:to>
                                        <p:strVal val="visible"/>
                                      </p:to>
                                    </p:set>
                                    <p:animEffect transition="in" filter="fade">
                                      <p:cBhvr>
                                        <p:cTn id="95" dur="500"/>
                                        <p:tgtEl>
                                          <p:spTgt spid="1755"/>
                                        </p:tgtEl>
                                      </p:cBhvr>
                                    </p:animEffect>
                                  </p:childTnLst>
                                </p:cTn>
                              </p:par>
                            </p:childTnLst>
                          </p:cTn>
                        </p:par>
                        <p:par>
                          <p:cTn id="96" fill="hold">
                            <p:stCondLst>
                              <p:cond delay="12000"/>
                            </p:stCondLst>
                            <p:childTnLst>
                              <p:par>
                                <p:cTn id="97" presetID="21" presetClass="entr" presetSubtype="4" fill="hold" grpId="0" nodeType="afterEffect">
                                  <p:stCondLst>
                                    <p:cond delay="0"/>
                                  </p:stCondLst>
                                  <p:childTnLst>
                                    <p:set>
                                      <p:cBhvr>
                                        <p:cTn id="98" dur="1" fill="hold">
                                          <p:stCondLst>
                                            <p:cond delay="0"/>
                                          </p:stCondLst>
                                        </p:cTn>
                                        <p:tgtEl>
                                          <p:spTgt spid="62563"/>
                                        </p:tgtEl>
                                        <p:attrNameLst>
                                          <p:attrName>style.visibility</p:attrName>
                                        </p:attrNameLst>
                                      </p:cBhvr>
                                      <p:to>
                                        <p:strVal val="visible"/>
                                      </p:to>
                                    </p:set>
                                    <p:animEffect transition="in" filter="wheel(4)">
                                      <p:cBhvr>
                                        <p:cTn id="99" dur="2000"/>
                                        <p:tgtEl>
                                          <p:spTgt spid="62563"/>
                                        </p:tgtEl>
                                      </p:cBhvr>
                                    </p:animEffect>
                                  </p:childTnLst>
                                </p:cTn>
                              </p:par>
                            </p:childTnLst>
                          </p:cTn>
                        </p:par>
                        <p:par>
                          <p:cTn id="100" fill="hold">
                            <p:stCondLst>
                              <p:cond delay="14000"/>
                            </p:stCondLst>
                            <p:childTnLst>
                              <p:par>
                                <p:cTn id="101" presetID="10" presetClass="entr" presetSubtype="0" fill="hold" grpId="7" nodeType="afterEffect">
                                  <p:stCondLst>
                                    <p:cond delay="0"/>
                                  </p:stCondLst>
                                  <p:childTnLst>
                                    <p:set>
                                      <p:cBhvr>
                                        <p:cTn id="102" dur="1" fill="hold">
                                          <p:stCondLst>
                                            <p:cond delay="0"/>
                                          </p:stCondLst>
                                        </p:cTn>
                                        <p:tgtEl>
                                          <p:spTgt spid="10"/>
                                        </p:tgtEl>
                                        <p:attrNameLst>
                                          <p:attrName>style.visibility</p:attrName>
                                        </p:attrNameLst>
                                      </p:cBhvr>
                                      <p:to>
                                        <p:strVal val="visible"/>
                                      </p:to>
                                    </p:set>
                                    <p:animEffect transition="in" filter="fade">
                                      <p:cBhvr>
                                        <p:cTn id="103" dur="500"/>
                                        <p:tgtEl>
                                          <p:spTgt spid="10"/>
                                        </p:tgtEl>
                                      </p:cBhvr>
                                    </p:animEffect>
                                  </p:childTnLst>
                                </p:cTn>
                              </p:par>
                            </p:childTnLst>
                          </p:cTn>
                        </p:par>
                        <p:par>
                          <p:cTn id="104" fill="hold">
                            <p:stCondLst>
                              <p:cond delay="14500"/>
                            </p:stCondLst>
                            <p:childTnLst>
                              <p:par>
                                <p:cTn id="105" presetID="10" presetClass="entr" presetSubtype="0" fill="hold" grpId="7" nodeType="afterEffect">
                                  <p:stCondLst>
                                    <p:cond delay="0"/>
                                  </p:stCondLst>
                                  <p:childTnLst>
                                    <p:set>
                                      <p:cBhvr>
                                        <p:cTn id="106" dur="1" fill="hold">
                                          <p:stCondLst>
                                            <p:cond delay="0"/>
                                          </p:stCondLst>
                                        </p:cTn>
                                        <p:tgtEl>
                                          <p:spTgt spid="1770"/>
                                        </p:tgtEl>
                                        <p:attrNameLst>
                                          <p:attrName>style.visibility</p:attrName>
                                        </p:attrNameLst>
                                      </p:cBhvr>
                                      <p:to>
                                        <p:strVal val="visible"/>
                                      </p:to>
                                    </p:set>
                                    <p:animEffect transition="in" filter="fade">
                                      <p:cBhvr>
                                        <p:cTn id="107" dur="500"/>
                                        <p:tgtEl>
                                          <p:spTgt spid="1770"/>
                                        </p:tgtEl>
                                      </p:cBhvr>
                                    </p:animEffect>
                                  </p:childTnLst>
                                </p:cTn>
                              </p:par>
                            </p:childTnLst>
                          </p:cTn>
                        </p:par>
                        <p:par>
                          <p:cTn id="108" fill="hold">
                            <p:stCondLst>
                              <p:cond delay="15000"/>
                            </p:stCondLst>
                            <p:childTnLst>
                              <p:par>
                                <p:cTn id="109" presetID="13" presetClass="entr" presetSubtype="16" fill="hold" grpId="7" nodeType="afterEffect">
                                  <p:stCondLst>
                                    <p:cond delay="0"/>
                                  </p:stCondLst>
                                  <p:childTnLst>
                                    <p:set>
                                      <p:cBhvr>
                                        <p:cTn id="110" dur="1" fill="hold">
                                          <p:stCondLst>
                                            <p:cond delay="0"/>
                                          </p:stCondLst>
                                        </p:cTn>
                                        <p:tgtEl>
                                          <p:spTgt spid="2"/>
                                        </p:tgtEl>
                                        <p:attrNameLst>
                                          <p:attrName>style.visibility</p:attrName>
                                        </p:attrNameLst>
                                      </p:cBhvr>
                                      <p:to>
                                        <p:strVal val="visible"/>
                                      </p:to>
                                    </p:set>
                                    <p:animEffect transition="in" filter="plus(in)">
                                      <p:cBhvr>
                                        <p:cTn id="111" dur="2000"/>
                                        <p:tgtEl>
                                          <p:spTgt spid="2"/>
                                        </p:tgtEl>
                                      </p:cBhvr>
                                    </p:animEffect>
                                  </p:childTnLst>
                                </p:cTn>
                              </p:par>
                            </p:childTnLst>
                          </p:cTn>
                        </p:par>
                        <p:par>
                          <p:cTn id="112" fill="hold">
                            <p:stCondLst>
                              <p:cond delay="17000"/>
                            </p:stCondLst>
                            <p:childTnLst>
                              <p:par>
                                <p:cTn id="113" presetID="22" presetClass="entr" presetSubtype="1" fill="hold" nodeType="afterEffect">
                                  <p:stCondLst>
                                    <p:cond delay="0"/>
                                  </p:stCondLst>
                                  <p:childTnLst>
                                    <p:set>
                                      <p:cBhvr>
                                        <p:cTn id="114" dur="1" fill="hold">
                                          <p:stCondLst>
                                            <p:cond delay="0"/>
                                          </p:stCondLst>
                                        </p:cTn>
                                        <p:tgtEl>
                                          <p:spTgt spid="1747"/>
                                        </p:tgtEl>
                                        <p:attrNameLst>
                                          <p:attrName>style.visibility</p:attrName>
                                        </p:attrNameLst>
                                      </p:cBhvr>
                                      <p:to>
                                        <p:strVal val="visible"/>
                                      </p:to>
                                    </p:set>
                                    <p:animEffect transition="in" filter="wipe(up)">
                                      <p:cBhvr>
                                        <p:cTn id="115" dur="500"/>
                                        <p:tgtEl>
                                          <p:spTgt spid="1747"/>
                                        </p:tgtEl>
                                      </p:cBhvr>
                                    </p:animEffect>
                                  </p:childTnLst>
                                </p:cTn>
                              </p:par>
                            </p:childTnLst>
                          </p:cTn>
                        </p:par>
                        <p:par>
                          <p:cTn id="116" fill="hold">
                            <p:stCondLst>
                              <p:cond delay="17500"/>
                            </p:stCondLst>
                            <p:childTnLst>
                              <p:par>
                                <p:cTn id="117" presetID="22" presetClass="entr" presetSubtype="4" fill="hold" nodeType="afterEffect">
                                  <p:stCondLst>
                                    <p:cond delay="0"/>
                                  </p:stCondLst>
                                  <p:childTnLst>
                                    <p:set>
                                      <p:cBhvr>
                                        <p:cTn id="118" dur="1" fill="hold">
                                          <p:stCondLst>
                                            <p:cond delay="0"/>
                                          </p:stCondLst>
                                        </p:cTn>
                                        <p:tgtEl>
                                          <p:spTgt spid="3"/>
                                        </p:tgtEl>
                                        <p:attrNameLst>
                                          <p:attrName>style.visibility</p:attrName>
                                        </p:attrNameLst>
                                      </p:cBhvr>
                                      <p:to>
                                        <p:strVal val="visible"/>
                                      </p:to>
                                    </p:set>
                                    <p:animEffect transition="in" filter="wipe(down)">
                                      <p:cBhvr>
                                        <p:cTn id="119" dur="500"/>
                                        <p:tgtEl>
                                          <p:spTgt spid="3"/>
                                        </p:tgtEl>
                                      </p:cBhvr>
                                    </p:animEffect>
                                  </p:childTnLst>
                                </p:cTn>
                              </p:par>
                            </p:childTnLst>
                          </p:cTn>
                        </p:par>
                        <p:par>
                          <p:cTn id="120" fill="hold">
                            <p:stCondLst>
                              <p:cond delay="18000"/>
                            </p:stCondLst>
                            <p:childTnLst>
                              <p:par>
                                <p:cTn id="121" presetID="53" presetClass="entr" presetSubtype="16" fill="hold" grpId="0" nodeType="afterEffect">
                                  <p:stCondLst>
                                    <p:cond delay="0"/>
                                  </p:stCondLst>
                                  <p:childTnLst>
                                    <p:set>
                                      <p:cBhvr>
                                        <p:cTn id="122" dur="1" fill="hold">
                                          <p:stCondLst>
                                            <p:cond delay="0"/>
                                          </p:stCondLst>
                                        </p:cTn>
                                        <p:tgtEl>
                                          <p:spTgt spid="1745"/>
                                        </p:tgtEl>
                                        <p:attrNameLst>
                                          <p:attrName>style.visibility</p:attrName>
                                        </p:attrNameLst>
                                      </p:cBhvr>
                                      <p:to>
                                        <p:strVal val="visible"/>
                                      </p:to>
                                    </p:set>
                                    <p:anim calcmode="lin" valueType="num">
                                      <p:cBhvr>
                                        <p:cTn id="123" dur="500" fill="hold"/>
                                        <p:tgtEl>
                                          <p:spTgt spid="1745"/>
                                        </p:tgtEl>
                                        <p:attrNameLst>
                                          <p:attrName>ppt_w</p:attrName>
                                        </p:attrNameLst>
                                      </p:cBhvr>
                                      <p:tavLst>
                                        <p:tav tm="0">
                                          <p:val>
                                            <p:fltVal val="0"/>
                                          </p:val>
                                        </p:tav>
                                        <p:tav tm="100000">
                                          <p:val>
                                            <p:strVal val="#ppt_w"/>
                                          </p:val>
                                        </p:tav>
                                      </p:tavLst>
                                    </p:anim>
                                    <p:anim calcmode="lin" valueType="num">
                                      <p:cBhvr>
                                        <p:cTn id="124" dur="500" fill="hold"/>
                                        <p:tgtEl>
                                          <p:spTgt spid="1745"/>
                                        </p:tgtEl>
                                        <p:attrNameLst>
                                          <p:attrName>ppt_h</p:attrName>
                                        </p:attrNameLst>
                                      </p:cBhvr>
                                      <p:tavLst>
                                        <p:tav tm="0">
                                          <p:val>
                                            <p:fltVal val="0"/>
                                          </p:val>
                                        </p:tav>
                                        <p:tav tm="100000">
                                          <p:val>
                                            <p:strVal val="#ppt_h"/>
                                          </p:val>
                                        </p:tav>
                                      </p:tavLst>
                                    </p:anim>
                                    <p:animEffect transition="in" filter="fade">
                                      <p:cBhvr>
                                        <p:cTn id="125" dur="500"/>
                                        <p:tgtEl>
                                          <p:spTgt spid="1745"/>
                                        </p:tgtEl>
                                      </p:cBhvr>
                                    </p:animEffect>
                                  </p:childTnLst>
                                </p:cTn>
                              </p:par>
                            </p:childTnLst>
                          </p:cTn>
                        </p:par>
                        <p:par>
                          <p:cTn id="126" fill="hold">
                            <p:stCondLst>
                              <p:cond delay="18500"/>
                            </p:stCondLst>
                            <p:childTnLst>
                              <p:par>
                                <p:cTn id="127" presetID="20" presetClass="entr" presetSubtype="0" fill="hold" grpId="1" nodeType="afterEffect">
                                  <p:stCondLst>
                                    <p:cond delay="0"/>
                                  </p:stCondLst>
                                  <p:childTnLst>
                                    <p:set>
                                      <p:cBhvr>
                                        <p:cTn id="128" dur="1" fill="hold">
                                          <p:stCondLst>
                                            <p:cond delay="0"/>
                                          </p:stCondLst>
                                        </p:cTn>
                                        <p:tgtEl>
                                          <p:spTgt spid="58428"/>
                                        </p:tgtEl>
                                        <p:attrNameLst>
                                          <p:attrName>style.visibility</p:attrName>
                                        </p:attrNameLst>
                                      </p:cBhvr>
                                      <p:to>
                                        <p:strVal val="visible"/>
                                      </p:to>
                                    </p:set>
                                    <p:animEffect transition="in" filter="wedge">
                                      <p:cBhvr>
                                        <p:cTn id="129" dur="2000"/>
                                        <p:tgtEl>
                                          <p:spTgt spid="58428"/>
                                        </p:tgtEl>
                                      </p:cBhvr>
                                    </p:animEffect>
                                  </p:childTnLst>
                                </p:cTn>
                              </p:par>
                            </p:childTnLst>
                          </p:cTn>
                        </p:par>
                        <p:par>
                          <p:cTn id="130" fill="hold">
                            <p:stCondLst>
                              <p:cond delay="20500"/>
                            </p:stCondLst>
                            <p:childTnLst>
                              <p:par>
                                <p:cTn id="131" presetID="10" presetClass="entr" presetSubtype="0" fill="hold" grpId="0" nodeType="afterEffect">
                                  <p:stCondLst>
                                    <p:cond delay="0"/>
                                  </p:stCondLst>
                                  <p:childTnLst>
                                    <p:set>
                                      <p:cBhvr>
                                        <p:cTn id="132" dur="1" fill="hold">
                                          <p:stCondLst>
                                            <p:cond delay="0"/>
                                          </p:stCondLst>
                                        </p:cTn>
                                        <p:tgtEl>
                                          <p:spTgt spid="1748"/>
                                        </p:tgtEl>
                                        <p:attrNameLst>
                                          <p:attrName>style.visibility</p:attrName>
                                        </p:attrNameLst>
                                      </p:cBhvr>
                                      <p:to>
                                        <p:strVal val="visible"/>
                                      </p:to>
                                    </p:set>
                                    <p:animEffect transition="in" filter="fade">
                                      <p:cBhvr>
                                        <p:cTn id="133" dur="500"/>
                                        <p:tgtEl>
                                          <p:spTgt spid="1748"/>
                                        </p:tgtEl>
                                      </p:cBhvr>
                                    </p:animEffect>
                                  </p:childTnLst>
                                </p:cTn>
                              </p:par>
                            </p:childTnLst>
                          </p:cTn>
                        </p:par>
                        <p:par>
                          <p:cTn id="134" fill="hold">
                            <p:stCondLst>
                              <p:cond delay="21000"/>
                            </p:stCondLst>
                            <p:childTnLst>
                              <p:par>
                                <p:cTn id="135" presetID="12" presetClass="entr" presetSubtype="4" fill="hold" grpId="1" nodeType="afterEffect">
                                  <p:stCondLst>
                                    <p:cond delay="0"/>
                                  </p:stCondLst>
                                  <p:childTnLst>
                                    <p:set>
                                      <p:cBhvr>
                                        <p:cTn id="136" dur="1" fill="hold">
                                          <p:stCondLst>
                                            <p:cond delay="0"/>
                                          </p:stCondLst>
                                        </p:cTn>
                                        <p:tgtEl>
                                          <p:spTgt spid="1768"/>
                                        </p:tgtEl>
                                        <p:attrNameLst>
                                          <p:attrName>style.visibility</p:attrName>
                                        </p:attrNameLst>
                                      </p:cBhvr>
                                      <p:to>
                                        <p:strVal val="visible"/>
                                      </p:to>
                                    </p:set>
                                    <p:anim calcmode="lin" valueType="num">
                                      <p:cBhvr additive="base">
                                        <p:cTn id="137" dur="500"/>
                                        <p:tgtEl>
                                          <p:spTgt spid="1768"/>
                                        </p:tgtEl>
                                        <p:attrNameLst>
                                          <p:attrName>ppt_y</p:attrName>
                                        </p:attrNameLst>
                                      </p:cBhvr>
                                      <p:tavLst>
                                        <p:tav tm="0">
                                          <p:val>
                                            <p:strVal val="#ppt_y+#ppt_h*1.125000"/>
                                          </p:val>
                                        </p:tav>
                                        <p:tav tm="100000">
                                          <p:val>
                                            <p:strVal val="#ppt_y"/>
                                          </p:val>
                                        </p:tav>
                                      </p:tavLst>
                                    </p:anim>
                                    <p:animEffect transition="in" filter="wipe(up)">
                                      <p:cBhvr>
                                        <p:cTn id="138" dur="500"/>
                                        <p:tgtEl>
                                          <p:spTgt spid="1768"/>
                                        </p:tgtEl>
                                      </p:cBhvr>
                                    </p:animEffect>
                                  </p:childTnLst>
                                </p:cTn>
                              </p:par>
                            </p:childTnLst>
                          </p:cTn>
                        </p:par>
                        <p:par>
                          <p:cTn id="139" fill="hold">
                            <p:stCondLst>
                              <p:cond delay="21500"/>
                            </p:stCondLst>
                            <p:childTnLst>
                              <p:par>
                                <p:cTn id="140" presetID="10" presetClass="entr" presetSubtype="0" fill="hold" grpId="0" nodeType="afterEffect">
                                  <p:stCondLst>
                                    <p:cond delay="0"/>
                                  </p:stCondLst>
                                  <p:childTnLst>
                                    <p:set>
                                      <p:cBhvr>
                                        <p:cTn id="141" dur="1" fill="hold">
                                          <p:stCondLst>
                                            <p:cond delay="0"/>
                                          </p:stCondLst>
                                        </p:cTn>
                                        <p:tgtEl>
                                          <p:spTgt spid="1767"/>
                                        </p:tgtEl>
                                        <p:attrNameLst>
                                          <p:attrName>style.visibility</p:attrName>
                                        </p:attrNameLst>
                                      </p:cBhvr>
                                      <p:to>
                                        <p:strVal val="visible"/>
                                      </p:to>
                                    </p:set>
                                    <p:animEffect transition="in" filter="fade">
                                      <p:cBhvr>
                                        <p:cTn id="142" dur="500"/>
                                        <p:tgtEl>
                                          <p:spTgt spid="1767"/>
                                        </p:tgtEl>
                                      </p:cBhvr>
                                    </p:animEffect>
                                  </p:childTnLst>
                                </p:cTn>
                              </p:par>
                            </p:childTnLst>
                          </p:cTn>
                        </p:par>
                        <p:par>
                          <p:cTn id="143" fill="hold">
                            <p:stCondLst>
                              <p:cond delay="22000"/>
                            </p:stCondLst>
                            <p:childTnLst>
                              <p:par>
                                <p:cTn id="144" presetID="8" presetClass="entr" presetSubtype="16" fill="hold" grpId="1" nodeType="afterEffect">
                                  <p:stCondLst>
                                    <p:cond delay="0"/>
                                  </p:stCondLst>
                                  <p:childTnLst>
                                    <p:set>
                                      <p:cBhvr>
                                        <p:cTn id="145" dur="1" fill="hold">
                                          <p:stCondLst>
                                            <p:cond delay="0"/>
                                          </p:stCondLst>
                                        </p:cTn>
                                        <p:tgtEl>
                                          <p:spTgt spid="58409"/>
                                        </p:tgtEl>
                                        <p:attrNameLst>
                                          <p:attrName>style.visibility</p:attrName>
                                        </p:attrNameLst>
                                      </p:cBhvr>
                                      <p:to>
                                        <p:strVal val="visible"/>
                                      </p:to>
                                    </p:set>
                                    <p:animEffect transition="in" filter="diamond(in)">
                                      <p:cBhvr>
                                        <p:cTn id="146" dur="2000"/>
                                        <p:tgtEl>
                                          <p:spTgt spid="584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4" grpId="0" animBg="1"/>
      <p:bldP spid="1745" grpId="0" animBg="1"/>
      <p:bldP spid="1748" grpId="0" animBg="1"/>
      <p:bldP spid="1749" grpId="0" animBg="1"/>
      <p:bldP spid="1749" grpId="1" animBg="1"/>
      <p:bldP spid="1750" grpId="0"/>
      <p:bldP spid="1750" grpId="1" animBg="1"/>
      <p:bldP spid="1753" grpId="0" animBg="1"/>
      <p:bldP spid="1754" grpId="0" animBg="1"/>
      <p:bldP spid="1755" grpId="0" animBg="1"/>
      <p:bldP spid="1756" grpId="0" animBg="1"/>
      <p:bldP spid="1757" grpId="0" animBg="1"/>
      <p:bldP spid="1758" grpId="0" animBg="1"/>
      <p:bldP spid="1761" grpId="0" animBg="1"/>
      <p:bldP spid="1762" grpId="0" animBg="1"/>
      <p:bldP spid="1765" grpId="0" animBg="1"/>
      <p:bldP spid="1766" grpId="0" animBg="1"/>
      <p:bldP spid="1767" grpId="0" animBg="1"/>
      <p:bldP spid="1768" grpId="0"/>
      <p:bldP spid="1768" grpId="1" animBg="1"/>
      <p:bldP spid="1769" grpId="0" animBg="1"/>
      <p:bldP spid="1770" grpId="0"/>
      <p:bldP spid="1770" grpId="1"/>
      <p:bldP spid="1770" grpId="2"/>
      <p:bldP spid="1770" grpId="3"/>
      <p:bldP spid="1770" grpId="4"/>
      <p:bldP spid="1770" grpId="5"/>
      <p:bldP spid="1770" grpId="6"/>
      <p:bldP spid="1770" grpId="7" animBg="1"/>
      <p:bldP spid="1025" grpId="0" animBg="1"/>
      <p:bldP spid="7" grpId="0" bldLvl="0" animBg="1"/>
      <p:bldP spid="62563" grpId="0" animBg="1"/>
      <p:bldP spid="58385" grpId="0" animBg="1"/>
      <p:bldP spid="58385" grpId="1" animBg="1"/>
      <p:bldP spid="58385" grpId="2" animBg="1"/>
      <p:bldP spid="58385" grpId="3" animBg="1"/>
      <p:bldP spid="4" grpId="0" animBg="1"/>
      <p:bldP spid="4" grpId="1" animBg="1"/>
      <p:bldP spid="4" grpId="2" animBg="1"/>
      <p:bldP spid="4" grpId="3" animBg="1"/>
      <p:bldP spid="5" grpId="0" animBg="1"/>
      <p:bldP spid="5" grpId="1" animBg="1"/>
      <p:bldP spid="5" grpId="2" animBg="1"/>
      <p:bldP spid="5" grpId="3" animBg="1"/>
      <p:bldP spid="58428" grpId="0" animBg="1"/>
      <p:bldP spid="58428" grpId="1" animBg="1"/>
      <p:bldP spid="58384" grpId="0" animBg="1"/>
      <p:bldP spid="58384" grpId="1" animBg="1"/>
      <p:bldP spid="58384" grpId="2" animBg="1"/>
      <p:bldP spid="58384" grpId="3" animBg="1"/>
      <p:bldP spid="58409" grpId="0" animBg="1"/>
      <p:bldP spid="58409" grpId="1" animBg="1"/>
      <p:bldP spid="9" grpId="0"/>
      <p:bldP spid="9" grpId="1" animBg="1"/>
      <p:bldP spid="10" grpId="0"/>
      <p:bldP spid="10" grpId="1"/>
      <p:bldP spid="10" grpId="2"/>
      <p:bldP spid="10" grpId="3"/>
      <p:bldP spid="10" grpId="4"/>
      <p:bldP spid="10" grpId="5"/>
      <p:bldP spid="10" grpId="6"/>
      <p:bldP spid="10" grpId="7" animBg="1"/>
      <p:bldP spid="58379" grpId="0" animBg="1"/>
      <p:bldP spid="58379" grpId="1" animBg="1"/>
      <p:bldP spid="2" grpId="0" animBg="1"/>
      <p:bldP spid="2" grpId="1" animBg="1"/>
      <p:bldP spid="2" grpId="2" animBg="1"/>
      <p:bldP spid="2" grpId="3" animBg="1"/>
      <p:bldP spid="2" grpId="4" animBg="1"/>
      <p:bldP spid="2" grpId="5" animBg="1"/>
      <p:bldP spid="2" grpId="6" animBg="1"/>
      <p:bldP spid="2" grpId="7"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Shape 1155"/>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11</a:t>
            </a:fld>
            <a:endParaRPr sz="2400">
              <a:solidFill>
                <a:srgbClr val="888888"/>
              </a:solidFill>
            </a:endParaRPr>
          </a:p>
        </p:txBody>
      </p:sp>
      <p:sp>
        <p:nvSpPr>
          <p:cNvPr id="1156" name="Shape 1156"/>
          <p:cNvSpPr/>
          <p:nvPr/>
        </p:nvSpPr>
        <p:spPr>
          <a:xfrm>
            <a:off x="12416790" y="6244590"/>
            <a:ext cx="3145155" cy="811530"/>
          </a:xfrm>
          <a:prstGeom prst="rect">
            <a:avLst/>
          </a:prstGeom>
          <a:ln w="25400">
            <a:miter lim="400000"/>
          </a:ln>
        </p:spPr>
        <p:txBody>
          <a:bodyPr tIns="91439" bIns="91439">
            <a:noAutofit/>
          </a:bodyPr>
          <a:lstStyle>
            <a:lvl1pPr defTabSz="749300">
              <a:lnSpc>
                <a:spcPct val="80000"/>
              </a:lnSpc>
              <a:defRPr sz="3605">
                <a:solidFill>
                  <a:srgbClr val="535353"/>
                </a:solidFill>
                <a:latin typeface="Lora"/>
                <a:ea typeface="Lora"/>
                <a:cs typeface="Lora"/>
                <a:sym typeface="Lora"/>
              </a:defRPr>
            </a:lvl1pPr>
          </a:lstStyle>
          <a:p>
            <a:pPr lvl="0">
              <a:defRPr sz="1800">
                <a:solidFill>
                  <a:srgbClr val="000000"/>
                </a:solidFill>
              </a:defRPr>
            </a:pPr>
            <a:r>
              <a:rPr lang="en-US" altLang="zh-CN" sz="4400">
                <a:solidFill>
                  <a:srgbClr val="535353"/>
                </a:solidFill>
                <a:latin typeface="微软雅黑" charset="0"/>
                <a:ea typeface="微软雅黑" charset="0"/>
                <a:cs typeface="Agency FB" charset="0"/>
              </a:rPr>
              <a:t>APP</a:t>
            </a:r>
            <a:r>
              <a:rPr lang="zh-CN" altLang="en-US" sz="4400">
                <a:solidFill>
                  <a:srgbClr val="535353"/>
                </a:solidFill>
                <a:latin typeface="微软雅黑" charset="0"/>
                <a:ea typeface="微软雅黑" charset="0"/>
                <a:cs typeface="Agency FB" charset="0"/>
              </a:rPr>
              <a:t>展示</a:t>
            </a:r>
          </a:p>
        </p:txBody>
      </p:sp>
      <p:sp>
        <p:nvSpPr>
          <p:cNvPr id="1157" name="Shape 1157"/>
          <p:cNvSpPr/>
          <p:nvPr/>
        </p:nvSpPr>
        <p:spPr>
          <a:xfrm>
            <a:off x="8552283" y="238781"/>
            <a:ext cx="3976163" cy="13237866"/>
          </a:xfrm>
          <a:prstGeom prst="rect">
            <a:avLst/>
          </a:prstGeom>
          <a:ln w="25400">
            <a:miter lim="400000"/>
          </a:ln>
        </p:spPr>
        <p:txBody>
          <a:bodyPr lIns="0" tIns="0" rIns="0" bIns="0" anchor="b">
            <a:normAutofit/>
          </a:bodyPr>
          <a:lstStyle>
            <a:lvl1pPr algn="ctr" defTabSz="767715">
              <a:defRPr sz="84000">
                <a:solidFill>
                  <a:srgbClr val="A4947E"/>
                </a:solidFill>
                <a:latin typeface="Lora"/>
                <a:ea typeface="Lora"/>
                <a:cs typeface="Lora"/>
                <a:sym typeface="Lora"/>
              </a:defRPr>
            </a:lvl1pPr>
          </a:lstStyle>
          <a:p>
            <a:pPr lvl="0">
              <a:defRPr sz="1800">
                <a:solidFill>
                  <a:srgbClr val="000000"/>
                </a:solidFill>
              </a:defRPr>
            </a:pPr>
            <a:r>
              <a:rPr lang="en-US" sz="84000">
                <a:solidFill>
                  <a:srgbClr val="A4947E"/>
                </a:solidFill>
                <a:latin typeface="Agency FB" charset="0"/>
                <a:ea typeface="Agency FB" charset="0"/>
                <a:cs typeface="Agency FB" charset="0"/>
              </a:rPr>
              <a:t>2</a:t>
            </a:r>
          </a:p>
        </p:txBody>
      </p:sp>
      <p:sp>
        <p:nvSpPr>
          <p:cNvPr id="1164" name="Shape 1164"/>
          <p:cNvSpPr/>
          <p:nvPr/>
        </p:nvSpPr>
        <p:spPr>
          <a:xfrm flipV="1">
            <a:off x="13135860" y="2030765"/>
            <a:ext cx="1827381" cy="1827381"/>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165" name="Shape 1165"/>
          <p:cNvSpPr/>
          <p:nvPr/>
        </p:nvSpPr>
        <p:spPr>
          <a:xfrm flipV="1">
            <a:off x="6105140" y="9645685"/>
            <a:ext cx="1827381" cy="1827381"/>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2" name="文本框 1"/>
          <p:cNvSpPr txBox="1"/>
          <p:nvPr/>
        </p:nvSpPr>
        <p:spPr>
          <a:xfrm>
            <a:off x="12343130" y="720090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背景简介</a:t>
            </a:r>
          </a:p>
        </p:txBody>
      </p:sp>
      <p:sp>
        <p:nvSpPr>
          <p:cNvPr id="3" name="文本框 2"/>
          <p:cNvSpPr txBox="1"/>
          <p:nvPr/>
        </p:nvSpPr>
        <p:spPr>
          <a:xfrm>
            <a:off x="15314295" y="721360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功能展示</a:t>
            </a:r>
          </a:p>
        </p:txBody>
      </p:sp>
      <p:sp>
        <p:nvSpPr>
          <p:cNvPr id="4" name="文本框 3"/>
          <p:cNvSpPr txBox="1"/>
          <p:nvPr/>
        </p:nvSpPr>
        <p:spPr>
          <a:xfrm>
            <a:off x="12343130" y="786257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界面展示</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64"/>
                                        </p:tgtEl>
                                        <p:attrNameLst>
                                          <p:attrName>style.visibility</p:attrName>
                                        </p:attrNameLst>
                                      </p:cBhvr>
                                      <p:to>
                                        <p:strVal val="visible"/>
                                      </p:to>
                                    </p:set>
                                    <p:animEffect transition="in" filter="wipe(up)">
                                      <p:cBhvr>
                                        <p:cTn id="7" dur="500"/>
                                        <p:tgtEl>
                                          <p:spTgt spid="116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65"/>
                                        </p:tgtEl>
                                        <p:attrNameLst>
                                          <p:attrName>style.visibility</p:attrName>
                                        </p:attrNameLst>
                                      </p:cBhvr>
                                      <p:to>
                                        <p:strVal val="visible"/>
                                      </p:to>
                                    </p:set>
                                    <p:animEffect transition="in" filter="wipe(down)">
                                      <p:cBhvr>
                                        <p:cTn id="11" dur="500"/>
                                        <p:tgtEl>
                                          <p:spTgt spid="1165"/>
                                        </p:tgtEl>
                                      </p:cBhvr>
                                    </p:animEffect>
                                  </p:childTnLst>
                                </p:cTn>
                              </p:par>
                            </p:childTnLst>
                          </p:cTn>
                        </p:par>
                        <p:par>
                          <p:cTn id="12" fill="hold">
                            <p:stCondLst>
                              <p:cond delay="1000"/>
                            </p:stCondLst>
                            <p:childTnLst>
                              <p:par>
                                <p:cTn id="13" presetID="10" presetClass="entr" presetSubtype="0" fill="hold" grpId="1" nodeType="afterEffect">
                                  <p:stCondLst>
                                    <p:cond delay="0"/>
                                  </p:stCondLst>
                                  <p:childTnLst>
                                    <p:set>
                                      <p:cBhvr>
                                        <p:cTn id="14" dur="1" fill="hold">
                                          <p:stCondLst>
                                            <p:cond delay="0"/>
                                          </p:stCondLst>
                                        </p:cTn>
                                        <p:tgtEl>
                                          <p:spTgt spid="1157"/>
                                        </p:tgtEl>
                                        <p:attrNameLst>
                                          <p:attrName>style.visibility</p:attrName>
                                        </p:attrNameLst>
                                      </p:cBhvr>
                                      <p:to>
                                        <p:strVal val="visible"/>
                                      </p:to>
                                    </p:set>
                                    <p:animEffect transition="in" filter="fade">
                                      <p:cBhvr>
                                        <p:cTn id="15" dur="500"/>
                                        <p:tgtEl>
                                          <p:spTgt spid="1157"/>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156"/>
                                        </p:tgtEl>
                                        <p:attrNameLst>
                                          <p:attrName>style.visibility</p:attrName>
                                        </p:attrNameLst>
                                      </p:cBhvr>
                                      <p:to>
                                        <p:strVal val="visible"/>
                                      </p:to>
                                    </p:set>
                                    <p:animEffect transition="in" filter="fade">
                                      <p:cBhvr>
                                        <p:cTn id="19" dur="1000"/>
                                        <p:tgtEl>
                                          <p:spTgt spid="1156"/>
                                        </p:tgtEl>
                                      </p:cBhvr>
                                    </p:animEffect>
                                    <p:anim calcmode="lin" valueType="num">
                                      <p:cBhvr>
                                        <p:cTn id="20" dur="1000" fill="hold"/>
                                        <p:tgtEl>
                                          <p:spTgt spid="1156"/>
                                        </p:tgtEl>
                                        <p:attrNameLst>
                                          <p:attrName>ppt_x</p:attrName>
                                        </p:attrNameLst>
                                      </p:cBhvr>
                                      <p:tavLst>
                                        <p:tav tm="0">
                                          <p:val>
                                            <p:strVal val="#ppt_x"/>
                                          </p:val>
                                        </p:tav>
                                        <p:tav tm="100000">
                                          <p:val>
                                            <p:strVal val="#ppt_x"/>
                                          </p:val>
                                        </p:tav>
                                      </p:tavLst>
                                    </p:anim>
                                    <p:anim calcmode="lin" valueType="num">
                                      <p:cBhvr>
                                        <p:cTn id="21" dur="1000" fill="hold"/>
                                        <p:tgtEl>
                                          <p:spTgt spid="115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42" presetClass="entr" presetSubtype="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6" grpId="0" animBg="1"/>
      <p:bldP spid="1157" grpId="0"/>
      <p:bldP spid="1157" grpId="1" animBg="1"/>
      <p:bldP spid="2" grpId="0" bldLvl="0" animBg="1"/>
      <p:bldP spid="3" grpId="0" bldLvl="0" animBg="1"/>
      <p:bldP spid="4"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5" name="Shape 1385"/>
          <p:cNvSpPr>
            <a:spLocks noGrp="1"/>
          </p:cNvSpPr>
          <p:nvPr>
            <p:ph type="body" idx="1"/>
          </p:nvPr>
        </p:nvSpPr>
        <p:spPr>
          <a:xfrm>
            <a:off x="9604375" y="4904740"/>
            <a:ext cx="12320905" cy="6268085"/>
          </a:xfrm>
          <a:prstGeom prst="rect">
            <a:avLst/>
          </a:prstGeom>
        </p:spPr>
        <p:txBody>
          <a:bodyPr lIns="0" tIns="0" rIns="0" bIns="0"/>
          <a:lstStyle/>
          <a:p>
            <a:pPr lvl="0" defTabSz="457200">
              <a:lnSpc>
                <a:spcPct val="150000"/>
              </a:lnSpc>
              <a:spcBef>
                <a:spcPts val="0"/>
              </a:spcBef>
              <a:defRPr sz="1800">
                <a:solidFill>
                  <a:srgbClr val="000000"/>
                </a:solidFill>
              </a:defRPr>
            </a:pPr>
            <a:r>
              <a:rPr lang="en-US" altLang="x-none" sz="2800" dirty="0">
                <a:solidFill>
                  <a:srgbClr val="7F7F7F"/>
                </a:solidFill>
                <a:latin typeface="微软雅黑" charset="0"/>
                <a:ea typeface="微软雅黑" charset="0"/>
                <a:sym typeface="Arial" charset="0"/>
              </a:rPr>
              <a:t>icon和名称解释</a:t>
            </a:r>
            <a:r>
              <a:rPr lang="zh-CN" altLang="en-US" sz="2800" dirty="0">
                <a:solidFill>
                  <a:srgbClr val="7F7F7F"/>
                </a:solidFill>
                <a:latin typeface="微软雅黑" charset="0"/>
                <a:ea typeface="微软雅黑" charset="0"/>
                <a:sym typeface="Arial" charset="0"/>
              </a:rPr>
              <a:t>，印象有双关意，第一是说app的风格，app中所有图标和所有按钮都采用极简和极细风格，并且融入自己的思想，让界面具有观赏性偏向概念和印象的风格。还有就是要给用过此应用的用户留下深刻的印象，把app不光作为一个应用的软件，而是作为一个欣赏的软件收藏在手机中。</a:t>
            </a:r>
            <a:endParaRPr sz="2800">
              <a:solidFill>
                <a:srgbClr val="A7A7A7"/>
              </a:solidFill>
              <a:uFill>
                <a:solidFill>
                  <a:srgbClr val="011480"/>
                </a:solidFill>
              </a:uFill>
            </a:endParaRPr>
          </a:p>
          <a:p>
            <a:pPr lvl="0" defTabSz="457200">
              <a:lnSpc>
                <a:spcPct val="150000"/>
              </a:lnSpc>
              <a:spcBef>
                <a:spcPts val="0"/>
              </a:spcBef>
              <a:defRPr sz="1800">
                <a:solidFill>
                  <a:srgbClr val="000000"/>
                </a:solidFill>
              </a:defRPr>
            </a:pPr>
            <a:endParaRPr sz="2800">
              <a:solidFill>
                <a:srgbClr val="A7A7A7"/>
              </a:solidFill>
              <a:uFill>
                <a:solidFill>
                  <a:srgbClr val="011480"/>
                </a:solidFill>
              </a:uFill>
            </a:endParaRPr>
          </a:p>
          <a:p>
            <a:pPr lvl="0" defTabSz="457200">
              <a:lnSpc>
                <a:spcPct val="150000"/>
              </a:lnSpc>
              <a:spcBef>
                <a:spcPts val="0"/>
              </a:spcBef>
              <a:defRPr sz="1800">
                <a:solidFill>
                  <a:srgbClr val="000000"/>
                </a:solidFill>
              </a:defRPr>
            </a:pPr>
            <a:r>
              <a:rPr lang="en-US" altLang="x-none" sz="2800" dirty="0">
                <a:solidFill>
                  <a:srgbClr val="7F7F7F"/>
                </a:solidFill>
                <a:latin typeface="微软雅黑" charset="0"/>
                <a:ea typeface="微软雅黑" charset="0"/>
                <a:sym typeface="Arial" charset="0"/>
              </a:rPr>
              <a:t>icon和名称解释</a:t>
            </a:r>
            <a:r>
              <a:rPr lang="zh-CN" altLang="en-US" sz="2800" dirty="0">
                <a:solidFill>
                  <a:srgbClr val="7F7F7F"/>
                </a:solidFill>
                <a:latin typeface="微软雅黑" charset="0"/>
                <a:ea typeface="微软雅黑" charset="0"/>
                <a:sym typeface="Arial" charset="0"/>
              </a:rPr>
              <a:t>，印象有双关意，第一是说app的风格，app中所有图标和所有按钮都采用极简和极细风格，并且融入自己的思想，让界面具有观赏性偏向概念和印象的风格。还有就是要给用过此应用的用户留下深刻的印象，把app不光作为一个应用的软件，而是作为一个欣赏的软件收藏在手机中。</a:t>
            </a:r>
            <a:endParaRPr sz="2800">
              <a:solidFill>
                <a:srgbClr val="A7A7A7"/>
              </a:solidFill>
              <a:uFill>
                <a:solidFill>
                  <a:srgbClr val="011480"/>
                </a:solidFill>
              </a:uFill>
            </a:endParaRPr>
          </a:p>
        </p:txBody>
      </p:sp>
      <p:sp>
        <p:nvSpPr>
          <p:cNvPr id="1386" name="Shape 1386"/>
          <p:cNvSpPr/>
          <p:nvPr/>
        </p:nvSpPr>
        <p:spPr>
          <a:xfrm>
            <a:off x="3688778" y="5401556"/>
            <a:ext cx="3290165" cy="3290164"/>
          </a:xfrm>
          <a:prstGeom prst="rect">
            <a:avLst/>
          </a:prstGeom>
          <a:solidFill>
            <a:srgbClr val="FFFFFF"/>
          </a:solidFill>
          <a:ln w="63500">
            <a:solidFill>
              <a:srgbClr val="A7A7A7"/>
            </a:solidFill>
            <a:miter/>
          </a:ln>
        </p:spPr>
        <p:txBody>
          <a:bodyPr lIns="0" tIns="0" rIns="0" bIns="0" anchor="ctr"/>
          <a:lstStyle/>
          <a:p>
            <a:pPr lvl="0"/>
            <a:endParaRPr/>
          </a:p>
        </p:txBody>
      </p:sp>
      <p:sp>
        <p:nvSpPr>
          <p:cNvPr id="1390" name="Shape 1390"/>
          <p:cNvSpPr/>
          <p:nvPr/>
        </p:nvSpPr>
        <p:spPr>
          <a:xfrm>
            <a:off x="3267473" y="9236942"/>
            <a:ext cx="4132775" cy="900344"/>
          </a:xfrm>
          <a:prstGeom prst="rect">
            <a:avLst/>
          </a:prstGeom>
          <a:ln w="25400">
            <a:miter lim="400000"/>
          </a:ln>
        </p:spPr>
        <p:txBody>
          <a:bodyPr tIns="91439" bIns="91439">
            <a:normAutofit/>
          </a:bodyPr>
          <a:lstStyle>
            <a:lvl1pPr algn="ctr">
              <a:lnSpc>
                <a:spcPct val="80000"/>
              </a:lnSpc>
              <a:defRPr sz="4400">
                <a:solidFill>
                  <a:srgbClr val="535353"/>
                </a:solidFill>
                <a:latin typeface="Lora"/>
                <a:ea typeface="Lora"/>
                <a:cs typeface="Lora"/>
                <a:sym typeface="Lora"/>
              </a:defRPr>
            </a:lvl1pPr>
          </a:lstStyle>
          <a:p>
            <a:pPr lvl="0">
              <a:defRPr sz="1800">
                <a:solidFill>
                  <a:srgbClr val="000000"/>
                </a:solidFill>
              </a:defRPr>
            </a:pPr>
            <a:r>
              <a:rPr lang="en-US" sz="3600">
                <a:solidFill>
                  <a:srgbClr val="535353"/>
                </a:solidFill>
                <a:latin typeface="微软雅黑" charset="0"/>
                <a:ea typeface="微软雅黑" charset="0"/>
                <a:cs typeface="Agency FB" charset="0"/>
              </a:rPr>
              <a:t>APP</a:t>
            </a:r>
            <a:r>
              <a:rPr lang="zh-CN" altLang="en-US" sz="3600">
                <a:solidFill>
                  <a:srgbClr val="535353"/>
                </a:solidFill>
                <a:latin typeface="微软雅黑" charset="0"/>
                <a:ea typeface="微软雅黑" charset="0"/>
                <a:cs typeface="Agency FB" charset="0"/>
              </a:rPr>
              <a:t>名称</a:t>
            </a:r>
          </a:p>
        </p:txBody>
      </p:sp>
      <p:sp>
        <p:nvSpPr>
          <p:cNvPr id="1391" name="Shape 1391"/>
          <p:cNvSpPr>
            <a:spLocks noGrp="1"/>
          </p:cNvSpPr>
          <p:nvPr>
            <p:ph type="sldNum" sz="quarter" idx="2"/>
          </p:nvPr>
        </p:nvSpPr>
        <p:spPr>
          <a:prstGeom prst="rect">
            <a:avLst/>
          </a:prstGeom>
        </p:spPr>
        <p:txBody>
          <a:bodyPr lIns="0" tIns="0" rIns="0" bIns="0"/>
          <a:lstStyle/>
          <a:p>
            <a:pPr lvl="0">
              <a:defRPr sz="1800">
                <a:solidFill>
                  <a:srgbClr val="000000"/>
                </a:solidFill>
              </a:defRPr>
            </a:pPr>
            <a:fld id="{86CB4B4D-7CA3-9044-876B-883B54F8677D}" type="slidenum">
              <a:rPr sz="2400">
                <a:solidFill>
                  <a:srgbClr val="888888"/>
                </a:solidFill>
              </a:rPr>
              <a:t>12</a:t>
            </a:fld>
            <a:endParaRPr sz="2400">
              <a:solidFill>
                <a:srgbClr val="888888"/>
              </a:solidFill>
            </a:endParaRPr>
          </a:p>
        </p:txBody>
      </p:sp>
      <p:sp>
        <p:nvSpPr>
          <p:cNvPr id="1025" name="Shape 1025"/>
          <p:cNvSpPr>
            <a:spLocks noGrp="1"/>
          </p:cNvSpPr>
          <p:nvPr>
            <p:ph type="title"/>
          </p:nvPr>
        </p:nvSpPr>
        <p:spPr>
          <a:xfrm>
            <a:off x="10492105" y="1743075"/>
            <a:ext cx="3952240" cy="1532255"/>
          </a:xfrm>
          <a:prstGeom prst="rect">
            <a:avLst/>
          </a:prstGeom>
        </p:spPr>
        <p:txBody>
          <a:bodyPr/>
          <a:lstStyle>
            <a:lvl1pPr>
              <a:lnSpc>
                <a:spcPct val="80000"/>
              </a:lnSpc>
              <a:defRPr sz="8400"/>
            </a:lvl1pPr>
          </a:lstStyle>
          <a:p>
            <a:pPr lvl="0">
              <a:defRPr sz="1800">
                <a:solidFill>
                  <a:srgbClr val="000000"/>
                </a:solidFill>
              </a:defRPr>
            </a:pPr>
            <a:r>
              <a:rPr lang="zh-CN" altLang="en-US" sz="7200">
                <a:solidFill>
                  <a:srgbClr val="A4947E"/>
                </a:solidFill>
                <a:latin typeface="微软雅黑" charset="0"/>
                <a:ea typeface="微软雅黑" charset="0"/>
              </a:rPr>
              <a:t>背景简介</a:t>
            </a:r>
          </a:p>
        </p:txBody>
      </p:sp>
      <p:sp>
        <p:nvSpPr>
          <p:cNvPr id="7" name="文本框 6"/>
          <p:cNvSpPr txBox="1"/>
          <p:nvPr/>
        </p:nvSpPr>
        <p:spPr>
          <a:xfrm>
            <a:off x="10379075" y="2894330"/>
            <a:ext cx="4030345"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Background profile</a:t>
            </a:r>
          </a:p>
        </p:txBody>
      </p:sp>
      <p:sp>
        <p:nvSpPr>
          <p:cNvPr id="4" name="文本框 3"/>
          <p:cNvSpPr txBox="1"/>
          <p:nvPr/>
        </p:nvSpPr>
        <p:spPr>
          <a:xfrm>
            <a:off x="4143375" y="6264275"/>
            <a:ext cx="2439035" cy="152273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en-US" altLang="zh-CN" sz="8800" b="0" i="0" u="none" strike="noStrike" cap="none" spc="0" normalizeH="0" baseline="0">
                <a:ln>
                  <a:noFill/>
                </a:ln>
                <a:solidFill>
                  <a:srgbClr val="A4947E"/>
                </a:solidFill>
                <a:effectLst/>
                <a:uFillTx/>
                <a:latin typeface="Arial" charset="0"/>
                <a:ea typeface="Calibri"/>
                <a:cs typeface="Calibri"/>
                <a:sym typeface="Calibri"/>
              </a:rPr>
              <a:t>APP</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53" presetClass="entr" presetSubtype="16" fill="hold" grpId="0" nodeType="afterEffect">
                                  <p:stCondLst>
                                    <p:cond delay="0"/>
                                  </p:stCondLst>
                                  <p:childTnLst>
                                    <p:set>
                                      <p:cBhvr>
                                        <p:cTn id="14" dur="1" fill="hold">
                                          <p:stCondLst>
                                            <p:cond delay="0"/>
                                          </p:stCondLst>
                                        </p:cTn>
                                        <p:tgtEl>
                                          <p:spTgt spid="1386"/>
                                        </p:tgtEl>
                                        <p:attrNameLst>
                                          <p:attrName>style.visibility</p:attrName>
                                        </p:attrNameLst>
                                      </p:cBhvr>
                                      <p:to>
                                        <p:strVal val="visible"/>
                                      </p:to>
                                    </p:set>
                                    <p:anim calcmode="lin" valueType="num">
                                      <p:cBhvr>
                                        <p:cTn id="15" dur="500" fill="hold"/>
                                        <p:tgtEl>
                                          <p:spTgt spid="1386"/>
                                        </p:tgtEl>
                                        <p:attrNameLst>
                                          <p:attrName>ppt_w</p:attrName>
                                        </p:attrNameLst>
                                      </p:cBhvr>
                                      <p:tavLst>
                                        <p:tav tm="0">
                                          <p:val>
                                            <p:fltVal val="0"/>
                                          </p:val>
                                        </p:tav>
                                        <p:tav tm="100000">
                                          <p:val>
                                            <p:strVal val="#ppt_w"/>
                                          </p:val>
                                        </p:tav>
                                      </p:tavLst>
                                    </p:anim>
                                    <p:anim calcmode="lin" valueType="num">
                                      <p:cBhvr>
                                        <p:cTn id="16" dur="500" fill="hold"/>
                                        <p:tgtEl>
                                          <p:spTgt spid="1386"/>
                                        </p:tgtEl>
                                        <p:attrNameLst>
                                          <p:attrName>ppt_h</p:attrName>
                                        </p:attrNameLst>
                                      </p:cBhvr>
                                      <p:tavLst>
                                        <p:tav tm="0">
                                          <p:val>
                                            <p:fltVal val="0"/>
                                          </p:val>
                                        </p:tav>
                                        <p:tav tm="100000">
                                          <p:val>
                                            <p:strVal val="#ppt_h"/>
                                          </p:val>
                                        </p:tav>
                                      </p:tavLst>
                                    </p:anim>
                                    <p:animEffect transition="in" filter="fade">
                                      <p:cBhvr>
                                        <p:cTn id="17" dur="500"/>
                                        <p:tgtEl>
                                          <p:spTgt spid="138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par>
                          <p:cTn id="23" fill="hold">
                            <p:stCondLst>
                              <p:cond delay="2500"/>
                            </p:stCondLst>
                            <p:childTnLst>
                              <p:par>
                                <p:cTn id="24" presetID="42" presetClass="entr" presetSubtype="0" fill="hold" grpId="1" nodeType="afterEffect">
                                  <p:stCondLst>
                                    <p:cond delay="0"/>
                                  </p:stCondLst>
                                  <p:childTnLst>
                                    <p:set>
                                      <p:cBhvr>
                                        <p:cTn id="25" dur="1" fill="hold">
                                          <p:stCondLst>
                                            <p:cond delay="0"/>
                                          </p:stCondLst>
                                        </p:cTn>
                                        <p:tgtEl>
                                          <p:spTgt spid="1390"/>
                                        </p:tgtEl>
                                        <p:attrNameLst>
                                          <p:attrName>style.visibility</p:attrName>
                                        </p:attrNameLst>
                                      </p:cBhvr>
                                      <p:to>
                                        <p:strVal val="visible"/>
                                      </p:to>
                                    </p:set>
                                    <p:animEffect transition="in" filter="fade">
                                      <p:cBhvr>
                                        <p:cTn id="26" dur="1000"/>
                                        <p:tgtEl>
                                          <p:spTgt spid="1390"/>
                                        </p:tgtEl>
                                      </p:cBhvr>
                                    </p:animEffect>
                                    <p:anim calcmode="lin" valueType="num">
                                      <p:cBhvr>
                                        <p:cTn id="27" dur="1000" fill="hold"/>
                                        <p:tgtEl>
                                          <p:spTgt spid="1390"/>
                                        </p:tgtEl>
                                        <p:attrNameLst>
                                          <p:attrName>ppt_x</p:attrName>
                                        </p:attrNameLst>
                                      </p:cBhvr>
                                      <p:tavLst>
                                        <p:tav tm="0">
                                          <p:val>
                                            <p:strVal val="#ppt_x"/>
                                          </p:val>
                                        </p:tav>
                                        <p:tav tm="100000">
                                          <p:val>
                                            <p:strVal val="#ppt_x"/>
                                          </p:val>
                                        </p:tav>
                                      </p:tavLst>
                                    </p:anim>
                                    <p:anim calcmode="lin" valueType="num">
                                      <p:cBhvr>
                                        <p:cTn id="28" dur="1000" fill="hold"/>
                                        <p:tgtEl>
                                          <p:spTgt spid="1390"/>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12" presetClass="entr" presetSubtype="4" fill="hold" grpId="0" nodeType="afterEffect">
                                  <p:stCondLst>
                                    <p:cond delay="0"/>
                                  </p:stCondLst>
                                  <p:childTnLst>
                                    <p:set>
                                      <p:cBhvr>
                                        <p:cTn id="31" dur="1" fill="hold">
                                          <p:stCondLst>
                                            <p:cond delay="0"/>
                                          </p:stCondLst>
                                        </p:cTn>
                                        <p:tgtEl>
                                          <p:spTgt spid="1385">
                                            <p:txEl>
                                              <p:pRg st="0" end="0"/>
                                            </p:txEl>
                                          </p:spTgt>
                                        </p:tgtEl>
                                        <p:attrNameLst>
                                          <p:attrName>style.visibility</p:attrName>
                                        </p:attrNameLst>
                                      </p:cBhvr>
                                      <p:to>
                                        <p:strVal val="visible"/>
                                      </p:to>
                                    </p:set>
                                    <p:anim calcmode="lin" valueType="num">
                                      <p:cBhvr additive="base">
                                        <p:cTn id="32" dur="2000"/>
                                        <p:tgtEl>
                                          <p:spTgt spid="1385">
                                            <p:txEl>
                                              <p:pRg st="0" end="0"/>
                                            </p:txEl>
                                          </p:spTgt>
                                        </p:tgtEl>
                                        <p:attrNameLst>
                                          <p:attrName>ppt_y</p:attrName>
                                        </p:attrNameLst>
                                      </p:cBhvr>
                                      <p:tavLst>
                                        <p:tav tm="0">
                                          <p:val>
                                            <p:strVal val="#ppt_y+#ppt_h*1.125000"/>
                                          </p:val>
                                        </p:tav>
                                        <p:tav tm="100000">
                                          <p:val>
                                            <p:strVal val="#ppt_y"/>
                                          </p:val>
                                        </p:tav>
                                      </p:tavLst>
                                    </p:anim>
                                    <p:animEffect transition="in" filter="wipe(up)">
                                      <p:cBhvr>
                                        <p:cTn id="33" dur="2000"/>
                                        <p:tgtEl>
                                          <p:spTgt spid="1385">
                                            <p:txEl>
                                              <p:pRg st="0" end="0"/>
                                            </p:txEl>
                                          </p:spTgt>
                                        </p:tgtEl>
                                      </p:cBhvr>
                                    </p:animEffect>
                                  </p:childTnLst>
                                </p:cTn>
                              </p:par>
                            </p:childTnLst>
                          </p:cTn>
                        </p:par>
                        <p:par>
                          <p:cTn id="34" fill="hold">
                            <p:stCondLst>
                              <p:cond delay="5500"/>
                            </p:stCondLst>
                            <p:childTnLst>
                              <p:par>
                                <p:cTn id="35" presetID="12" presetClass="entr" presetSubtype="4" fill="hold" grpId="0" nodeType="afterEffect">
                                  <p:stCondLst>
                                    <p:cond delay="0"/>
                                  </p:stCondLst>
                                  <p:childTnLst>
                                    <p:set>
                                      <p:cBhvr>
                                        <p:cTn id="36" dur="1" fill="hold">
                                          <p:stCondLst>
                                            <p:cond delay="0"/>
                                          </p:stCondLst>
                                        </p:cTn>
                                        <p:tgtEl>
                                          <p:spTgt spid="1385">
                                            <p:txEl>
                                              <p:pRg st="2" end="2"/>
                                            </p:txEl>
                                          </p:spTgt>
                                        </p:tgtEl>
                                        <p:attrNameLst>
                                          <p:attrName>style.visibility</p:attrName>
                                        </p:attrNameLst>
                                      </p:cBhvr>
                                      <p:to>
                                        <p:strVal val="visible"/>
                                      </p:to>
                                    </p:set>
                                    <p:anim calcmode="lin" valueType="num">
                                      <p:cBhvr additive="base">
                                        <p:cTn id="37" dur="2000"/>
                                        <p:tgtEl>
                                          <p:spTgt spid="1385">
                                            <p:txEl>
                                              <p:pRg st="2" end="2"/>
                                            </p:txEl>
                                          </p:spTgt>
                                        </p:tgtEl>
                                        <p:attrNameLst>
                                          <p:attrName>ppt_y</p:attrName>
                                        </p:attrNameLst>
                                      </p:cBhvr>
                                      <p:tavLst>
                                        <p:tav tm="0">
                                          <p:val>
                                            <p:strVal val="#ppt_y+#ppt_h*1.125000"/>
                                          </p:val>
                                        </p:tav>
                                        <p:tav tm="100000">
                                          <p:val>
                                            <p:strVal val="#ppt_y"/>
                                          </p:val>
                                        </p:tav>
                                      </p:tavLst>
                                    </p:anim>
                                    <p:animEffect transition="in" filter="wipe(up)">
                                      <p:cBhvr>
                                        <p:cTn id="38" dur="2000"/>
                                        <p:tgtEl>
                                          <p:spTgt spid="138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5" grpId="0" uiExpand="1" build="p"/>
      <p:bldP spid="1386" grpId="0" animBg="1"/>
      <p:bldP spid="1390" grpId="0"/>
      <p:bldP spid="1390" grpId="1" animBg="1"/>
      <p:bldP spid="1025" grpId="0"/>
      <p:bldP spid="7" grpId="0" bldLvl="0" animBg="1"/>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5" name="Shape 1395"/>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13</a:t>
            </a:fld>
            <a:endParaRPr sz="2400">
              <a:solidFill>
                <a:srgbClr val="888888"/>
              </a:solidFill>
            </a:endParaRPr>
          </a:p>
        </p:txBody>
      </p:sp>
      <p:sp>
        <p:nvSpPr>
          <p:cNvPr id="1397" name="Shape 1397"/>
          <p:cNvSpPr/>
          <p:nvPr/>
        </p:nvSpPr>
        <p:spPr>
          <a:xfrm>
            <a:off x="15663732" y="1606226"/>
            <a:ext cx="3355167" cy="3355167"/>
          </a:xfrm>
          <a:prstGeom prst="rect">
            <a:avLst/>
          </a:prstGeom>
          <a:solidFill>
            <a:srgbClr val="A4947E"/>
          </a:solidFill>
          <a:ln w="12700">
            <a:miter lim="400000"/>
          </a:ln>
        </p:spPr>
        <p:txBody>
          <a:bodyPr lIns="0" tIns="0" rIns="0" bIns="0" anchor="ctr"/>
          <a:lstStyle/>
          <a:p>
            <a:pPr lvl="0"/>
            <a:endParaRPr/>
          </a:p>
        </p:txBody>
      </p:sp>
      <p:sp>
        <p:nvSpPr>
          <p:cNvPr id="1398" name="Shape 1398"/>
          <p:cNvSpPr/>
          <p:nvPr/>
        </p:nvSpPr>
        <p:spPr>
          <a:xfrm>
            <a:off x="12307131" y="4955363"/>
            <a:ext cx="3355168" cy="3355168"/>
          </a:xfrm>
          <a:prstGeom prst="rect">
            <a:avLst/>
          </a:prstGeom>
          <a:solidFill>
            <a:srgbClr val="535353"/>
          </a:solidFill>
          <a:ln w="12700">
            <a:miter lim="400000"/>
          </a:ln>
        </p:spPr>
        <p:txBody>
          <a:bodyPr lIns="0" tIns="0" rIns="0" bIns="0" anchor="ctr"/>
          <a:lstStyle/>
          <a:p>
            <a:pPr lvl="0"/>
            <a:endParaRPr/>
          </a:p>
        </p:txBody>
      </p:sp>
      <p:sp>
        <p:nvSpPr>
          <p:cNvPr id="1399" name="Shape 1399"/>
          <p:cNvSpPr/>
          <p:nvPr/>
        </p:nvSpPr>
        <p:spPr>
          <a:xfrm>
            <a:off x="16122884" y="8955216"/>
            <a:ext cx="3355167" cy="3355167"/>
          </a:xfrm>
          <a:prstGeom prst="rect">
            <a:avLst/>
          </a:prstGeom>
          <a:solidFill>
            <a:srgbClr val="EFEFEF"/>
          </a:solidFill>
          <a:ln w="12700">
            <a:miter lim="400000"/>
          </a:ln>
        </p:spPr>
        <p:txBody>
          <a:bodyPr lIns="0" tIns="0" rIns="0" bIns="0" anchor="ctr"/>
          <a:lstStyle/>
          <a:p>
            <a:pPr lvl="0"/>
            <a:endParaRPr/>
          </a:p>
        </p:txBody>
      </p:sp>
      <p:pic>
        <p:nvPicPr>
          <p:cNvPr id="1400" name="iPhone.png"/>
          <p:cNvPicPr/>
          <p:nvPr/>
        </p:nvPicPr>
        <p:blipFill>
          <a:blip r:embed="rId3"/>
          <a:srcRect l="28674" r="26166"/>
          <a:stretch>
            <a:fillRect/>
          </a:stretch>
        </p:blipFill>
        <p:spPr>
          <a:xfrm flipH="1">
            <a:off x="18162218" y="-2819400"/>
            <a:ext cx="6194049" cy="13716000"/>
          </a:xfrm>
          <a:prstGeom prst="rect">
            <a:avLst/>
          </a:prstGeom>
          <a:ln w="12700">
            <a:miter lim="400000"/>
            <a:headEnd/>
            <a:tailEnd/>
          </a:ln>
        </p:spPr>
      </p:pic>
      <p:pic>
        <p:nvPicPr>
          <p:cNvPr id="1402" name="iPhone.png"/>
          <p:cNvPicPr/>
          <p:nvPr/>
        </p:nvPicPr>
        <p:blipFill>
          <a:blip r:embed="rId3"/>
          <a:srcRect l="28674" r="26166"/>
          <a:stretch>
            <a:fillRect/>
          </a:stretch>
        </p:blipFill>
        <p:spPr>
          <a:xfrm>
            <a:off x="10900158" y="6316820"/>
            <a:ext cx="6194049" cy="13716001"/>
          </a:xfrm>
          <a:prstGeom prst="rect">
            <a:avLst/>
          </a:prstGeom>
          <a:ln w="12700">
            <a:miter lim="400000"/>
            <a:headEnd/>
            <a:tailEnd/>
          </a:ln>
        </p:spPr>
      </p:pic>
      <p:sp>
        <p:nvSpPr>
          <p:cNvPr id="1404" name="Shape 1404"/>
          <p:cNvSpPr/>
          <p:nvPr/>
        </p:nvSpPr>
        <p:spPr>
          <a:xfrm>
            <a:off x="16473805" y="2211705"/>
            <a:ext cx="1847215" cy="648335"/>
          </a:xfrm>
          <a:prstGeom prst="rect">
            <a:avLst/>
          </a:prstGeom>
          <a:ln w="25400">
            <a:miter lim="400000"/>
          </a:ln>
        </p:spPr>
        <p:txBody>
          <a:bodyPr lIns="0" tIns="0" rIns="0" bIns="0" anchor="b">
            <a:normAutofit/>
          </a:bodyPr>
          <a:lstStyle>
            <a:lvl1pPr algn="ctr">
              <a:lnSpc>
                <a:spcPct val="90000"/>
              </a:lnSpc>
              <a:defRPr sz="8400">
                <a:solidFill>
                  <a:srgbClr val="FFFFFF"/>
                </a:solidFill>
                <a:latin typeface="Lora"/>
                <a:ea typeface="Lora"/>
                <a:cs typeface="Lora"/>
                <a:sym typeface="Lora"/>
              </a:defRPr>
            </a:lvl1pPr>
          </a:lstStyle>
          <a:p>
            <a:pPr lvl="0">
              <a:defRPr sz="1800">
                <a:solidFill>
                  <a:srgbClr val="000000"/>
                </a:solidFill>
              </a:defRPr>
            </a:pPr>
            <a:r>
              <a:rPr lang="zh-CN" sz="3600">
                <a:solidFill>
                  <a:srgbClr val="FFFFFF"/>
                </a:solidFill>
                <a:latin typeface="微软雅黑" charset="0"/>
                <a:ea typeface="微软雅黑" charset="0"/>
                <a:cs typeface="Agency FB" charset="0"/>
              </a:rPr>
              <a:t>功能一</a:t>
            </a:r>
          </a:p>
        </p:txBody>
      </p:sp>
      <p:sp>
        <p:nvSpPr>
          <p:cNvPr id="1405" name="Shape 1405"/>
          <p:cNvSpPr/>
          <p:nvPr/>
        </p:nvSpPr>
        <p:spPr>
          <a:xfrm>
            <a:off x="16178530" y="3009265"/>
            <a:ext cx="2630805" cy="2016125"/>
          </a:xfrm>
          <a:prstGeom prst="rect">
            <a:avLst/>
          </a:prstGeom>
          <a:ln w="25400">
            <a:miter lim="400000"/>
          </a:ln>
        </p:spPr>
        <p:txBody>
          <a:bodyPr wrap="square" tIns="91439" bIns="91439">
            <a:spAutoFit/>
          </a:bodyPr>
          <a:lstStyle>
            <a:lvl1pPr>
              <a:defRPr sz="2800">
                <a:solidFill>
                  <a:srgbClr val="FFFFFF"/>
                </a:solidFill>
                <a:latin typeface="+mj-lt"/>
                <a:ea typeface="+mj-ea"/>
                <a:cs typeface="+mj-cs"/>
                <a:sym typeface="Montserrat-Regular"/>
              </a:defRPr>
            </a:lvl1pPr>
          </a:lstStyle>
          <a:p>
            <a:pPr lvl="0">
              <a:lnSpc>
                <a:spcPct val="110000"/>
              </a:lnSpc>
              <a:defRPr sz="1800">
                <a:solidFill>
                  <a:srgbClr val="000000"/>
                </a:solidFill>
              </a:defRPr>
            </a:pPr>
            <a:r>
              <a:rPr lang="zh-CN" sz="2800">
                <a:solidFill>
                  <a:srgbClr val="FFFFFF"/>
                </a:solidFill>
                <a:latin typeface="微软雅黑" charset="0"/>
                <a:ea typeface="微软雅黑" charset="0"/>
                <a:cs typeface="Agency FB" charset="0"/>
              </a:rPr>
              <a:t>请在此处填写内容，</a:t>
            </a:r>
            <a:r>
              <a:rPr lang="zh-CN" sz="2800">
                <a:solidFill>
                  <a:srgbClr val="FFFFFF"/>
                </a:solidFill>
                <a:latin typeface="微软雅黑" charset="0"/>
                <a:ea typeface="微软雅黑" charset="0"/>
                <a:cs typeface="Agency FB" charset="0"/>
                <a:sym typeface="+mn-ea"/>
              </a:rPr>
              <a:t>请在此处填写内容</a:t>
            </a:r>
            <a:endParaRPr lang="zh-CN" sz="2800">
              <a:solidFill>
                <a:srgbClr val="FFFFFF"/>
              </a:solidFill>
              <a:latin typeface="微软雅黑" charset="0"/>
              <a:ea typeface="微软雅黑" charset="0"/>
              <a:cs typeface="Agency FB" charset="0"/>
            </a:endParaRPr>
          </a:p>
          <a:p>
            <a:pPr lvl="0">
              <a:defRPr sz="1800">
                <a:solidFill>
                  <a:srgbClr val="000000"/>
                </a:solidFill>
              </a:defRPr>
            </a:pPr>
            <a:endParaRPr lang="zh-CN" sz="2800">
              <a:solidFill>
                <a:srgbClr val="FFFFFF"/>
              </a:solidFill>
              <a:latin typeface="微软雅黑" charset="0"/>
              <a:ea typeface="微软雅黑" charset="0"/>
              <a:cs typeface="Agency FB" charset="0"/>
            </a:endParaRPr>
          </a:p>
        </p:txBody>
      </p:sp>
      <p:sp>
        <p:nvSpPr>
          <p:cNvPr id="1025" name="Shape 1025"/>
          <p:cNvSpPr>
            <a:spLocks noGrp="1"/>
          </p:cNvSpPr>
          <p:nvPr/>
        </p:nvSpPr>
        <p:spPr>
          <a:xfrm>
            <a:off x="1899920" y="2025650"/>
            <a:ext cx="9458960" cy="1532255"/>
          </a:xfrm>
          <a:prstGeom prst="rect">
            <a:avLst/>
          </a:prstGeom>
          <a:ln w="25400">
            <a:miter lim="400000"/>
          </a:ln>
        </p:spPr>
        <p:txBody>
          <a:bodyPr tIns="91439" bIns="91439" anchor="b">
            <a:normAutofit/>
          </a:bodyPr>
          <a:lstStyle>
            <a:lvl1pPr>
              <a:lnSpc>
                <a:spcPct val="80000"/>
              </a:lnSpc>
              <a:defRPr sz="8400"/>
            </a:lvl1pPr>
          </a:lstStyle>
          <a:p>
            <a:pPr lvl="0">
              <a:defRPr sz="1800">
                <a:solidFill>
                  <a:srgbClr val="000000"/>
                </a:solidFill>
              </a:defRPr>
            </a:pPr>
            <a:r>
              <a:rPr lang="zh-CN" altLang="en-US" sz="7200">
                <a:solidFill>
                  <a:srgbClr val="A4947E"/>
                </a:solidFill>
                <a:latin typeface="微软雅黑" charset="0"/>
                <a:ea typeface="微软雅黑" charset="0"/>
              </a:rPr>
              <a:t>功能展示</a:t>
            </a:r>
          </a:p>
        </p:txBody>
      </p:sp>
      <p:sp>
        <p:nvSpPr>
          <p:cNvPr id="7" name="文本框 6"/>
          <p:cNvSpPr txBox="1"/>
          <p:nvPr/>
        </p:nvSpPr>
        <p:spPr>
          <a:xfrm>
            <a:off x="1898650" y="3176905"/>
            <a:ext cx="5989320"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Function display</a:t>
            </a:r>
          </a:p>
        </p:txBody>
      </p:sp>
      <p:pic>
        <p:nvPicPr>
          <p:cNvPr id="4" name="图片占位符 3" descr="未标题-2"/>
          <p:cNvPicPr>
            <a:picLocks noGrp="1" noChangeAspect="1"/>
          </p:cNvPicPr>
          <p:nvPr>
            <p:ph type="pic" sz="quarter" idx="13"/>
          </p:nvPr>
        </p:nvPicPr>
        <p:blipFill>
          <a:blip r:embed="rId4"/>
          <a:stretch>
            <a:fillRect/>
          </a:stretch>
        </p:blipFill>
        <p:spPr>
          <a:xfrm>
            <a:off x="19394170" y="398780"/>
            <a:ext cx="4030345" cy="7323455"/>
          </a:xfrm>
          <a:prstGeom prst="rect">
            <a:avLst/>
          </a:prstGeom>
          <a:noFill/>
          <a:ln w="12700" cap="flat" cmpd="sng">
            <a:solidFill>
              <a:schemeClr val="tx1"/>
            </a:solidFill>
            <a:prstDash val="solid"/>
            <a:round/>
            <a:headEnd type="none" w="med" len="med"/>
            <a:tailEnd type="none" w="med" len="med"/>
          </a:ln>
        </p:spPr>
      </p:pic>
      <p:pic>
        <p:nvPicPr>
          <p:cNvPr id="6" name="图片占位符 3" descr="未标题-2"/>
          <p:cNvPicPr>
            <a:picLocks noGrp="1" noChangeAspect="1"/>
          </p:cNvPicPr>
          <p:nvPr>
            <p:ph type="pic" sz="quarter" idx="14"/>
          </p:nvPr>
        </p:nvPicPr>
        <p:blipFill>
          <a:blip r:embed="rId4"/>
          <a:stretch>
            <a:fillRect/>
          </a:stretch>
        </p:blipFill>
        <p:spPr>
          <a:xfrm>
            <a:off x="11859895" y="9476740"/>
            <a:ext cx="3994150" cy="7310120"/>
          </a:xfrm>
          <a:prstGeom prst="rect">
            <a:avLst/>
          </a:prstGeom>
          <a:noFill/>
          <a:ln w="12700" cap="flat" cmpd="sng">
            <a:solidFill>
              <a:schemeClr val="tx1"/>
            </a:solidFill>
            <a:prstDash val="solid"/>
            <a:round/>
            <a:headEnd type="none" w="med" len="med"/>
            <a:tailEnd type="none" w="med" len="med"/>
          </a:ln>
        </p:spPr>
      </p:pic>
      <p:sp>
        <p:nvSpPr>
          <p:cNvPr id="10" name="文本框 9"/>
          <p:cNvSpPr txBox="1"/>
          <p:nvPr/>
        </p:nvSpPr>
        <p:spPr>
          <a:xfrm>
            <a:off x="1781810" y="5152390"/>
            <a:ext cx="7296150" cy="533273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rPr>
              <a:t>请在此处填写内容，</a:t>
            </a:r>
            <a:r>
              <a:rPr lang="zh-CN" altLang="en-US" sz="2800">
                <a:ln>
                  <a:noFill/>
                </a:ln>
                <a:solidFill>
                  <a:schemeClr val="bg1">
                    <a:lumMod val="65000"/>
                  </a:schemeClr>
                </a:solidFill>
                <a:effectLst/>
                <a:uFillTx/>
                <a:latin typeface="微软雅黑" charset="0"/>
                <a:ea typeface="微软雅黑" charset="0"/>
                <a:sym typeface="Calibri"/>
              </a:rPr>
              <a:t>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p>
          <a:p>
            <a:pPr marL="0" marR="0" indent="0" algn="l" defTabSz="914400" rtl="0" fontAlgn="auto" latinLnBrk="1" hangingPunct="0">
              <a:lnSpc>
                <a:spcPct val="100000"/>
              </a:lnSpc>
              <a:spcBef>
                <a:spcPts val="0"/>
              </a:spcBef>
              <a:spcAft>
                <a:spcPts val="0"/>
              </a:spcAft>
              <a:buClrTx/>
              <a:buSzTx/>
              <a:buFontTx/>
              <a:buNone/>
            </a:pP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p:txBody>
      </p:sp>
      <p:sp>
        <p:nvSpPr>
          <p:cNvPr id="11" name="Shape 1404"/>
          <p:cNvSpPr/>
          <p:nvPr/>
        </p:nvSpPr>
        <p:spPr>
          <a:xfrm>
            <a:off x="13117195" y="5471795"/>
            <a:ext cx="1847215" cy="648335"/>
          </a:xfrm>
          <a:prstGeom prst="rect">
            <a:avLst/>
          </a:prstGeom>
          <a:ln w="25400">
            <a:miter lim="400000"/>
          </a:ln>
        </p:spPr>
        <p:txBody>
          <a:bodyPr lIns="0" tIns="0" rIns="0" bIns="0" anchor="b">
            <a:normAutofit/>
          </a:bodyPr>
          <a:lstStyle>
            <a:lvl1pPr algn="ctr">
              <a:lnSpc>
                <a:spcPct val="90000"/>
              </a:lnSpc>
              <a:defRPr sz="8400">
                <a:solidFill>
                  <a:srgbClr val="FFFFFF"/>
                </a:solidFill>
                <a:latin typeface="Lora"/>
                <a:ea typeface="Lora"/>
                <a:cs typeface="Lora"/>
                <a:sym typeface="Lora"/>
              </a:defRPr>
            </a:lvl1pPr>
          </a:lstStyle>
          <a:p>
            <a:pPr lvl="0">
              <a:defRPr sz="1800">
                <a:solidFill>
                  <a:srgbClr val="000000"/>
                </a:solidFill>
              </a:defRPr>
            </a:pPr>
            <a:r>
              <a:rPr lang="zh-CN" sz="3600">
                <a:solidFill>
                  <a:srgbClr val="FFFFFF"/>
                </a:solidFill>
                <a:latin typeface="微软雅黑" charset="0"/>
                <a:ea typeface="微软雅黑" charset="0"/>
                <a:cs typeface="Agency FB" charset="0"/>
              </a:rPr>
              <a:t>功能二</a:t>
            </a:r>
          </a:p>
        </p:txBody>
      </p:sp>
      <p:sp>
        <p:nvSpPr>
          <p:cNvPr id="12" name="Shape 1405"/>
          <p:cNvSpPr/>
          <p:nvPr/>
        </p:nvSpPr>
        <p:spPr>
          <a:xfrm>
            <a:off x="12821920" y="6157595"/>
            <a:ext cx="2630805" cy="2016125"/>
          </a:xfrm>
          <a:prstGeom prst="rect">
            <a:avLst/>
          </a:prstGeom>
          <a:ln w="25400">
            <a:miter lim="400000"/>
          </a:ln>
        </p:spPr>
        <p:txBody>
          <a:bodyPr wrap="square" tIns="91439" bIns="91439">
            <a:spAutoFit/>
          </a:bodyPr>
          <a:lstStyle>
            <a:lvl1pPr>
              <a:defRPr sz="2800">
                <a:solidFill>
                  <a:srgbClr val="FFFFFF"/>
                </a:solidFill>
                <a:latin typeface="+mj-lt"/>
                <a:ea typeface="+mj-ea"/>
                <a:cs typeface="+mj-cs"/>
                <a:sym typeface="Montserrat-Regular"/>
              </a:defRPr>
            </a:lvl1pPr>
          </a:lstStyle>
          <a:p>
            <a:pPr lvl="0">
              <a:lnSpc>
                <a:spcPct val="110000"/>
              </a:lnSpc>
              <a:defRPr sz="1800">
                <a:solidFill>
                  <a:srgbClr val="000000"/>
                </a:solidFill>
              </a:defRPr>
            </a:pPr>
            <a:r>
              <a:rPr lang="zh-CN" sz="2800">
                <a:solidFill>
                  <a:srgbClr val="FFFFFF"/>
                </a:solidFill>
                <a:latin typeface="微软雅黑" charset="0"/>
                <a:ea typeface="微软雅黑" charset="0"/>
                <a:cs typeface="Agency FB" charset="0"/>
              </a:rPr>
              <a:t>请在此处填写内容，</a:t>
            </a:r>
            <a:r>
              <a:rPr lang="zh-CN" sz="2800">
                <a:solidFill>
                  <a:srgbClr val="FFFFFF"/>
                </a:solidFill>
                <a:latin typeface="微软雅黑" charset="0"/>
                <a:ea typeface="微软雅黑" charset="0"/>
                <a:cs typeface="Agency FB" charset="0"/>
                <a:sym typeface="+mn-ea"/>
              </a:rPr>
              <a:t>请在此处填写内容</a:t>
            </a:r>
            <a:endParaRPr lang="zh-CN" sz="2800">
              <a:solidFill>
                <a:srgbClr val="FFFFFF"/>
              </a:solidFill>
              <a:latin typeface="微软雅黑" charset="0"/>
              <a:ea typeface="微软雅黑" charset="0"/>
              <a:cs typeface="Agency FB" charset="0"/>
            </a:endParaRPr>
          </a:p>
          <a:p>
            <a:pPr lvl="0">
              <a:defRPr sz="1800">
                <a:solidFill>
                  <a:srgbClr val="000000"/>
                </a:solidFill>
              </a:defRPr>
            </a:pPr>
            <a:endParaRPr lang="zh-CN" sz="2800">
              <a:solidFill>
                <a:srgbClr val="FFFFFF"/>
              </a:solidFill>
              <a:latin typeface="微软雅黑" charset="0"/>
              <a:ea typeface="微软雅黑" charset="0"/>
              <a:cs typeface="Agency FB" charset="0"/>
            </a:endParaRPr>
          </a:p>
        </p:txBody>
      </p:sp>
      <p:sp>
        <p:nvSpPr>
          <p:cNvPr id="13" name="Shape 1404"/>
          <p:cNvSpPr/>
          <p:nvPr/>
        </p:nvSpPr>
        <p:spPr>
          <a:xfrm>
            <a:off x="16876395" y="9431020"/>
            <a:ext cx="1847215" cy="648335"/>
          </a:xfrm>
          <a:prstGeom prst="rect">
            <a:avLst/>
          </a:prstGeom>
          <a:ln w="25400">
            <a:miter lim="400000"/>
          </a:ln>
        </p:spPr>
        <p:txBody>
          <a:bodyPr lIns="0" tIns="0" rIns="0" bIns="0" anchor="b">
            <a:normAutofit/>
          </a:bodyPr>
          <a:lstStyle>
            <a:lvl1pPr algn="ctr">
              <a:lnSpc>
                <a:spcPct val="90000"/>
              </a:lnSpc>
              <a:defRPr sz="8400">
                <a:solidFill>
                  <a:srgbClr val="FFFFFF"/>
                </a:solidFill>
                <a:latin typeface="Lora"/>
                <a:ea typeface="Lora"/>
                <a:cs typeface="Lora"/>
                <a:sym typeface="Lora"/>
              </a:defRPr>
            </a:lvl1pPr>
          </a:lstStyle>
          <a:p>
            <a:pPr lvl="0">
              <a:defRPr sz="1800">
                <a:solidFill>
                  <a:srgbClr val="000000"/>
                </a:solidFill>
              </a:defRPr>
            </a:pPr>
            <a:r>
              <a:rPr lang="zh-CN" sz="3600">
                <a:solidFill>
                  <a:srgbClr val="A4947E"/>
                </a:solidFill>
                <a:latin typeface="微软雅黑" charset="0"/>
                <a:ea typeface="微软雅黑" charset="0"/>
                <a:cs typeface="Agency FB" charset="0"/>
              </a:rPr>
              <a:t>功能二</a:t>
            </a:r>
          </a:p>
        </p:txBody>
      </p:sp>
      <p:sp>
        <p:nvSpPr>
          <p:cNvPr id="14" name="Shape 1405"/>
          <p:cNvSpPr/>
          <p:nvPr/>
        </p:nvSpPr>
        <p:spPr>
          <a:xfrm>
            <a:off x="16581120" y="10228580"/>
            <a:ext cx="2630805" cy="2016125"/>
          </a:xfrm>
          <a:prstGeom prst="rect">
            <a:avLst/>
          </a:prstGeom>
          <a:ln w="25400">
            <a:miter lim="400000"/>
          </a:ln>
        </p:spPr>
        <p:txBody>
          <a:bodyPr wrap="square" tIns="91439" bIns="91439">
            <a:spAutoFit/>
          </a:bodyPr>
          <a:lstStyle>
            <a:lvl1pPr>
              <a:defRPr sz="2800">
                <a:solidFill>
                  <a:srgbClr val="FFFFFF"/>
                </a:solidFill>
                <a:latin typeface="+mj-lt"/>
                <a:ea typeface="+mj-ea"/>
                <a:cs typeface="+mj-cs"/>
                <a:sym typeface="Montserrat-Regular"/>
              </a:defRPr>
            </a:lvl1pPr>
          </a:lstStyle>
          <a:p>
            <a:pPr lvl="0">
              <a:lnSpc>
                <a:spcPct val="110000"/>
              </a:lnSpc>
              <a:defRPr sz="1800">
                <a:solidFill>
                  <a:srgbClr val="000000"/>
                </a:solidFill>
              </a:defRPr>
            </a:pPr>
            <a:r>
              <a:rPr lang="zh-CN" sz="2800">
                <a:solidFill>
                  <a:srgbClr val="A4947E"/>
                </a:solidFill>
                <a:latin typeface="微软雅黑" charset="0"/>
                <a:ea typeface="微软雅黑" charset="0"/>
                <a:cs typeface="Agency FB" charset="0"/>
              </a:rPr>
              <a:t>请在此处填写内容，</a:t>
            </a:r>
            <a:r>
              <a:rPr lang="zh-CN" sz="2800">
                <a:solidFill>
                  <a:srgbClr val="A4947E"/>
                </a:solidFill>
                <a:latin typeface="微软雅黑" charset="0"/>
                <a:ea typeface="微软雅黑" charset="0"/>
                <a:cs typeface="Agency FB" charset="0"/>
                <a:sym typeface="+mn-ea"/>
              </a:rPr>
              <a:t>请在此处填写内容</a:t>
            </a:r>
          </a:p>
          <a:p>
            <a:pPr lvl="0">
              <a:defRPr sz="1800">
                <a:solidFill>
                  <a:srgbClr val="000000"/>
                </a:solidFill>
              </a:defRPr>
            </a:pPr>
            <a:endParaRPr lang="zh-CN" sz="2800">
              <a:solidFill>
                <a:srgbClr val="A4947E"/>
              </a:solidFill>
              <a:latin typeface="微软雅黑" charset="0"/>
              <a:ea typeface="微软雅黑" charset="0"/>
              <a:cs typeface="Agency FB" charset="0"/>
              <a:sym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47" presetClass="entr" presetSubtype="0" fill="hold" nodeType="afterEffect">
                                  <p:stCondLst>
                                    <p:cond delay="0"/>
                                  </p:stCondLst>
                                  <p:childTnLst>
                                    <p:set>
                                      <p:cBhvr>
                                        <p:cTn id="20" dur="1" fill="hold">
                                          <p:stCondLst>
                                            <p:cond delay="0"/>
                                          </p:stCondLst>
                                        </p:cTn>
                                        <p:tgtEl>
                                          <p:spTgt spid="1400"/>
                                        </p:tgtEl>
                                        <p:attrNameLst>
                                          <p:attrName>style.visibility</p:attrName>
                                        </p:attrNameLst>
                                      </p:cBhvr>
                                      <p:to>
                                        <p:strVal val="visible"/>
                                      </p:to>
                                    </p:set>
                                    <p:animEffect transition="in" filter="fade">
                                      <p:cBhvr>
                                        <p:cTn id="21" dur="1000"/>
                                        <p:tgtEl>
                                          <p:spTgt spid="1400"/>
                                        </p:tgtEl>
                                      </p:cBhvr>
                                    </p:animEffect>
                                    <p:anim calcmode="lin" valueType="num">
                                      <p:cBhvr>
                                        <p:cTn id="22" dur="1000" fill="hold"/>
                                        <p:tgtEl>
                                          <p:spTgt spid="1400"/>
                                        </p:tgtEl>
                                        <p:attrNameLst>
                                          <p:attrName>ppt_x</p:attrName>
                                        </p:attrNameLst>
                                      </p:cBhvr>
                                      <p:tavLst>
                                        <p:tav tm="0">
                                          <p:val>
                                            <p:strVal val="#ppt_x"/>
                                          </p:val>
                                        </p:tav>
                                        <p:tav tm="100000">
                                          <p:val>
                                            <p:strVal val="#ppt_x"/>
                                          </p:val>
                                        </p:tav>
                                      </p:tavLst>
                                    </p:anim>
                                    <p:anim calcmode="lin" valueType="num">
                                      <p:cBhvr>
                                        <p:cTn id="23" dur="1000" fill="hold"/>
                                        <p:tgtEl>
                                          <p:spTgt spid="1400"/>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1402"/>
                                        </p:tgtEl>
                                        <p:attrNameLst>
                                          <p:attrName>style.visibility</p:attrName>
                                        </p:attrNameLst>
                                      </p:cBhvr>
                                      <p:to>
                                        <p:strVal val="visible"/>
                                      </p:to>
                                    </p:set>
                                    <p:animEffect transition="in" filter="fade">
                                      <p:cBhvr>
                                        <p:cTn id="32" dur="1000"/>
                                        <p:tgtEl>
                                          <p:spTgt spid="1402"/>
                                        </p:tgtEl>
                                      </p:cBhvr>
                                    </p:animEffect>
                                    <p:anim calcmode="lin" valueType="num">
                                      <p:cBhvr>
                                        <p:cTn id="33" dur="1000" fill="hold"/>
                                        <p:tgtEl>
                                          <p:spTgt spid="1402"/>
                                        </p:tgtEl>
                                        <p:attrNameLst>
                                          <p:attrName>ppt_x</p:attrName>
                                        </p:attrNameLst>
                                      </p:cBhvr>
                                      <p:tavLst>
                                        <p:tav tm="0">
                                          <p:val>
                                            <p:strVal val="#ppt_x"/>
                                          </p:val>
                                        </p:tav>
                                        <p:tav tm="100000">
                                          <p:val>
                                            <p:strVal val="#ppt_x"/>
                                          </p:val>
                                        </p:tav>
                                      </p:tavLst>
                                    </p:anim>
                                    <p:anim calcmode="lin" valueType="num">
                                      <p:cBhvr>
                                        <p:cTn id="34" dur="1000" fill="hold"/>
                                        <p:tgtEl>
                                          <p:spTgt spid="140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000"/>
                                        <p:tgtEl>
                                          <p:spTgt spid="6"/>
                                        </p:tgtEl>
                                      </p:cBhvr>
                                    </p:animEffect>
                                    <p:anim calcmode="lin" valueType="num">
                                      <p:cBhvr>
                                        <p:cTn id="38" dur="1000" fill="hold"/>
                                        <p:tgtEl>
                                          <p:spTgt spid="6"/>
                                        </p:tgtEl>
                                        <p:attrNameLst>
                                          <p:attrName>ppt_x</p:attrName>
                                        </p:attrNameLst>
                                      </p:cBhvr>
                                      <p:tavLst>
                                        <p:tav tm="0">
                                          <p:val>
                                            <p:strVal val="#ppt_x"/>
                                          </p:val>
                                        </p:tav>
                                        <p:tav tm="100000">
                                          <p:val>
                                            <p:strVal val="#ppt_x"/>
                                          </p:val>
                                        </p:tav>
                                      </p:tavLst>
                                    </p:anim>
                                    <p:anim calcmode="lin" valueType="num">
                                      <p:cBhvr>
                                        <p:cTn id="39" dur="1000" fill="hold"/>
                                        <p:tgtEl>
                                          <p:spTgt spid="6"/>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10" presetClass="entr" presetSubtype="0" fill="hold" grpId="1" nodeType="afterEffect">
                                  <p:stCondLst>
                                    <p:cond delay="0"/>
                                  </p:stCondLst>
                                  <p:childTnLst>
                                    <p:set>
                                      <p:cBhvr>
                                        <p:cTn id="42" dur="1" fill="hold">
                                          <p:stCondLst>
                                            <p:cond delay="0"/>
                                          </p:stCondLst>
                                        </p:cTn>
                                        <p:tgtEl>
                                          <p:spTgt spid="1397"/>
                                        </p:tgtEl>
                                        <p:attrNameLst>
                                          <p:attrName>style.visibility</p:attrName>
                                        </p:attrNameLst>
                                      </p:cBhvr>
                                      <p:to>
                                        <p:strVal val="visible"/>
                                      </p:to>
                                    </p:set>
                                    <p:animEffect transition="in" filter="fade">
                                      <p:cBhvr>
                                        <p:cTn id="43" dur="500"/>
                                        <p:tgtEl>
                                          <p:spTgt spid="1397"/>
                                        </p:tgtEl>
                                      </p:cBhvr>
                                    </p:animEffect>
                                  </p:childTnLst>
                                </p:cTn>
                              </p:par>
                            </p:childTnLst>
                          </p:cTn>
                        </p:par>
                        <p:par>
                          <p:cTn id="44" fill="hold">
                            <p:stCondLst>
                              <p:cond delay="5500"/>
                            </p:stCondLst>
                            <p:childTnLst>
                              <p:par>
                                <p:cTn id="45" presetID="10" presetClass="entr" presetSubtype="0" fill="hold" grpId="0" nodeType="afterEffect">
                                  <p:stCondLst>
                                    <p:cond delay="0"/>
                                  </p:stCondLst>
                                  <p:childTnLst>
                                    <p:set>
                                      <p:cBhvr>
                                        <p:cTn id="46" dur="1" fill="hold">
                                          <p:stCondLst>
                                            <p:cond delay="0"/>
                                          </p:stCondLst>
                                        </p:cTn>
                                        <p:tgtEl>
                                          <p:spTgt spid="1404"/>
                                        </p:tgtEl>
                                        <p:attrNameLst>
                                          <p:attrName>style.visibility</p:attrName>
                                        </p:attrNameLst>
                                      </p:cBhvr>
                                      <p:to>
                                        <p:strVal val="visible"/>
                                      </p:to>
                                    </p:set>
                                    <p:animEffect transition="in" filter="fade">
                                      <p:cBhvr>
                                        <p:cTn id="47" dur="500"/>
                                        <p:tgtEl>
                                          <p:spTgt spid="140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05"/>
                                        </p:tgtEl>
                                        <p:attrNameLst>
                                          <p:attrName>style.visibility</p:attrName>
                                        </p:attrNameLst>
                                      </p:cBhvr>
                                      <p:to>
                                        <p:strVal val="visible"/>
                                      </p:to>
                                    </p:set>
                                    <p:animEffect transition="in" filter="fade">
                                      <p:cBhvr>
                                        <p:cTn id="50" dur="500"/>
                                        <p:tgtEl>
                                          <p:spTgt spid="1405"/>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1398"/>
                                        </p:tgtEl>
                                        <p:attrNameLst>
                                          <p:attrName>style.visibility</p:attrName>
                                        </p:attrNameLst>
                                      </p:cBhvr>
                                      <p:to>
                                        <p:strVal val="visible"/>
                                      </p:to>
                                    </p:set>
                                    <p:animEffect transition="in" filter="fade">
                                      <p:cBhvr>
                                        <p:cTn id="54" dur="500"/>
                                        <p:tgtEl>
                                          <p:spTgt spid="1398"/>
                                        </p:tgtEl>
                                      </p:cBhvr>
                                    </p:animEffect>
                                  </p:childTnLst>
                                </p:cTn>
                              </p:par>
                            </p:childTnLst>
                          </p:cTn>
                        </p:par>
                        <p:par>
                          <p:cTn id="55" fill="hold">
                            <p:stCondLst>
                              <p:cond delay="6500"/>
                            </p:stCondLst>
                            <p:childTnLst>
                              <p:par>
                                <p:cTn id="56" presetID="10" presetClass="entr" presetSubtype="0"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500"/>
                                        <p:tgtEl>
                                          <p:spTgt spid="1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childTnLst>
                                </p:cTn>
                              </p:par>
                            </p:childTnLst>
                          </p:cTn>
                        </p:par>
                        <p:par>
                          <p:cTn id="62" fill="hold">
                            <p:stCondLst>
                              <p:cond delay="7000"/>
                            </p:stCondLst>
                            <p:childTnLst>
                              <p:par>
                                <p:cTn id="63" presetID="10" presetClass="entr" presetSubtype="0" fill="hold" grpId="0" nodeType="afterEffect">
                                  <p:stCondLst>
                                    <p:cond delay="0"/>
                                  </p:stCondLst>
                                  <p:childTnLst>
                                    <p:set>
                                      <p:cBhvr>
                                        <p:cTn id="64" dur="1" fill="hold">
                                          <p:stCondLst>
                                            <p:cond delay="0"/>
                                          </p:stCondLst>
                                        </p:cTn>
                                        <p:tgtEl>
                                          <p:spTgt spid="1399"/>
                                        </p:tgtEl>
                                        <p:attrNameLst>
                                          <p:attrName>style.visibility</p:attrName>
                                        </p:attrNameLst>
                                      </p:cBhvr>
                                      <p:to>
                                        <p:strVal val="visible"/>
                                      </p:to>
                                    </p:set>
                                    <p:animEffect transition="in" filter="fade">
                                      <p:cBhvr>
                                        <p:cTn id="65" dur="500"/>
                                        <p:tgtEl>
                                          <p:spTgt spid="1399"/>
                                        </p:tgtEl>
                                      </p:cBhvr>
                                    </p:animEffect>
                                  </p:childTnLst>
                                </p:cTn>
                              </p:par>
                            </p:childTnLst>
                          </p:cTn>
                        </p:par>
                        <p:par>
                          <p:cTn id="66" fill="hold">
                            <p:stCondLst>
                              <p:cond delay="7500"/>
                            </p:stCondLst>
                            <p:childTnLst>
                              <p:par>
                                <p:cTn id="67" presetID="10" presetClass="entr" presetSubtype="0"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500"/>
                                        <p:tgtEl>
                                          <p:spTgt spid="1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7" grpId="0" animBg="1"/>
      <p:bldP spid="1397" grpId="1" animBg="1"/>
      <p:bldP spid="1398" grpId="0" animBg="1"/>
      <p:bldP spid="1399" grpId="0" animBg="1"/>
      <p:bldP spid="1404" grpId="0" animBg="1"/>
      <p:bldP spid="1405" grpId="0" animBg="1"/>
      <p:bldP spid="1025" grpId="0" animBg="1"/>
      <p:bldP spid="7" grpId="0" bldLvl="0" animBg="1"/>
      <p:bldP spid="10" grpId="0" animBg="1"/>
      <p:bldP spid="11" grpId="0" animBg="1"/>
      <p:bldP spid="12"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 name="Shape 1413"/>
          <p:cNvSpPr>
            <a:spLocks noGrp="1"/>
          </p:cNvSpPr>
          <p:nvPr>
            <p:ph type="sldNum" sz="quarter" idx="2"/>
          </p:nvPr>
        </p:nvSpPr>
        <p:spPr>
          <a:prstGeom prst="rect">
            <a:avLst/>
          </a:prstGeom>
        </p:spPr>
        <p:txBody>
          <a:bodyPr lIns="0" tIns="0" rIns="0" bIns="0"/>
          <a:lstStyle/>
          <a:p>
            <a:pPr lvl="0">
              <a:defRPr sz="1800">
                <a:solidFill>
                  <a:srgbClr val="000000"/>
                </a:solidFill>
              </a:defRPr>
            </a:pPr>
            <a:fld id="{86CB4B4D-7CA3-9044-876B-883B54F8677D}" type="slidenum">
              <a:rPr sz="2400">
                <a:solidFill>
                  <a:srgbClr val="888888"/>
                </a:solidFill>
              </a:rPr>
              <a:t>14</a:t>
            </a:fld>
            <a:endParaRPr sz="2400">
              <a:solidFill>
                <a:srgbClr val="888888"/>
              </a:solidFill>
            </a:endParaRPr>
          </a:p>
        </p:txBody>
      </p:sp>
      <p:sp>
        <p:nvSpPr>
          <p:cNvPr id="1415" name="Shape 1415"/>
          <p:cNvSpPr/>
          <p:nvPr/>
        </p:nvSpPr>
        <p:spPr>
          <a:xfrm rot="2369050">
            <a:off x="13004076" y="-3032910"/>
            <a:ext cx="8316453" cy="23104549"/>
          </a:xfrm>
          <a:prstGeom prst="rect">
            <a:avLst/>
          </a:prstGeom>
          <a:solidFill>
            <a:srgbClr val="A4947E"/>
          </a:solidFill>
          <a:ln w="12700">
            <a:miter lim="400000"/>
          </a:ln>
        </p:spPr>
        <p:txBody>
          <a:bodyPr lIns="0" tIns="0" rIns="0" bIns="0" anchor="ctr"/>
          <a:lstStyle/>
          <a:p>
            <a:pPr lvl="0"/>
            <a:endParaRPr/>
          </a:p>
        </p:txBody>
      </p:sp>
      <p:sp>
        <p:nvSpPr>
          <p:cNvPr id="1422" name="Shape 1422"/>
          <p:cNvSpPr/>
          <p:nvPr/>
        </p:nvSpPr>
        <p:spPr>
          <a:xfrm>
            <a:off x="12270583" y="11141448"/>
            <a:ext cx="1" cy="1540375"/>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pic>
        <p:nvPicPr>
          <p:cNvPr id="1423" name="iPhone.png"/>
          <p:cNvPicPr/>
          <p:nvPr/>
        </p:nvPicPr>
        <p:blipFill>
          <a:blip r:embed="rId3"/>
          <a:srcRect l="28674" r="26166"/>
          <a:stretch>
            <a:fillRect/>
          </a:stretch>
        </p:blipFill>
        <p:spPr>
          <a:xfrm flipH="1">
            <a:off x="17146218" y="482600"/>
            <a:ext cx="6194049" cy="13716000"/>
          </a:xfrm>
          <a:prstGeom prst="rect">
            <a:avLst/>
          </a:prstGeom>
          <a:ln w="12700">
            <a:miter lim="400000"/>
            <a:headEnd/>
            <a:tailEnd/>
          </a:ln>
        </p:spPr>
      </p:pic>
      <p:sp>
        <p:nvSpPr>
          <p:cNvPr id="1425" name="Shape 1425"/>
          <p:cNvSpPr/>
          <p:nvPr/>
        </p:nvSpPr>
        <p:spPr>
          <a:xfrm>
            <a:off x="13438983" y="8095988"/>
            <a:ext cx="1" cy="1540375"/>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426" name="Shape 1426"/>
          <p:cNvSpPr/>
          <p:nvPr/>
        </p:nvSpPr>
        <p:spPr>
          <a:xfrm>
            <a:off x="14708982" y="5243568"/>
            <a:ext cx="1" cy="1540375"/>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025" name="Shape 1025"/>
          <p:cNvSpPr>
            <a:spLocks noGrp="1"/>
          </p:cNvSpPr>
          <p:nvPr/>
        </p:nvSpPr>
        <p:spPr>
          <a:xfrm>
            <a:off x="1899920" y="2025650"/>
            <a:ext cx="9458960" cy="1532255"/>
          </a:xfrm>
          <a:prstGeom prst="rect">
            <a:avLst/>
          </a:prstGeom>
          <a:ln w="25400">
            <a:miter lim="400000"/>
          </a:ln>
        </p:spPr>
        <p:txBody>
          <a:bodyPr tIns="91439" bIns="91439" anchor="b">
            <a:normAutofit/>
          </a:bodyPr>
          <a:lstStyle>
            <a:lvl1pPr>
              <a:lnSpc>
                <a:spcPct val="80000"/>
              </a:lnSpc>
              <a:defRPr sz="8400"/>
            </a:lvl1pPr>
          </a:lstStyle>
          <a:p>
            <a:pPr lvl="0">
              <a:defRPr sz="1800">
                <a:solidFill>
                  <a:srgbClr val="000000"/>
                </a:solidFill>
              </a:defRPr>
            </a:pPr>
            <a:r>
              <a:rPr lang="zh-CN" altLang="en-US" sz="7200">
                <a:solidFill>
                  <a:srgbClr val="A4947E"/>
                </a:solidFill>
                <a:latin typeface="微软雅黑" charset="0"/>
                <a:ea typeface="微软雅黑" charset="0"/>
              </a:rPr>
              <a:t>功能展示</a:t>
            </a:r>
          </a:p>
        </p:txBody>
      </p:sp>
      <p:sp>
        <p:nvSpPr>
          <p:cNvPr id="7" name="文本框 6"/>
          <p:cNvSpPr txBox="1"/>
          <p:nvPr/>
        </p:nvSpPr>
        <p:spPr>
          <a:xfrm>
            <a:off x="1898650" y="3176905"/>
            <a:ext cx="5989320"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Function display</a:t>
            </a:r>
          </a:p>
        </p:txBody>
      </p:sp>
      <p:pic>
        <p:nvPicPr>
          <p:cNvPr id="6" name="图片占位符 3" descr="未标题-2"/>
          <p:cNvPicPr>
            <a:picLocks noGrp="1" noChangeAspect="1"/>
          </p:cNvPicPr>
          <p:nvPr>
            <p:ph type="pic" sz="quarter" idx="14"/>
          </p:nvPr>
        </p:nvPicPr>
        <p:blipFill>
          <a:blip r:embed="rId4"/>
          <a:stretch>
            <a:fillRect/>
          </a:stretch>
        </p:blipFill>
        <p:spPr>
          <a:xfrm>
            <a:off x="18388330" y="3685540"/>
            <a:ext cx="4079240" cy="7310120"/>
          </a:xfrm>
          <a:prstGeom prst="rect">
            <a:avLst/>
          </a:prstGeom>
          <a:noFill/>
          <a:ln w="12700" cap="flat" cmpd="sng">
            <a:solidFill>
              <a:schemeClr val="tx1"/>
            </a:solidFill>
            <a:prstDash val="solid"/>
            <a:round/>
            <a:headEnd type="none" w="med" len="med"/>
            <a:tailEnd type="none" w="med" len="med"/>
          </a:ln>
        </p:spPr>
      </p:pic>
      <p:sp>
        <p:nvSpPr>
          <p:cNvPr id="10" name="文本框 9"/>
          <p:cNvSpPr txBox="1"/>
          <p:nvPr/>
        </p:nvSpPr>
        <p:spPr>
          <a:xfrm>
            <a:off x="1781810" y="5152390"/>
            <a:ext cx="7296150" cy="533273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rPr>
              <a:t>请在此处填写内容，</a:t>
            </a:r>
            <a:r>
              <a:rPr lang="zh-CN" altLang="en-US" sz="2800">
                <a:ln>
                  <a:noFill/>
                </a:ln>
                <a:solidFill>
                  <a:schemeClr val="bg1">
                    <a:lumMod val="65000"/>
                  </a:schemeClr>
                </a:solidFill>
                <a:effectLst/>
                <a:uFillTx/>
                <a:latin typeface="微软雅黑" charset="0"/>
                <a:ea typeface="微软雅黑" charset="0"/>
                <a:sym typeface="Calibri"/>
              </a:rPr>
              <a:t>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p>
          <a:p>
            <a:pPr marL="0" marR="0" indent="0" algn="l" defTabSz="914400" rtl="0" fontAlgn="auto" latinLnBrk="1" hangingPunct="0">
              <a:lnSpc>
                <a:spcPct val="100000"/>
              </a:lnSpc>
              <a:spcBef>
                <a:spcPts val="0"/>
              </a:spcBef>
              <a:spcAft>
                <a:spcPts val="0"/>
              </a:spcAft>
              <a:buClrTx/>
              <a:buSzTx/>
              <a:buFontTx/>
              <a:buNone/>
            </a:pP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p:txBody>
      </p:sp>
      <p:sp>
        <p:nvSpPr>
          <p:cNvPr id="1404" name="Shape 1404"/>
          <p:cNvSpPr/>
          <p:nvPr/>
        </p:nvSpPr>
        <p:spPr>
          <a:xfrm>
            <a:off x="15232380" y="4775835"/>
            <a:ext cx="1847215" cy="648335"/>
          </a:xfrm>
          <a:prstGeom prst="rect">
            <a:avLst/>
          </a:prstGeom>
          <a:ln w="25400">
            <a:miter lim="400000"/>
          </a:ln>
        </p:spPr>
        <p:txBody>
          <a:bodyPr lIns="0" tIns="0" rIns="0" bIns="0" anchor="b">
            <a:normAutofit/>
          </a:bodyPr>
          <a:lstStyle>
            <a:lvl1pPr algn="ctr">
              <a:lnSpc>
                <a:spcPct val="90000"/>
              </a:lnSpc>
              <a:defRPr sz="8400">
                <a:solidFill>
                  <a:srgbClr val="FFFFFF"/>
                </a:solidFill>
                <a:latin typeface="Lora"/>
                <a:ea typeface="Lora"/>
                <a:cs typeface="Lora"/>
                <a:sym typeface="Lora"/>
              </a:defRPr>
            </a:lvl1pPr>
          </a:lstStyle>
          <a:p>
            <a:pPr lvl="0">
              <a:defRPr sz="1800">
                <a:solidFill>
                  <a:srgbClr val="000000"/>
                </a:solidFill>
              </a:defRPr>
            </a:pPr>
            <a:r>
              <a:rPr lang="zh-CN" sz="3600">
                <a:solidFill>
                  <a:srgbClr val="FFFFFF"/>
                </a:solidFill>
                <a:latin typeface="微软雅黑" charset="0"/>
                <a:ea typeface="微软雅黑" charset="0"/>
                <a:cs typeface="Agency FB" charset="0"/>
              </a:rPr>
              <a:t>功能一</a:t>
            </a:r>
          </a:p>
        </p:txBody>
      </p:sp>
      <p:sp>
        <p:nvSpPr>
          <p:cNvPr id="1405" name="Shape 1405"/>
          <p:cNvSpPr/>
          <p:nvPr/>
        </p:nvSpPr>
        <p:spPr>
          <a:xfrm>
            <a:off x="14937105" y="5573395"/>
            <a:ext cx="2630805" cy="2016125"/>
          </a:xfrm>
          <a:prstGeom prst="rect">
            <a:avLst/>
          </a:prstGeom>
          <a:ln w="25400">
            <a:miter lim="400000"/>
          </a:ln>
        </p:spPr>
        <p:txBody>
          <a:bodyPr wrap="square" tIns="91439" bIns="91439">
            <a:spAutoFit/>
          </a:bodyPr>
          <a:lstStyle>
            <a:lvl1pPr>
              <a:defRPr sz="2800">
                <a:solidFill>
                  <a:srgbClr val="FFFFFF"/>
                </a:solidFill>
                <a:latin typeface="+mj-lt"/>
                <a:ea typeface="+mj-ea"/>
                <a:cs typeface="+mj-cs"/>
                <a:sym typeface="Montserrat-Regular"/>
              </a:defRPr>
            </a:lvl1pPr>
          </a:lstStyle>
          <a:p>
            <a:pPr lvl="0">
              <a:lnSpc>
                <a:spcPct val="110000"/>
              </a:lnSpc>
              <a:defRPr sz="1800">
                <a:solidFill>
                  <a:srgbClr val="000000"/>
                </a:solidFill>
              </a:defRPr>
            </a:pPr>
            <a:r>
              <a:rPr lang="zh-CN" sz="2800">
                <a:solidFill>
                  <a:srgbClr val="FFFFFF"/>
                </a:solidFill>
                <a:latin typeface="微软雅黑" charset="0"/>
                <a:ea typeface="微软雅黑" charset="0"/>
                <a:cs typeface="Agency FB" charset="0"/>
              </a:rPr>
              <a:t>请在此处填写内容，</a:t>
            </a:r>
            <a:r>
              <a:rPr lang="zh-CN" sz="2800">
                <a:solidFill>
                  <a:srgbClr val="FFFFFF"/>
                </a:solidFill>
                <a:latin typeface="微软雅黑" charset="0"/>
                <a:ea typeface="微软雅黑" charset="0"/>
                <a:cs typeface="Agency FB" charset="0"/>
                <a:sym typeface="+mn-ea"/>
              </a:rPr>
              <a:t>请在此处填写内容</a:t>
            </a:r>
            <a:endParaRPr lang="zh-CN" sz="2800">
              <a:solidFill>
                <a:srgbClr val="FFFFFF"/>
              </a:solidFill>
              <a:latin typeface="微软雅黑" charset="0"/>
              <a:ea typeface="微软雅黑" charset="0"/>
              <a:cs typeface="Agency FB" charset="0"/>
            </a:endParaRPr>
          </a:p>
          <a:p>
            <a:pPr lvl="0">
              <a:defRPr sz="1800">
                <a:solidFill>
                  <a:srgbClr val="000000"/>
                </a:solidFill>
              </a:defRPr>
            </a:pPr>
            <a:endParaRPr lang="zh-CN" sz="2800">
              <a:solidFill>
                <a:srgbClr val="FFFFFF"/>
              </a:solidFill>
              <a:latin typeface="微软雅黑" charset="0"/>
              <a:ea typeface="微软雅黑" charset="0"/>
              <a:cs typeface="Agency FB" charset="0"/>
            </a:endParaRPr>
          </a:p>
        </p:txBody>
      </p:sp>
      <p:sp>
        <p:nvSpPr>
          <p:cNvPr id="5" name="Shape 1404"/>
          <p:cNvSpPr/>
          <p:nvPr/>
        </p:nvSpPr>
        <p:spPr>
          <a:xfrm>
            <a:off x="13992860" y="7687310"/>
            <a:ext cx="1847215" cy="648335"/>
          </a:xfrm>
          <a:prstGeom prst="rect">
            <a:avLst/>
          </a:prstGeom>
          <a:ln w="25400">
            <a:miter lim="400000"/>
          </a:ln>
        </p:spPr>
        <p:txBody>
          <a:bodyPr lIns="0" tIns="0" rIns="0" bIns="0" anchor="b">
            <a:normAutofit/>
          </a:bodyPr>
          <a:lstStyle>
            <a:lvl1pPr algn="ctr">
              <a:lnSpc>
                <a:spcPct val="90000"/>
              </a:lnSpc>
              <a:defRPr sz="8400">
                <a:solidFill>
                  <a:srgbClr val="FFFFFF"/>
                </a:solidFill>
                <a:latin typeface="Lora"/>
                <a:ea typeface="Lora"/>
                <a:cs typeface="Lora"/>
                <a:sym typeface="Lora"/>
              </a:defRPr>
            </a:lvl1pPr>
          </a:lstStyle>
          <a:p>
            <a:pPr lvl="0">
              <a:defRPr sz="1800">
                <a:solidFill>
                  <a:srgbClr val="000000"/>
                </a:solidFill>
              </a:defRPr>
            </a:pPr>
            <a:r>
              <a:rPr lang="zh-CN" sz="3600">
                <a:solidFill>
                  <a:srgbClr val="FFFFFF"/>
                </a:solidFill>
                <a:latin typeface="微软雅黑" charset="0"/>
                <a:ea typeface="微软雅黑" charset="0"/>
                <a:cs typeface="Agency FB" charset="0"/>
              </a:rPr>
              <a:t>功能二</a:t>
            </a:r>
          </a:p>
        </p:txBody>
      </p:sp>
      <p:sp>
        <p:nvSpPr>
          <p:cNvPr id="8" name="Shape 1405"/>
          <p:cNvSpPr/>
          <p:nvPr/>
        </p:nvSpPr>
        <p:spPr>
          <a:xfrm>
            <a:off x="13697585" y="8484870"/>
            <a:ext cx="2630805" cy="2016125"/>
          </a:xfrm>
          <a:prstGeom prst="rect">
            <a:avLst/>
          </a:prstGeom>
          <a:ln w="25400">
            <a:miter lim="400000"/>
          </a:ln>
        </p:spPr>
        <p:txBody>
          <a:bodyPr wrap="square" tIns="91439" bIns="91439">
            <a:spAutoFit/>
          </a:bodyPr>
          <a:lstStyle>
            <a:lvl1pPr>
              <a:defRPr sz="2800">
                <a:solidFill>
                  <a:srgbClr val="FFFFFF"/>
                </a:solidFill>
                <a:latin typeface="+mj-lt"/>
                <a:ea typeface="+mj-ea"/>
                <a:cs typeface="+mj-cs"/>
                <a:sym typeface="Montserrat-Regular"/>
              </a:defRPr>
            </a:lvl1pPr>
          </a:lstStyle>
          <a:p>
            <a:pPr lvl="0">
              <a:lnSpc>
                <a:spcPct val="110000"/>
              </a:lnSpc>
              <a:defRPr sz="1800">
                <a:solidFill>
                  <a:srgbClr val="000000"/>
                </a:solidFill>
              </a:defRPr>
            </a:pPr>
            <a:r>
              <a:rPr lang="zh-CN" sz="2800">
                <a:solidFill>
                  <a:srgbClr val="FFFFFF"/>
                </a:solidFill>
                <a:latin typeface="微软雅黑" charset="0"/>
                <a:ea typeface="微软雅黑" charset="0"/>
                <a:cs typeface="Agency FB" charset="0"/>
              </a:rPr>
              <a:t>请在此处填写内容，</a:t>
            </a:r>
            <a:r>
              <a:rPr lang="zh-CN" sz="2800">
                <a:solidFill>
                  <a:srgbClr val="FFFFFF"/>
                </a:solidFill>
                <a:latin typeface="微软雅黑" charset="0"/>
                <a:ea typeface="微软雅黑" charset="0"/>
                <a:cs typeface="Agency FB" charset="0"/>
                <a:sym typeface="+mn-ea"/>
              </a:rPr>
              <a:t>请在此处填写内容</a:t>
            </a:r>
            <a:endParaRPr lang="zh-CN" sz="2800">
              <a:solidFill>
                <a:srgbClr val="FFFFFF"/>
              </a:solidFill>
              <a:latin typeface="微软雅黑" charset="0"/>
              <a:ea typeface="微软雅黑" charset="0"/>
              <a:cs typeface="Agency FB" charset="0"/>
            </a:endParaRPr>
          </a:p>
          <a:p>
            <a:pPr lvl="0">
              <a:defRPr sz="1800">
                <a:solidFill>
                  <a:srgbClr val="000000"/>
                </a:solidFill>
              </a:defRPr>
            </a:pPr>
            <a:endParaRPr lang="zh-CN" sz="2800">
              <a:solidFill>
                <a:srgbClr val="FFFFFF"/>
              </a:solidFill>
              <a:latin typeface="微软雅黑" charset="0"/>
              <a:ea typeface="微软雅黑" charset="0"/>
              <a:cs typeface="Agency FB" charset="0"/>
            </a:endParaRPr>
          </a:p>
        </p:txBody>
      </p:sp>
      <p:sp>
        <p:nvSpPr>
          <p:cNvPr id="9" name="Shape 1404"/>
          <p:cNvSpPr/>
          <p:nvPr/>
        </p:nvSpPr>
        <p:spPr>
          <a:xfrm>
            <a:off x="12840970" y="10591800"/>
            <a:ext cx="1847215" cy="648335"/>
          </a:xfrm>
          <a:prstGeom prst="rect">
            <a:avLst/>
          </a:prstGeom>
          <a:ln w="25400">
            <a:miter lim="400000"/>
          </a:ln>
        </p:spPr>
        <p:txBody>
          <a:bodyPr lIns="0" tIns="0" rIns="0" bIns="0" anchor="b">
            <a:normAutofit/>
          </a:bodyPr>
          <a:lstStyle>
            <a:lvl1pPr algn="ctr">
              <a:lnSpc>
                <a:spcPct val="90000"/>
              </a:lnSpc>
              <a:defRPr sz="8400">
                <a:solidFill>
                  <a:srgbClr val="FFFFFF"/>
                </a:solidFill>
                <a:latin typeface="Lora"/>
                <a:ea typeface="Lora"/>
                <a:cs typeface="Lora"/>
                <a:sym typeface="Lora"/>
              </a:defRPr>
            </a:lvl1pPr>
          </a:lstStyle>
          <a:p>
            <a:pPr lvl="0">
              <a:defRPr sz="1800">
                <a:solidFill>
                  <a:srgbClr val="000000"/>
                </a:solidFill>
              </a:defRPr>
            </a:pPr>
            <a:r>
              <a:rPr lang="zh-CN" sz="3600">
                <a:solidFill>
                  <a:srgbClr val="FFFFFF"/>
                </a:solidFill>
                <a:latin typeface="微软雅黑" charset="0"/>
                <a:ea typeface="微软雅黑" charset="0"/>
                <a:cs typeface="Agency FB" charset="0"/>
              </a:rPr>
              <a:t>功能三</a:t>
            </a:r>
          </a:p>
        </p:txBody>
      </p:sp>
      <p:sp>
        <p:nvSpPr>
          <p:cNvPr id="11" name="Shape 1405"/>
          <p:cNvSpPr/>
          <p:nvPr/>
        </p:nvSpPr>
        <p:spPr>
          <a:xfrm>
            <a:off x="12545695" y="11389360"/>
            <a:ext cx="2630805" cy="2016125"/>
          </a:xfrm>
          <a:prstGeom prst="rect">
            <a:avLst/>
          </a:prstGeom>
          <a:ln w="25400">
            <a:miter lim="400000"/>
          </a:ln>
        </p:spPr>
        <p:txBody>
          <a:bodyPr wrap="square" tIns="91439" bIns="91439">
            <a:spAutoFit/>
          </a:bodyPr>
          <a:lstStyle>
            <a:lvl1pPr>
              <a:defRPr sz="2800">
                <a:solidFill>
                  <a:srgbClr val="FFFFFF"/>
                </a:solidFill>
                <a:latin typeface="+mj-lt"/>
                <a:ea typeface="+mj-ea"/>
                <a:cs typeface="+mj-cs"/>
                <a:sym typeface="Montserrat-Regular"/>
              </a:defRPr>
            </a:lvl1pPr>
          </a:lstStyle>
          <a:p>
            <a:pPr lvl="0">
              <a:lnSpc>
                <a:spcPct val="110000"/>
              </a:lnSpc>
              <a:defRPr sz="1800">
                <a:solidFill>
                  <a:srgbClr val="000000"/>
                </a:solidFill>
              </a:defRPr>
            </a:pPr>
            <a:r>
              <a:rPr lang="zh-CN" sz="2800">
                <a:solidFill>
                  <a:srgbClr val="FFFFFF"/>
                </a:solidFill>
                <a:latin typeface="微软雅黑" charset="0"/>
                <a:ea typeface="微软雅黑" charset="0"/>
                <a:cs typeface="Agency FB" charset="0"/>
              </a:rPr>
              <a:t>请在此处填写内容，</a:t>
            </a:r>
            <a:r>
              <a:rPr lang="zh-CN" sz="2800">
                <a:solidFill>
                  <a:srgbClr val="FFFFFF"/>
                </a:solidFill>
                <a:latin typeface="微软雅黑" charset="0"/>
                <a:ea typeface="微软雅黑" charset="0"/>
                <a:cs typeface="Agency FB" charset="0"/>
                <a:sym typeface="+mn-ea"/>
              </a:rPr>
              <a:t>请在此处填写内容</a:t>
            </a:r>
            <a:endParaRPr lang="zh-CN" sz="2800">
              <a:solidFill>
                <a:srgbClr val="FFFFFF"/>
              </a:solidFill>
              <a:latin typeface="微软雅黑" charset="0"/>
              <a:ea typeface="微软雅黑" charset="0"/>
              <a:cs typeface="Agency FB" charset="0"/>
            </a:endParaRPr>
          </a:p>
          <a:p>
            <a:pPr lvl="0">
              <a:defRPr sz="1800">
                <a:solidFill>
                  <a:srgbClr val="000000"/>
                </a:solidFill>
              </a:defRPr>
            </a:pPr>
            <a:endParaRPr lang="zh-CN" sz="2800">
              <a:solidFill>
                <a:srgbClr val="FFFFFF"/>
              </a:solidFill>
              <a:latin typeface="微软雅黑" charset="0"/>
              <a:ea typeface="微软雅黑" charset="0"/>
              <a:cs typeface="Agency FB"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22" presetClass="entr" presetSubtype="4" fill="hold" grpId="0" nodeType="afterEffect">
                                  <p:stCondLst>
                                    <p:cond delay="0"/>
                                  </p:stCondLst>
                                  <p:childTnLst>
                                    <p:set>
                                      <p:cBhvr>
                                        <p:cTn id="20" dur="1" fill="hold">
                                          <p:stCondLst>
                                            <p:cond delay="0"/>
                                          </p:stCondLst>
                                        </p:cTn>
                                        <p:tgtEl>
                                          <p:spTgt spid="1415"/>
                                        </p:tgtEl>
                                        <p:attrNameLst>
                                          <p:attrName>style.visibility</p:attrName>
                                        </p:attrNameLst>
                                      </p:cBhvr>
                                      <p:to>
                                        <p:strVal val="visible"/>
                                      </p:to>
                                    </p:set>
                                    <p:animEffect transition="in" filter="wipe(down)">
                                      <p:cBhvr>
                                        <p:cTn id="21" dur="500"/>
                                        <p:tgtEl>
                                          <p:spTgt spid="1415"/>
                                        </p:tgtEl>
                                      </p:cBhvr>
                                    </p:animEffect>
                                  </p:childTnLst>
                                </p:cTn>
                              </p:par>
                            </p:childTnLst>
                          </p:cTn>
                        </p:par>
                        <p:par>
                          <p:cTn id="22" fill="hold">
                            <p:stCondLst>
                              <p:cond delay="3500"/>
                            </p:stCondLst>
                            <p:childTnLst>
                              <p:par>
                                <p:cTn id="23" presetID="42" presetClass="entr" presetSubtype="0" fill="hold" nodeType="afterEffect">
                                  <p:stCondLst>
                                    <p:cond delay="0"/>
                                  </p:stCondLst>
                                  <p:childTnLst>
                                    <p:set>
                                      <p:cBhvr>
                                        <p:cTn id="24" dur="1" fill="hold">
                                          <p:stCondLst>
                                            <p:cond delay="0"/>
                                          </p:stCondLst>
                                        </p:cTn>
                                        <p:tgtEl>
                                          <p:spTgt spid="1423"/>
                                        </p:tgtEl>
                                        <p:attrNameLst>
                                          <p:attrName>style.visibility</p:attrName>
                                        </p:attrNameLst>
                                      </p:cBhvr>
                                      <p:to>
                                        <p:strVal val="visible"/>
                                      </p:to>
                                    </p:set>
                                    <p:animEffect transition="in" filter="fade">
                                      <p:cBhvr>
                                        <p:cTn id="25" dur="1000"/>
                                        <p:tgtEl>
                                          <p:spTgt spid="1423"/>
                                        </p:tgtEl>
                                      </p:cBhvr>
                                    </p:animEffect>
                                    <p:anim calcmode="lin" valueType="num">
                                      <p:cBhvr>
                                        <p:cTn id="26" dur="1000" fill="hold"/>
                                        <p:tgtEl>
                                          <p:spTgt spid="1423"/>
                                        </p:tgtEl>
                                        <p:attrNameLst>
                                          <p:attrName>ppt_x</p:attrName>
                                        </p:attrNameLst>
                                      </p:cBhvr>
                                      <p:tavLst>
                                        <p:tav tm="0">
                                          <p:val>
                                            <p:strVal val="#ppt_x"/>
                                          </p:val>
                                        </p:tav>
                                        <p:tav tm="100000">
                                          <p:val>
                                            <p:strVal val="#ppt_x"/>
                                          </p:val>
                                        </p:tav>
                                      </p:tavLst>
                                    </p:anim>
                                    <p:anim calcmode="lin" valueType="num">
                                      <p:cBhvr>
                                        <p:cTn id="27" dur="1000" fill="hold"/>
                                        <p:tgtEl>
                                          <p:spTgt spid="1423"/>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7" presetClass="entr" presetSubtype="0" fill="hold" nodeType="afterEffect">
                                  <p:stCondLst>
                                    <p:cond delay="0"/>
                                  </p:stCondLst>
                                  <p:childTnLst>
                                    <p:set>
                                      <p:cBhvr>
                                        <p:cTn id="35" dur="1" fill="hold">
                                          <p:stCondLst>
                                            <p:cond delay="0"/>
                                          </p:stCondLst>
                                        </p:cTn>
                                        <p:tgtEl>
                                          <p:spTgt spid="1426"/>
                                        </p:tgtEl>
                                        <p:attrNameLst>
                                          <p:attrName>style.visibility</p:attrName>
                                        </p:attrNameLst>
                                      </p:cBhvr>
                                      <p:to>
                                        <p:strVal val="visible"/>
                                      </p:to>
                                    </p:set>
                                    <p:animEffect transition="in" filter="fade">
                                      <p:cBhvr>
                                        <p:cTn id="36" dur="1000"/>
                                        <p:tgtEl>
                                          <p:spTgt spid="1426"/>
                                        </p:tgtEl>
                                      </p:cBhvr>
                                    </p:animEffect>
                                    <p:anim calcmode="lin" valueType="num">
                                      <p:cBhvr>
                                        <p:cTn id="37" dur="1000" fill="hold"/>
                                        <p:tgtEl>
                                          <p:spTgt spid="1426"/>
                                        </p:tgtEl>
                                        <p:attrNameLst>
                                          <p:attrName>ppt_x</p:attrName>
                                        </p:attrNameLst>
                                      </p:cBhvr>
                                      <p:tavLst>
                                        <p:tav tm="0">
                                          <p:val>
                                            <p:strVal val="#ppt_x"/>
                                          </p:val>
                                        </p:tav>
                                        <p:tav tm="100000">
                                          <p:val>
                                            <p:strVal val="#ppt_x"/>
                                          </p:val>
                                        </p:tav>
                                      </p:tavLst>
                                    </p:anim>
                                    <p:anim calcmode="lin" valueType="num">
                                      <p:cBhvr>
                                        <p:cTn id="38" dur="1000" fill="hold"/>
                                        <p:tgtEl>
                                          <p:spTgt spid="1426"/>
                                        </p:tgtEl>
                                        <p:attrNameLst>
                                          <p:attrName>ppt_y</p:attrName>
                                        </p:attrNameLst>
                                      </p:cBhvr>
                                      <p:tavLst>
                                        <p:tav tm="0">
                                          <p:val>
                                            <p:strVal val="#ppt_y-.1"/>
                                          </p:val>
                                        </p:tav>
                                        <p:tav tm="100000">
                                          <p:val>
                                            <p:strVal val="#ppt_y"/>
                                          </p:val>
                                        </p:tav>
                                      </p:tavLst>
                                    </p:anim>
                                  </p:childTnLst>
                                </p:cTn>
                              </p:par>
                            </p:childTnLst>
                          </p:cTn>
                        </p:par>
                        <p:par>
                          <p:cTn id="39" fill="hold">
                            <p:stCondLst>
                              <p:cond delay="5500"/>
                            </p:stCondLst>
                            <p:childTnLst>
                              <p:par>
                                <p:cTn id="40" presetID="10" presetClass="entr" presetSubtype="0" fill="hold" grpId="0" nodeType="afterEffect">
                                  <p:stCondLst>
                                    <p:cond delay="0"/>
                                  </p:stCondLst>
                                  <p:childTnLst>
                                    <p:set>
                                      <p:cBhvr>
                                        <p:cTn id="41" dur="1" fill="hold">
                                          <p:stCondLst>
                                            <p:cond delay="0"/>
                                          </p:stCondLst>
                                        </p:cTn>
                                        <p:tgtEl>
                                          <p:spTgt spid="1404"/>
                                        </p:tgtEl>
                                        <p:attrNameLst>
                                          <p:attrName>style.visibility</p:attrName>
                                        </p:attrNameLst>
                                      </p:cBhvr>
                                      <p:to>
                                        <p:strVal val="visible"/>
                                      </p:to>
                                    </p:set>
                                    <p:animEffect transition="in" filter="fade">
                                      <p:cBhvr>
                                        <p:cTn id="42" dur="500"/>
                                        <p:tgtEl>
                                          <p:spTgt spid="14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405"/>
                                        </p:tgtEl>
                                        <p:attrNameLst>
                                          <p:attrName>style.visibility</p:attrName>
                                        </p:attrNameLst>
                                      </p:cBhvr>
                                      <p:to>
                                        <p:strVal val="visible"/>
                                      </p:to>
                                    </p:set>
                                    <p:animEffect transition="in" filter="fade">
                                      <p:cBhvr>
                                        <p:cTn id="45" dur="500"/>
                                        <p:tgtEl>
                                          <p:spTgt spid="1405"/>
                                        </p:tgtEl>
                                      </p:cBhvr>
                                    </p:animEffect>
                                  </p:childTnLst>
                                </p:cTn>
                              </p:par>
                            </p:childTnLst>
                          </p:cTn>
                        </p:par>
                        <p:par>
                          <p:cTn id="46" fill="hold">
                            <p:stCondLst>
                              <p:cond delay="6000"/>
                            </p:stCondLst>
                            <p:childTnLst>
                              <p:par>
                                <p:cTn id="47" presetID="47" presetClass="entr" presetSubtype="0" fill="hold" nodeType="afterEffect">
                                  <p:stCondLst>
                                    <p:cond delay="0"/>
                                  </p:stCondLst>
                                  <p:childTnLst>
                                    <p:set>
                                      <p:cBhvr>
                                        <p:cTn id="48" dur="1" fill="hold">
                                          <p:stCondLst>
                                            <p:cond delay="0"/>
                                          </p:stCondLst>
                                        </p:cTn>
                                        <p:tgtEl>
                                          <p:spTgt spid="1425"/>
                                        </p:tgtEl>
                                        <p:attrNameLst>
                                          <p:attrName>style.visibility</p:attrName>
                                        </p:attrNameLst>
                                      </p:cBhvr>
                                      <p:to>
                                        <p:strVal val="visible"/>
                                      </p:to>
                                    </p:set>
                                    <p:animEffect transition="in" filter="fade">
                                      <p:cBhvr>
                                        <p:cTn id="49" dur="1000"/>
                                        <p:tgtEl>
                                          <p:spTgt spid="1425"/>
                                        </p:tgtEl>
                                      </p:cBhvr>
                                    </p:animEffect>
                                    <p:anim calcmode="lin" valueType="num">
                                      <p:cBhvr>
                                        <p:cTn id="50" dur="1000" fill="hold"/>
                                        <p:tgtEl>
                                          <p:spTgt spid="1425"/>
                                        </p:tgtEl>
                                        <p:attrNameLst>
                                          <p:attrName>ppt_x</p:attrName>
                                        </p:attrNameLst>
                                      </p:cBhvr>
                                      <p:tavLst>
                                        <p:tav tm="0">
                                          <p:val>
                                            <p:strVal val="#ppt_x"/>
                                          </p:val>
                                        </p:tav>
                                        <p:tav tm="100000">
                                          <p:val>
                                            <p:strVal val="#ppt_x"/>
                                          </p:val>
                                        </p:tav>
                                      </p:tavLst>
                                    </p:anim>
                                    <p:anim calcmode="lin" valueType="num">
                                      <p:cBhvr>
                                        <p:cTn id="51" dur="1000" fill="hold"/>
                                        <p:tgtEl>
                                          <p:spTgt spid="1425"/>
                                        </p:tgtEl>
                                        <p:attrNameLst>
                                          <p:attrName>ppt_y</p:attrName>
                                        </p:attrNameLst>
                                      </p:cBhvr>
                                      <p:tavLst>
                                        <p:tav tm="0">
                                          <p:val>
                                            <p:strVal val="#ppt_y-.1"/>
                                          </p:val>
                                        </p:tav>
                                        <p:tav tm="100000">
                                          <p:val>
                                            <p:strVal val="#ppt_y"/>
                                          </p:val>
                                        </p:tav>
                                      </p:tavLst>
                                    </p:anim>
                                  </p:childTnLst>
                                </p:cTn>
                              </p:par>
                            </p:childTnLst>
                          </p:cTn>
                        </p:par>
                        <p:par>
                          <p:cTn id="52" fill="hold">
                            <p:stCondLst>
                              <p:cond delay="7000"/>
                            </p:stCondLst>
                            <p:childTnLst>
                              <p:par>
                                <p:cTn id="53" presetID="10" presetClass="entr" presetSubtype="0"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500"/>
                                        <p:tgtEl>
                                          <p:spTgt spid="8"/>
                                        </p:tgtEl>
                                      </p:cBhvr>
                                    </p:animEffect>
                                  </p:childTnLst>
                                </p:cTn>
                              </p:par>
                            </p:childTnLst>
                          </p:cTn>
                        </p:par>
                        <p:par>
                          <p:cTn id="59" fill="hold">
                            <p:stCondLst>
                              <p:cond delay="7500"/>
                            </p:stCondLst>
                            <p:childTnLst>
                              <p:par>
                                <p:cTn id="60" presetID="47" presetClass="entr" presetSubtype="0" fill="hold" nodeType="afterEffect">
                                  <p:stCondLst>
                                    <p:cond delay="0"/>
                                  </p:stCondLst>
                                  <p:childTnLst>
                                    <p:set>
                                      <p:cBhvr>
                                        <p:cTn id="61" dur="1" fill="hold">
                                          <p:stCondLst>
                                            <p:cond delay="0"/>
                                          </p:stCondLst>
                                        </p:cTn>
                                        <p:tgtEl>
                                          <p:spTgt spid="1422"/>
                                        </p:tgtEl>
                                        <p:attrNameLst>
                                          <p:attrName>style.visibility</p:attrName>
                                        </p:attrNameLst>
                                      </p:cBhvr>
                                      <p:to>
                                        <p:strVal val="visible"/>
                                      </p:to>
                                    </p:set>
                                    <p:animEffect transition="in" filter="fade">
                                      <p:cBhvr>
                                        <p:cTn id="62" dur="1000"/>
                                        <p:tgtEl>
                                          <p:spTgt spid="1422"/>
                                        </p:tgtEl>
                                      </p:cBhvr>
                                    </p:animEffect>
                                    <p:anim calcmode="lin" valueType="num">
                                      <p:cBhvr>
                                        <p:cTn id="63" dur="1000" fill="hold"/>
                                        <p:tgtEl>
                                          <p:spTgt spid="1422"/>
                                        </p:tgtEl>
                                        <p:attrNameLst>
                                          <p:attrName>ppt_x</p:attrName>
                                        </p:attrNameLst>
                                      </p:cBhvr>
                                      <p:tavLst>
                                        <p:tav tm="0">
                                          <p:val>
                                            <p:strVal val="#ppt_x"/>
                                          </p:val>
                                        </p:tav>
                                        <p:tav tm="100000">
                                          <p:val>
                                            <p:strVal val="#ppt_x"/>
                                          </p:val>
                                        </p:tav>
                                      </p:tavLst>
                                    </p:anim>
                                    <p:anim calcmode="lin" valueType="num">
                                      <p:cBhvr>
                                        <p:cTn id="64" dur="1000" fill="hold"/>
                                        <p:tgtEl>
                                          <p:spTgt spid="1422"/>
                                        </p:tgtEl>
                                        <p:attrNameLst>
                                          <p:attrName>ppt_y</p:attrName>
                                        </p:attrNameLst>
                                      </p:cBhvr>
                                      <p:tavLst>
                                        <p:tav tm="0">
                                          <p:val>
                                            <p:strVal val="#ppt_y-.1"/>
                                          </p:val>
                                        </p:tav>
                                        <p:tav tm="100000">
                                          <p:val>
                                            <p:strVal val="#ppt_y"/>
                                          </p:val>
                                        </p:tav>
                                      </p:tavLst>
                                    </p:anim>
                                  </p:childTnLst>
                                </p:cTn>
                              </p:par>
                            </p:childTnLst>
                          </p:cTn>
                        </p:par>
                        <p:par>
                          <p:cTn id="65" fill="hold">
                            <p:stCondLst>
                              <p:cond delay="8500"/>
                            </p:stCondLst>
                            <p:childTnLst>
                              <p:par>
                                <p:cTn id="66" presetID="10" presetClass="entr" presetSubtype="0" fill="hold" grpId="0" nodeType="after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500"/>
                                        <p:tgtEl>
                                          <p:spTgt spid="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fade">
                                      <p:cBhvr>
                                        <p:cTn id="7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5" grpId="0" animBg="1"/>
      <p:bldP spid="1025" grpId="0" animBg="1"/>
      <p:bldP spid="7" grpId="0" bldLvl="0" animBg="1"/>
      <p:bldP spid="10" grpId="0" bldLvl="0" animBg="1"/>
      <p:bldP spid="1404" grpId="0" animBg="1"/>
      <p:bldP spid="1405" grpId="0" animBg="1"/>
      <p:bldP spid="5" grpId="0" animBg="1"/>
      <p:bldP spid="8" grpId="0" animBg="1"/>
      <p:bldP spid="9"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1" name="Shape 1431"/>
          <p:cNvSpPr/>
          <p:nvPr/>
        </p:nvSpPr>
        <p:spPr>
          <a:xfrm rot="5400000">
            <a:off x="10456326" y="-228404"/>
            <a:ext cx="3487601" cy="23895826"/>
          </a:xfrm>
          <a:prstGeom prst="rect">
            <a:avLst/>
          </a:prstGeom>
          <a:solidFill>
            <a:srgbClr val="A4947E"/>
          </a:solidFill>
          <a:ln w="12700">
            <a:miter lim="400000"/>
          </a:ln>
        </p:spPr>
        <p:txBody>
          <a:bodyPr lIns="0" tIns="0" rIns="0" bIns="0" anchor="ctr"/>
          <a:lstStyle/>
          <a:p>
            <a:pPr lvl="0"/>
            <a:endParaRPr/>
          </a:p>
        </p:txBody>
      </p:sp>
      <p:sp>
        <p:nvSpPr>
          <p:cNvPr id="1434" name="Shape 1434"/>
          <p:cNvSpPr/>
          <p:nvPr/>
        </p:nvSpPr>
        <p:spPr>
          <a:xfrm flipH="1">
            <a:off x="1831183" y="10958568"/>
            <a:ext cx="1" cy="1540375"/>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pic>
        <p:nvPicPr>
          <p:cNvPr id="1435" name="iPhone.png"/>
          <p:cNvPicPr/>
          <p:nvPr/>
        </p:nvPicPr>
        <p:blipFill>
          <a:blip r:embed="rId3"/>
          <a:srcRect l="28674" r="26166"/>
          <a:stretch>
            <a:fillRect/>
          </a:stretch>
        </p:blipFill>
        <p:spPr>
          <a:xfrm flipH="1">
            <a:off x="16138178" y="-1241587"/>
            <a:ext cx="7202089" cy="15948187"/>
          </a:xfrm>
          <a:prstGeom prst="rect">
            <a:avLst/>
          </a:prstGeom>
          <a:ln w="12700">
            <a:miter lim="400000"/>
            <a:headEnd/>
            <a:tailEnd/>
          </a:ln>
        </p:spPr>
      </p:pic>
      <p:sp>
        <p:nvSpPr>
          <p:cNvPr id="1440" name="Shape 1440"/>
          <p:cNvSpPr/>
          <p:nvPr/>
        </p:nvSpPr>
        <p:spPr>
          <a:xfrm>
            <a:off x="7165183" y="10958568"/>
            <a:ext cx="1" cy="1540375"/>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443" name="Shape 1443"/>
          <p:cNvSpPr/>
          <p:nvPr/>
        </p:nvSpPr>
        <p:spPr>
          <a:xfrm>
            <a:off x="12245183" y="10958568"/>
            <a:ext cx="1" cy="1540375"/>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444" name="Shape 1444"/>
          <p:cNvSpPr>
            <a:spLocks noGrp="1"/>
          </p:cNvSpPr>
          <p:nvPr>
            <p:ph type="sldNum" sz="quarter" idx="2"/>
          </p:nvPr>
        </p:nvSpPr>
        <p:spPr>
          <a:prstGeom prst="rect">
            <a:avLst/>
          </a:prstGeom>
        </p:spPr>
        <p:txBody>
          <a:bodyPr lIns="0" tIns="0" rIns="0" bIns="0"/>
          <a:lstStyle>
            <a:lvl1pPr>
              <a:defRPr>
                <a:solidFill>
                  <a:srgbClr val="FFFFFF"/>
                </a:solidFill>
              </a:defRPr>
            </a:lvl1pPr>
          </a:lstStyle>
          <a:p>
            <a:pPr lvl="0">
              <a:defRPr sz="1800">
                <a:solidFill>
                  <a:srgbClr val="000000"/>
                </a:solidFill>
              </a:defRPr>
            </a:pPr>
            <a:fld id="{86CB4B4D-7CA3-9044-876B-883B54F8677D}" type="slidenum">
              <a:rPr sz="2400">
                <a:solidFill>
                  <a:srgbClr val="FFFFFF"/>
                </a:solidFill>
              </a:rPr>
              <a:t>15</a:t>
            </a:fld>
            <a:endParaRPr sz="2400">
              <a:solidFill>
                <a:srgbClr val="FFFFFF"/>
              </a:solidFill>
            </a:endParaRPr>
          </a:p>
        </p:txBody>
      </p:sp>
      <p:sp>
        <p:nvSpPr>
          <p:cNvPr id="1025" name="Shape 1025"/>
          <p:cNvSpPr>
            <a:spLocks noGrp="1"/>
          </p:cNvSpPr>
          <p:nvPr/>
        </p:nvSpPr>
        <p:spPr>
          <a:xfrm>
            <a:off x="1899920" y="2025650"/>
            <a:ext cx="9458960" cy="1532255"/>
          </a:xfrm>
          <a:prstGeom prst="rect">
            <a:avLst/>
          </a:prstGeom>
          <a:ln w="25400">
            <a:miter lim="400000"/>
          </a:ln>
        </p:spPr>
        <p:txBody>
          <a:bodyPr tIns="91439" bIns="91439" anchor="b">
            <a:normAutofit/>
          </a:bodyPr>
          <a:lstStyle>
            <a:lvl1pPr>
              <a:lnSpc>
                <a:spcPct val="80000"/>
              </a:lnSpc>
              <a:defRPr sz="8400"/>
            </a:lvl1pPr>
          </a:lstStyle>
          <a:p>
            <a:pPr lvl="0">
              <a:defRPr sz="1800">
                <a:solidFill>
                  <a:srgbClr val="000000"/>
                </a:solidFill>
              </a:defRPr>
            </a:pPr>
            <a:r>
              <a:rPr lang="zh-CN" altLang="en-US" sz="7200">
                <a:solidFill>
                  <a:srgbClr val="A4947E"/>
                </a:solidFill>
                <a:latin typeface="微软雅黑" charset="0"/>
                <a:ea typeface="微软雅黑" charset="0"/>
              </a:rPr>
              <a:t>功能展示</a:t>
            </a:r>
          </a:p>
        </p:txBody>
      </p:sp>
      <p:sp>
        <p:nvSpPr>
          <p:cNvPr id="7" name="文本框 6"/>
          <p:cNvSpPr txBox="1"/>
          <p:nvPr/>
        </p:nvSpPr>
        <p:spPr>
          <a:xfrm>
            <a:off x="1898650" y="3176905"/>
            <a:ext cx="5989320"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Function display</a:t>
            </a:r>
          </a:p>
        </p:txBody>
      </p:sp>
      <p:pic>
        <p:nvPicPr>
          <p:cNvPr id="6" name="图片占位符 3" descr="未标题-2"/>
          <p:cNvPicPr>
            <a:picLocks noGrp="1" noChangeAspect="1"/>
          </p:cNvPicPr>
          <p:nvPr>
            <p:ph type="pic" sz="quarter" idx="14"/>
          </p:nvPr>
        </p:nvPicPr>
        <p:blipFill>
          <a:blip r:embed="rId4"/>
          <a:stretch>
            <a:fillRect/>
          </a:stretch>
        </p:blipFill>
        <p:spPr>
          <a:xfrm>
            <a:off x="17565370" y="2493645"/>
            <a:ext cx="4675505" cy="8557260"/>
          </a:xfrm>
          <a:prstGeom prst="rect">
            <a:avLst/>
          </a:prstGeom>
          <a:noFill/>
          <a:ln w="12700" cap="flat" cmpd="sng">
            <a:solidFill>
              <a:schemeClr val="tx1"/>
            </a:solidFill>
            <a:prstDash val="solid"/>
            <a:round/>
            <a:headEnd type="none" w="med" len="med"/>
            <a:tailEnd type="none" w="med" len="med"/>
          </a:ln>
        </p:spPr>
      </p:pic>
      <p:sp>
        <p:nvSpPr>
          <p:cNvPr id="1404" name="Shape 1404"/>
          <p:cNvSpPr/>
          <p:nvPr/>
        </p:nvSpPr>
        <p:spPr>
          <a:xfrm>
            <a:off x="2626360" y="10875010"/>
            <a:ext cx="1847215" cy="648335"/>
          </a:xfrm>
          <a:prstGeom prst="rect">
            <a:avLst/>
          </a:prstGeom>
          <a:ln w="25400">
            <a:miter lim="400000"/>
          </a:ln>
        </p:spPr>
        <p:txBody>
          <a:bodyPr lIns="0" tIns="0" rIns="0" bIns="0" anchor="b">
            <a:normAutofit/>
          </a:bodyPr>
          <a:lstStyle>
            <a:lvl1pPr algn="ctr">
              <a:lnSpc>
                <a:spcPct val="90000"/>
              </a:lnSpc>
              <a:defRPr sz="8400">
                <a:solidFill>
                  <a:srgbClr val="FFFFFF"/>
                </a:solidFill>
                <a:latin typeface="Lora"/>
                <a:ea typeface="Lora"/>
                <a:cs typeface="Lora"/>
                <a:sym typeface="Lora"/>
              </a:defRPr>
            </a:lvl1pPr>
          </a:lstStyle>
          <a:p>
            <a:pPr lvl="0">
              <a:defRPr sz="1800">
                <a:solidFill>
                  <a:srgbClr val="000000"/>
                </a:solidFill>
              </a:defRPr>
            </a:pPr>
            <a:r>
              <a:rPr lang="zh-CN" sz="3600">
                <a:solidFill>
                  <a:srgbClr val="FFFFFF"/>
                </a:solidFill>
                <a:latin typeface="微软雅黑" charset="0"/>
                <a:ea typeface="微软雅黑" charset="0"/>
                <a:cs typeface="Agency FB" charset="0"/>
              </a:rPr>
              <a:t>功能一</a:t>
            </a:r>
          </a:p>
        </p:txBody>
      </p:sp>
      <p:sp>
        <p:nvSpPr>
          <p:cNvPr id="1405" name="Shape 1405"/>
          <p:cNvSpPr/>
          <p:nvPr/>
        </p:nvSpPr>
        <p:spPr>
          <a:xfrm>
            <a:off x="2331085" y="11672570"/>
            <a:ext cx="3681095" cy="1546860"/>
          </a:xfrm>
          <a:prstGeom prst="rect">
            <a:avLst/>
          </a:prstGeom>
          <a:ln w="25400">
            <a:miter lim="400000"/>
          </a:ln>
        </p:spPr>
        <p:txBody>
          <a:bodyPr wrap="square" tIns="91439" bIns="91439">
            <a:spAutoFit/>
          </a:bodyPr>
          <a:lstStyle>
            <a:lvl1pPr>
              <a:defRPr sz="2800">
                <a:solidFill>
                  <a:srgbClr val="FFFFFF"/>
                </a:solidFill>
                <a:latin typeface="+mj-lt"/>
                <a:ea typeface="+mj-ea"/>
                <a:cs typeface="+mj-cs"/>
                <a:sym typeface="Montserrat-Regular"/>
              </a:defRPr>
            </a:lvl1pPr>
          </a:lstStyle>
          <a:p>
            <a:pPr lvl="0">
              <a:lnSpc>
                <a:spcPct val="110000"/>
              </a:lnSpc>
              <a:defRPr sz="1800">
                <a:solidFill>
                  <a:srgbClr val="000000"/>
                </a:solidFill>
              </a:defRPr>
            </a:pPr>
            <a:r>
              <a:rPr lang="zh-CN" sz="2800">
                <a:solidFill>
                  <a:srgbClr val="FFFFFF"/>
                </a:solidFill>
                <a:latin typeface="微软雅黑" charset="0"/>
                <a:ea typeface="微软雅黑" charset="0"/>
                <a:cs typeface="Agency FB" charset="0"/>
              </a:rPr>
              <a:t>请在此处填写内容，</a:t>
            </a:r>
            <a:r>
              <a:rPr lang="zh-CN" sz="2800">
                <a:solidFill>
                  <a:srgbClr val="FFFFFF"/>
                </a:solidFill>
                <a:latin typeface="微软雅黑" charset="0"/>
                <a:ea typeface="微软雅黑" charset="0"/>
                <a:cs typeface="Agency FB" charset="0"/>
                <a:sym typeface="+mn-ea"/>
              </a:rPr>
              <a:t>请在此处填写内容</a:t>
            </a:r>
            <a:endParaRPr lang="zh-CN" sz="2800">
              <a:solidFill>
                <a:srgbClr val="FFFFFF"/>
              </a:solidFill>
              <a:latin typeface="微软雅黑" charset="0"/>
              <a:ea typeface="微软雅黑" charset="0"/>
              <a:cs typeface="Agency FB" charset="0"/>
            </a:endParaRPr>
          </a:p>
          <a:p>
            <a:pPr lvl="0">
              <a:defRPr sz="1800">
                <a:solidFill>
                  <a:srgbClr val="000000"/>
                </a:solidFill>
              </a:defRPr>
            </a:pPr>
            <a:endParaRPr lang="zh-CN" sz="2800">
              <a:solidFill>
                <a:srgbClr val="FFFFFF"/>
              </a:solidFill>
              <a:latin typeface="微软雅黑" charset="0"/>
              <a:ea typeface="微软雅黑" charset="0"/>
              <a:cs typeface="Agency FB" charset="0"/>
            </a:endParaRPr>
          </a:p>
        </p:txBody>
      </p:sp>
      <p:sp>
        <p:nvSpPr>
          <p:cNvPr id="3" name="Shape 1404"/>
          <p:cNvSpPr/>
          <p:nvPr/>
        </p:nvSpPr>
        <p:spPr>
          <a:xfrm>
            <a:off x="7973060" y="10893425"/>
            <a:ext cx="1847215" cy="648335"/>
          </a:xfrm>
          <a:prstGeom prst="rect">
            <a:avLst/>
          </a:prstGeom>
          <a:ln w="25400">
            <a:miter lim="400000"/>
          </a:ln>
        </p:spPr>
        <p:txBody>
          <a:bodyPr lIns="0" tIns="0" rIns="0" bIns="0" anchor="b">
            <a:normAutofit/>
          </a:bodyPr>
          <a:lstStyle>
            <a:lvl1pPr algn="ctr">
              <a:lnSpc>
                <a:spcPct val="90000"/>
              </a:lnSpc>
              <a:defRPr sz="8400">
                <a:solidFill>
                  <a:srgbClr val="FFFFFF"/>
                </a:solidFill>
                <a:latin typeface="Lora"/>
                <a:ea typeface="Lora"/>
                <a:cs typeface="Lora"/>
                <a:sym typeface="Lora"/>
              </a:defRPr>
            </a:lvl1pPr>
          </a:lstStyle>
          <a:p>
            <a:pPr lvl="0">
              <a:defRPr sz="1800">
                <a:solidFill>
                  <a:srgbClr val="000000"/>
                </a:solidFill>
              </a:defRPr>
            </a:pPr>
            <a:r>
              <a:rPr lang="zh-CN" sz="3600">
                <a:solidFill>
                  <a:srgbClr val="FFFFFF"/>
                </a:solidFill>
                <a:latin typeface="微软雅黑" charset="0"/>
                <a:ea typeface="微软雅黑" charset="0"/>
                <a:cs typeface="Agency FB" charset="0"/>
              </a:rPr>
              <a:t>功能二</a:t>
            </a:r>
          </a:p>
        </p:txBody>
      </p:sp>
      <p:sp>
        <p:nvSpPr>
          <p:cNvPr id="4" name="Shape 1405"/>
          <p:cNvSpPr/>
          <p:nvPr/>
        </p:nvSpPr>
        <p:spPr>
          <a:xfrm>
            <a:off x="7677785" y="11690985"/>
            <a:ext cx="3681095" cy="1546860"/>
          </a:xfrm>
          <a:prstGeom prst="rect">
            <a:avLst/>
          </a:prstGeom>
          <a:ln w="25400">
            <a:miter lim="400000"/>
          </a:ln>
        </p:spPr>
        <p:txBody>
          <a:bodyPr wrap="square" tIns="91439" bIns="91439">
            <a:spAutoFit/>
          </a:bodyPr>
          <a:lstStyle>
            <a:lvl1pPr>
              <a:defRPr sz="2800">
                <a:solidFill>
                  <a:srgbClr val="FFFFFF"/>
                </a:solidFill>
                <a:latin typeface="+mj-lt"/>
                <a:ea typeface="+mj-ea"/>
                <a:cs typeface="+mj-cs"/>
                <a:sym typeface="Montserrat-Regular"/>
              </a:defRPr>
            </a:lvl1pPr>
          </a:lstStyle>
          <a:p>
            <a:pPr lvl="0">
              <a:lnSpc>
                <a:spcPct val="110000"/>
              </a:lnSpc>
              <a:defRPr sz="1800">
                <a:solidFill>
                  <a:srgbClr val="000000"/>
                </a:solidFill>
              </a:defRPr>
            </a:pPr>
            <a:r>
              <a:rPr lang="zh-CN" sz="2800">
                <a:solidFill>
                  <a:srgbClr val="FFFFFF"/>
                </a:solidFill>
                <a:latin typeface="微软雅黑" charset="0"/>
                <a:ea typeface="微软雅黑" charset="0"/>
                <a:cs typeface="Agency FB" charset="0"/>
              </a:rPr>
              <a:t>请在此处填写内容，</a:t>
            </a:r>
            <a:r>
              <a:rPr lang="zh-CN" sz="2800">
                <a:solidFill>
                  <a:srgbClr val="FFFFFF"/>
                </a:solidFill>
                <a:latin typeface="微软雅黑" charset="0"/>
                <a:ea typeface="微软雅黑" charset="0"/>
                <a:cs typeface="Agency FB" charset="0"/>
                <a:sym typeface="+mn-ea"/>
              </a:rPr>
              <a:t>请在此处填写内容</a:t>
            </a:r>
            <a:endParaRPr lang="zh-CN" sz="2800">
              <a:solidFill>
                <a:srgbClr val="FFFFFF"/>
              </a:solidFill>
              <a:latin typeface="微软雅黑" charset="0"/>
              <a:ea typeface="微软雅黑" charset="0"/>
              <a:cs typeface="Agency FB" charset="0"/>
            </a:endParaRPr>
          </a:p>
          <a:p>
            <a:pPr lvl="0">
              <a:defRPr sz="1800">
                <a:solidFill>
                  <a:srgbClr val="000000"/>
                </a:solidFill>
              </a:defRPr>
            </a:pPr>
            <a:endParaRPr lang="zh-CN" sz="2800">
              <a:solidFill>
                <a:srgbClr val="FFFFFF"/>
              </a:solidFill>
              <a:latin typeface="微软雅黑" charset="0"/>
              <a:ea typeface="微软雅黑" charset="0"/>
              <a:cs typeface="Agency FB" charset="0"/>
            </a:endParaRPr>
          </a:p>
        </p:txBody>
      </p:sp>
      <p:sp>
        <p:nvSpPr>
          <p:cNvPr id="5" name="Shape 1404"/>
          <p:cNvSpPr/>
          <p:nvPr/>
        </p:nvSpPr>
        <p:spPr>
          <a:xfrm>
            <a:off x="13143230" y="10725785"/>
            <a:ext cx="1847215" cy="648335"/>
          </a:xfrm>
          <a:prstGeom prst="rect">
            <a:avLst/>
          </a:prstGeom>
          <a:ln w="25400">
            <a:miter lim="400000"/>
          </a:ln>
        </p:spPr>
        <p:txBody>
          <a:bodyPr lIns="0" tIns="0" rIns="0" bIns="0" anchor="b">
            <a:normAutofit/>
          </a:bodyPr>
          <a:lstStyle>
            <a:lvl1pPr algn="ctr">
              <a:lnSpc>
                <a:spcPct val="90000"/>
              </a:lnSpc>
              <a:defRPr sz="8400">
                <a:solidFill>
                  <a:srgbClr val="FFFFFF"/>
                </a:solidFill>
                <a:latin typeface="Lora"/>
                <a:ea typeface="Lora"/>
                <a:cs typeface="Lora"/>
                <a:sym typeface="Lora"/>
              </a:defRPr>
            </a:lvl1pPr>
          </a:lstStyle>
          <a:p>
            <a:pPr lvl="0">
              <a:defRPr sz="1800">
                <a:solidFill>
                  <a:srgbClr val="000000"/>
                </a:solidFill>
              </a:defRPr>
            </a:pPr>
            <a:r>
              <a:rPr lang="zh-CN" sz="3600">
                <a:solidFill>
                  <a:srgbClr val="FFFFFF"/>
                </a:solidFill>
                <a:latin typeface="微软雅黑" charset="0"/>
                <a:ea typeface="微软雅黑" charset="0"/>
                <a:cs typeface="Agency FB" charset="0"/>
              </a:rPr>
              <a:t>功能三</a:t>
            </a:r>
          </a:p>
        </p:txBody>
      </p:sp>
      <p:sp>
        <p:nvSpPr>
          <p:cNvPr id="8" name="Shape 1405"/>
          <p:cNvSpPr/>
          <p:nvPr/>
        </p:nvSpPr>
        <p:spPr>
          <a:xfrm>
            <a:off x="12847955" y="11523345"/>
            <a:ext cx="3681095" cy="1546860"/>
          </a:xfrm>
          <a:prstGeom prst="rect">
            <a:avLst/>
          </a:prstGeom>
          <a:ln w="25400">
            <a:miter lim="400000"/>
          </a:ln>
        </p:spPr>
        <p:txBody>
          <a:bodyPr wrap="square" tIns="91439" bIns="91439">
            <a:spAutoFit/>
          </a:bodyPr>
          <a:lstStyle>
            <a:lvl1pPr>
              <a:defRPr sz="2800">
                <a:solidFill>
                  <a:srgbClr val="FFFFFF"/>
                </a:solidFill>
                <a:latin typeface="+mj-lt"/>
                <a:ea typeface="+mj-ea"/>
                <a:cs typeface="+mj-cs"/>
                <a:sym typeface="Montserrat-Regular"/>
              </a:defRPr>
            </a:lvl1pPr>
          </a:lstStyle>
          <a:p>
            <a:pPr lvl="0">
              <a:lnSpc>
                <a:spcPct val="110000"/>
              </a:lnSpc>
              <a:defRPr sz="1800">
                <a:solidFill>
                  <a:srgbClr val="000000"/>
                </a:solidFill>
              </a:defRPr>
            </a:pPr>
            <a:r>
              <a:rPr lang="zh-CN" sz="2800">
                <a:solidFill>
                  <a:srgbClr val="FFFFFF"/>
                </a:solidFill>
                <a:latin typeface="微软雅黑" charset="0"/>
                <a:ea typeface="微软雅黑" charset="0"/>
                <a:cs typeface="Agency FB" charset="0"/>
              </a:rPr>
              <a:t>请在此处填写内容，</a:t>
            </a:r>
            <a:r>
              <a:rPr lang="zh-CN" sz="2800">
                <a:solidFill>
                  <a:srgbClr val="FFFFFF"/>
                </a:solidFill>
                <a:latin typeface="微软雅黑" charset="0"/>
                <a:ea typeface="微软雅黑" charset="0"/>
                <a:cs typeface="Agency FB" charset="0"/>
                <a:sym typeface="+mn-ea"/>
              </a:rPr>
              <a:t>请在此处填写内容</a:t>
            </a:r>
            <a:endParaRPr lang="zh-CN" sz="2800">
              <a:solidFill>
                <a:srgbClr val="FFFFFF"/>
              </a:solidFill>
              <a:latin typeface="微软雅黑" charset="0"/>
              <a:ea typeface="微软雅黑" charset="0"/>
              <a:cs typeface="Agency FB" charset="0"/>
            </a:endParaRPr>
          </a:p>
          <a:p>
            <a:pPr lvl="0">
              <a:defRPr sz="1800">
                <a:solidFill>
                  <a:srgbClr val="000000"/>
                </a:solidFill>
              </a:defRPr>
            </a:pPr>
            <a:endParaRPr lang="zh-CN" sz="2800">
              <a:solidFill>
                <a:srgbClr val="FFFFFF"/>
              </a:solidFill>
              <a:latin typeface="微软雅黑" charset="0"/>
              <a:ea typeface="微软雅黑" charset="0"/>
              <a:cs typeface="Agency FB" charset="0"/>
            </a:endParaRPr>
          </a:p>
        </p:txBody>
      </p:sp>
      <p:sp>
        <p:nvSpPr>
          <p:cNvPr id="10" name="文本框 9"/>
          <p:cNvSpPr txBox="1"/>
          <p:nvPr/>
        </p:nvSpPr>
        <p:spPr>
          <a:xfrm>
            <a:off x="1447165" y="4972050"/>
            <a:ext cx="7168515" cy="35090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2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2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2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p>
          <a:p>
            <a:pPr marL="0" marR="0" indent="0" algn="l" defTabSz="914400" rtl="0" fontAlgn="auto" latinLnBrk="1" hangingPunct="0">
              <a:lnSpc>
                <a:spcPct val="120000"/>
              </a:lnSpc>
              <a:spcBef>
                <a:spcPts val="0"/>
              </a:spcBef>
              <a:spcAft>
                <a:spcPts val="0"/>
              </a:spcAft>
              <a:buClrTx/>
              <a:buSzTx/>
              <a:buFontTx/>
              <a:buNone/>
            </a:pPr>
            <a:endParaRPr kumimoji="0" lang="zh-CN" altLang="en-US" sz="2800" b="0" i="0" u="none" strike="noStrike" cap="none" spc="0" normalizeH="0" baseline="0">
              <a:ln>
                <a:noFill/>
              </a:ln>
              <a:solidFill>
                <a:srgbClr val="000000"/>
              </a:solidFill>
              <a:effectLst/>
              <a:uFillTx/>
              <a:latin typeface="Calibri"/>
              <a:ea typeface="Calibri"/>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rgbClr val="000000"/>
              </a:solidFill>
              <a:effectLst/>
              <a:uFillTx/>
              <a:latin typeface="Calibri"/>
              <a:ea typeface="Calibri"/>
              <a:cs typeface="Calibri"/>
              <a:sym typeface="Calibri"/>
            </a:endParaRPr>
          </a:p>
        </p:txBody>
      </p:sp>
      <p:sp>
        <p:nvSpPr>
          <p:cNvPr id="11" name="文本框 10"/>
          <p:cNvSpPr txBox="1"/>
          <p:nvPr/>
        </p:nvSpPr>
        <p:spPr>
          <a:xfrm>
            <a:off x="9080500" y="4972050"/>
            <a:ext cx="7168515" cy="35090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2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2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2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p>
          <a:p>
            <a:pPr marL="0" marR="0" indent="0" algn="l" defTabSz="914400" rtl="0" fontAlgn="auto" latinLnBrk="1" hangingPunct="0">
              <a:lnSpc>
                <a:spcPct val="120000"/>
              </a:lnSpc>
              <a:spcBef>
                <a:spcPts val="0"/>
              </a:spcBef>
              <a:spcAft>
                <a:spcPts val="0"/>
              </a:spcAft>
              <a:buClrTx/>
              <a:buSzTx/>
              <a:buFontTx/>
              <a:buNone/>
            </a:pPr>
            <a:endParaRPr kumimoji="0" lang="zh-CN" altLang="en-US" sz="2800" b="0" i="0" u="none" strike="noStrike" cap="none" spc="0" normalizeH="0" baseline="0">
              <a:ln>
                <a:noFill/>
              </a:ln>
              <a:solidFill>
                <a:srgbClr val="000000"/>
              </a:solidFill>
              <a:effectLst/>
              <a:uFillTx/>
              <a:latin typeface="Calibri"/>
              <a:ea typeface="Calibri"/>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rgbClr val="000000"/>
              </a:solidFill>
              <a:effectLst/>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12" presetClass="entr" presetSubtype="4"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2000"/>
                                        <p:tgtEl>
                                          <p:spTgt spid="10"/>
                                        </p:tgtEl>
                                        <p:attrNameLst>
                                          <p:attrName>ppt_y</p:attrName>
                                        </p:attrNameLst>
                                      </p:cBhvr>
                                      <p:tavLst>
                                        <p:tav tm="0">
                                          <p:val>
                                            <p:strVal val="#ppt_y+#ppt_h*1.125000"/>
                                          </p:val>
                                        </p:tav>
                                        <p:tav tm="100000">
                                          <p:val>
                                            <p:strVal val="#ppt_y"/>
                                          </p:val>
                                        </p:tav>
                                      </p:tavLst>
                                    </p:anim>
                                    <p:animEffect transition="in" filter="wipe(up)">
                                      <p:cBhvr>
                                        <p:cTn id="16" dur="2000"/>
                                        <p:tgtEl>
                                          <p:spTgt spid="10"/>
                                        </p:tgtEl>
                                      </p:cBhvr>
                                    </p:animEffect>
                                  </p:childTnLst>
                                </p:cTn>
                              </p:par>
                            </p:childTnLst>
                          </p:cTn>
                        </p:par>
                        <p:par>
                          <p:cTn id="17" fill="hold">
                            <p:stCondLst>
                              <p:cond delay="4000"/>
                            </p:stCondLst>
                            <p:childTnLst>
                              <p:par>
                                <p:cTn id="18" presetID="1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2000"/>
                                        <p:tgtEl>
                                          <p:spTgt spid="11"/>
                                        </p:tgtEl>
                                        <p:attrNameLst>
                                          <p:attrName>ppt_y</p:attrName>
                                        </p:attrNameLst>
                                      </p:cBhvr>
                                      <p:tavLst>
                                        <p:tav tm="0">
                                          <p:val>
                                            <p:strVal val="#ppt_y+#ppt_h*1.125000"/>
                                          </p:val>
                                        </p:tav>
                                        <p:tav tm="100000">
                                          <p:val>
                                            <p:strVal val="#ppt_y"/>
                                          </p:val>
                                        </p:tav>
                                      </p:tavLst>
                                    </p:anim>
                                    <p:animEffect transition="in" filter="wipe(up)">
                                      <p:cBhvr>
                                        <p:cTn id="21" dur="2000"/>
                                        <p:tgtEl>
                                          <p:spTgt spid="11"/>
                                        </p:tgtEl>
                                      </p:cBhvr>
                                    </p:animEffect>
                                  </p:childTnLst>
                                </p:cTn>
                              </p:par>
                            </p:childTnLst>
                          </p:cTn>
                        </p:par>
                        <p:par>
                          <p:cTn id="22" fill="hold">
                            <p:stCondLst>
                              <p:cond delay="6000"/>
                            </p:stCondLst>
                            <p:childTnLst>
                              <p:par>
                                <p:cTn id="23" presetID="47" presetClass="entr" presetSubtype="0" fill="hold" nodeType="afterEffect">
                                  <p:stCondLst>
                                    <p:cond delay="0"/>
                                  </p:stCondLst>
                                  <p:childTnLst>
                                    <p:set>
                                      <p:cBhvr>
                                        <p:cTn id="24" dur="1" fill="hold">
                                          <p:stCondLst>
                                            <p:cond delay="0"/>
                                          </p:stCondLst>
                                        </p:cTn>
                                        <p:tgtEl>
                                          <p:spTgt spid="1435"/>
                                        </p:tgtEl>
                                        <p:attrNameLst>
                                          <p:attrName>style.visibility</p:attrName>
                                        </p:attrNameLst>
                                      </p:cBhvr>
                                      <p:to>
                                        <p:strVal val="visible"/>
                                      </p:to>
                                    </p:set>
                                    <p:animEffect transition="in" filter="fade">
                                      <p:cBhvr>
                                        <p:cTn id="25" dur="1000"/>
                                        <p:tgtEl>
                                          <p:spTgt spid="1435"/>
                                        </p:tgtEl>
                                      </p:cBhvr>
                                    </p:animEffect>
                                    <p:anim calcmode="lin" valueType="num">
                                      <p:cBhvr>
                                        <p:cTn id="26" dur="1000" fill="hold"/>
                                        <p:tgtEl>
                                          <p:spTgt spid="1435"/>
                                        </p:tgtEl>
                                        <p:attrNameLst>
                                          <p:attrName>ppt_x</p:attrName>
                                        </p:attrNameLst>
                                      </p:cBhvr>
                                      <p:tavLst>
                                        <p:tav tm="0">
                                          <p:val>
                                            <p:strVal val="#ppt_x"/>
                                          </p:val>
                                        </p:tav>
                                        <p:tav tm="100000">
                                          <p:val>
                                            <p:strVal val="#ppt_x"/>
                                          </p:val>
                                        </p:tav>
                                      </p:tavLst>
                                    </p:anim>
                                    <p:anim calcmode="lin" valueType="num">
                                      <p:cBhvr>
                                        <p:cTn id="27" dur="1000" fill="hold"/>
                                        <p:tgtEl>
                                          <p:spTgt spid="143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par>
                          <p:cTn id="33" fill="hold">
                            <p:stCondLst>
                              <p:cond delay="7000"/>
                            </p:stCondLst>
                            <p:childTnLst>
                              <p:par>
                                <p:cTn id="34" presetID="22" presetClass="entr" presetSubtype="8" fill="hold" grpId="0" nodeType="afterEffect">
                                  <p:stCondLst>
                                    <p:cond delay="0"/>
                                  </p:stCondLst>
                                  <p:childTnLst>
                                    <p:set>
                                      <p:cBhvr>
                                        <p:cTn id="35" dur="1" fill="hold">
                                          <p:stCondLst>
                                            <p:cond delay="0"/>
                                          </p:stCondLst>
                                        </p:cTn>
                                        <p:tgtEl>
                                          <p:spTgt spid="1431"/>
                                        </p:tgtEl>
                                        <p:attrNameLst>
                                          <p:attrName>style.visibility</p:attrName>
                                        </p:attrNameLst>
                                      </p:cBhvr>
                                      <p:to>
                                        <p:strVal val="visible"/>
                                      </p:to>
                                    </p:set>
                                    <p:animEffect transition="in" filter="wipe(left)">
                                      <p:cBhvr>
                                        <p:cTn id="36" dur="500"/>
                                        <p:tgtEl>
                                          <p:spTgt spid="1431"/>
                                        </p:tgtEl>
                                      </p:cBhvr>
                                    </p:animEffect>
                                  </p:childTnLst>
                                </p:cTn>
                              </p:par>
                            </p:childTnLst>
                          </p:cTn>
                        </p:par>
                        <p:par>
                          <p:cTn id="37" fill="hold">
                            <p:stCondLst>
                              <p:cond delay="7500"/>
                            </p:stCondLst>
                            <p:childTnLst>
                              <p:par>
                                <p:cTn id="38" presetID="47" presetClass="entr" presetSubtype="0" fill="hold" nodeType="afterEffect">
                                  <p:stCondLst>
                                    <p:cond delay="0"/>
                                  </p:stCondLst>
                                  <p:childTnLst>
                                    <p:set>
                                      <p:cBhvr>
                                        <p:cTn id="39" dur="1" fill="hold">
                                          <p:stCondLst>
                                            <p:cond delay="0"/>
                                          </p:stCondLst>
                                        </p:cTn>
                                        <p:tgtEl>
                                          <p:spTgt spid="1434"/>
                                        </p:tgtEl>
                                        <p:attrNameLst>
                                          <p:attrName>style.visibility</p:attrName>
                                        </p:attrNameLst>
                                      </p:cBhvr>
                                      <p:to>
                                        <p:strVal val="visible"/>
                                      </p:to>
                                    </p:set>
                                    <p:animEffect transition="in" filter="fade">
                                      <p:cBhvr>
                                        <p:cTn id="40" dur="1000"/>
                                        <p:tgtEl>
                                          <p:spTgt spid="1434"/>
                                        </p:tgtEl>
                                      </p:cBhvr>
                                    </p:animEffect>
                                    <p:anim calcmode="lin" valueType="num">
                                      <p:cBhvr>
                                        <p:cTn id="41" dur="1000" fill="hold"/>
                                        <p:tgtEl>
                                          <p:spTgt spid="1434"/>
                                        </p:tgtEl>
                                        <p:attrNameLst>
                                          <p:attrName>ppt_x</p:attrName>
                                        </p:attrNameLst>
                                      </p:cBhvr>
                                      <p:tavLst>
                                        <p:tav tm="0">
                                          <p:val>
                                            <p:strVal val="#ppt_x"/>
                                          </p:val>
                                        </p:tav>
                                        <p:tav tm="100000">
                                          <p:val>
                                            <p:strVal val="#ppt_x"/>
                                          </p:val>
                                        </p:tav>
                                      </p:tavLst>
                                    </p:anim>
                                    <p:anim calcmode="lin" valueType="num">
                                      <p:cBhvr>
                                        <p:cTn id="42" dur="1000" fill="hold"/>
                                        <p:tgtEl>
                                          <p:spTgt spid="1434"/>
                                        </p:tgtEl>
                                        <p:attrNameLst>
                                          <p:attrName>ppt_y</p:attrName>
                                        </p:attrNameLst>
                                      </p:cBhvr>
                                      <p:tavLst>
                                        <p:tav tm="0">
                                          <p:val>
                                            <p:strVal val="#ppt_y-.1"/>
                                          </p:val>
                                        </p:tav>
                                        <p:tav tm="100000">
                                          <p:val>
                                            <p:strVal val="#ppt_y"/>
                                          </p:val>
                                        </p:tav>
                                      </p:tavLst>
                                    </p:anim>
                                  </p:childTnLst>
                                </p:cTn>
                              </p:par>
                            </p:childTnLst>
                          </p:cTn>
                        </p:par>
                        <p:par>
                          <p:cTn id="43" fill="hold">
                            <p:stCondLst>
                              <p:cond delay="8500"/>
                            </p:stCondLst>
                            <p:childTnLst>
                              <p:par>
                                <p:cTn id="44" presetID="42" presetClass="entr" presetSubtype="0" fill="hold" grpId="0" nodeType="afterEffect">
                                  <p:stCondLst>
                                    <p:cond delay="0"/>
                                  </p:stCondLst>
                                  <p:childTnLst>
                                    <p:set>
                                      <p:cBhvr>
                                        <p:cTn id="45" dur="1" fill="hold">
                                          <p:stCondLst>
                                            <p:cond delay="0"/>
                                          </p:stCondLst>
                                        </p:cTn>
                                        <p:tgtEl>
                                          <p:spTgt spid="1404"/>
                                        </p:tgtEl>
                                        <p:attrNameLst>
                                          <p:attrName>style.visibility</p:attrName>
                                        </p:attrNameLst>
                                      </p:cBhvr>
                                      <p:to>
                                        <p:strVal val="visible"/>
                                      </p:to>
                                    </p:set>
                                    <p:animEffect transition="in" filter="fade">
                                      <p:cBhvr>
                                        <p:cTn id="46" dur="1000"/>
                                        <p:tgtEl>
                                          <p:spTgt spid="1404"/>
                                        </p:tgtEl>
                                      </p:cBhvr>
                                    </p:animEffect>
                                    <p:anim calcmode="lin" valueType="num">
                                      <p:cBhvr>
                                        <p:cTn id="47" dur="1000" fill="hold"/>
                                        <p:tgtEl>
                                          <p:spTgt spid="1404"/>
                                        </p:tgtEl>
                                        <p:attrNameLst>
                                          <p:attrName>ppt_x</p:attrName>
                                        </p:attrNameLst>
                                      </p:cBhvr>
                                      <p:tavLst>
                                        <p:tav tm="0">
                                          <p:val>
                                            <p:strVal val="#ppt_x"/>
                                          </p:val>
                                        </p:tav>
                                        <p:tav tm="100000">
                                          <p:val>
                                            <p:strVal val="#ppt_x"/>
                                          </p:val>
                                        </p:tav>
                                      </p:tavLst>
                                    </p:anim>
                                    <p:anim calcmode="lin" valueType="num">
                                      <p:cBhvr>
                                        <p:cTn id="48" dur="1000" fill="hold"/>
                                        <p:tgtEl>
                                          <p:spTgt spid="1404"/>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405"/>
                                        </p:tgtEl>
                                        <p:attrNameLst>
                                          <p:attrName>style.visibility</p:attrName>
                                        </p:attrNameLst>
                                      </p:cBhvr>
                                      <p:to>
                                        <p:strVal val="visible"/>
                                      </p:to>
                                    </p:set>
                                    <p:animEffect transition="in" filter="fade">
                                      <p:cBhvr>
                                        <p:cTn id="51" dur="1000"/>
                                        <p:tgtEl>
                                          <p:spTgt spid="1405"/>
                                        </p:tgtEl>
                                      </p:cBhvr>
                                    </p:animEffect>
                                    <p:anim calcmode="lin" valueType="num">
                                      <p:cBhvr>
                                        <p:cTn id="52" dur="1000" fill="hold"/>
                                        <p:tgtEl>
                                          <p:spTgt spid="1405"/>
                                        </p:tgtEl>
                                        <p:attrNameLst>
                                          <p:attrName>ppt_x</p:attrName>
                                        </p:attrNameLst>
                                      </p:cBhvr>
                                      <p:tavLst>
                                        <p:tav tm="0">
                                          <p:val>
                                            <p:strVal val="#ppt_x"/>
                                          </p:val>
                                        </p:tav>
                                        <p:tav tm="100000">
                                          <p:val>
                                            <p:strVal val="#ppt_x"/>
                                          </p:val>
                                        </p:tav>
                                      </p:tavLst>
                                    </p:anim>
                                    <p:anim calcmode="lin" valueType="num">
                                      <p:cBhvr>
                                        <p:cTn id="53" dur="1000" fill="hold"/>
                                        <p:tgtEl>
                                          <p:spTgt spid="1405"/>
                                        </p:tgtEl>
                                        <p:attrNameLst>
                                          <p:attrName>ppt_y</p:attrName>
                                        </p:attrNameLst>
                                      </p:cBhvr>
                                      <p:tavLst>
                                        <p:tav tm="0">
                                          <p:val>
                                            <p:strVal val="#ppt_y+.1"/>
                                          </p:val>
                                        </p:tav>
                                        <p:tav tm="100000">
                                          <p:val>
                                            <p:strVal val="#ppt_y"/>
                                          </p:val>
                                        </p:tav>
                                      </p:tavLst>
                                    </p:anim>
                                  </p:childTnLst>
                                </p:cTn>
                              </p:par>
                            </p:childTnLst>
                          </p:cTn>
                        </p:par>
                        <p:par>
                          <p:cTn id="54" fill="hold">
                            <p:stCondLst>
                              <p:cond delay="9500"/>
                            </p:stCondLst>
                            <p:childTnLst>
                              <p:par>
                                <p:cTn id="55" presetID="47" presetClass="entr" presetSubtype="0" fill="hold" nodeType="afterEffect">
                                  <p:stCondLst>
                                    <p:cond delay="0"/>
                                  </p:stCondLst>
                                  <p:childTnLst>
                                    <p:set>
                                      <p:cBhvr>
                                        <p:cTn id="56" dur="1" fill="hold">
                                          <p:stCondLst>
                                            <p:cond delay="0"/>
                                          </p:stCondLst>
                                        </p:cTn>
                                        <p:tgtEl>
                                          <p:spTgt spid="1440"/>
                                        </p:tgtEl>
                                        <p:attrNameLst>
                                          <p:attrName>style.visibility</p:attrName>
                                        </p:attrNameLst>
                                      </p:cBhvr>
                                      <p:to>
                                        <p:strVal val="visible"/>
                                      </p:to>
                                    </p:set>
                                    <p:animEffect transition="in" filter="fade">
                                      <p:cBhvr>
                                        <p:cTn id="57" dur="1000"/>
                                        <p:tgtEl>
                                          <p:spTgt spid="1440"/>
                                        </p:tgtEl>
                                      </p:cBhvr>
                                    </p:animEffect>
                                    <p:anim calcmode="lin" valueType="num">
                                      <p:cBhvr>
                                        <p:cTn id="58" dur="1000" fill="hold"/>
                                        <p:tgtEl>
                                          <p:spTgt spid="1440"/>
                                        </p:tgtEl>
                                        <p:attrNameLst>
                                          <p:attrName>ppt_x</p:attrName>
                                        </p:attrNameLst>
                                      </p:cBhvr>
                                      <p:tavLst>
                                        <p:tav tm="0">
                                          <p:val>
                                            <p:strVal val="#ppt_x"/>
                                          </p:val>
                                        </p:tav>
                                        <p:tav tm="100000">
                                          <p:val>
                                            <p:strVal val="#ppt_x"/>
                                          </p:val>
                                        </p:tav>
                                      </p:tavLst>
                                    </p:anim>
                                    <p:anim calcmode="lin" valueType="num">
                                      <p:cBhvr>
                                        <p:cTn id="59" dur="1000" fill="hold"/>
                                        <p:tgtEl>
                                          <p:spTgt spid="1440"/>
                                        </p:tgtEl>
                                        <p:attrNameLst>
                                          <p:attrName>ppt_y</p:attrName>
                                        </p:attrNameLst>
                                      </p:cBhvr>
                                      <p:tavLst>
                                        <p:tav tm="0">
                                          <p:val>
                                            <p:strVal val="#ppt_y-.1"/>
                                          </p:val>
                                        </p:tav>
                                        <p:tav tm="100000">
                                          <p:val>
                                            <p:strVal val="#ppt_y"/>
                                          </p:val>
                                        </p:tav>
                                      </p:tavLst>
                                    </p:anim>
                                  </p:childTnLst>
                                </p:cTn>
                              </p:par>
                            </p:childTnLst>
                          </p:cTn>
                        </p:par>
                        <p:par>
                          <p:cTn id="60" fill="hold">
                            <p:stCondLst>
                              <p:cond delay="10500"/>
                            </p:stCondLst>
                            <p:childTnLst>
                              <p:par>
                                <p:cTn id="61" presetID="42" presetClass="entr" presetSubtype="0" fill="hold" grpId="0" nodeType="after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fade">
                                      <p:cBhvr>
                                        <p:cTn id="63" dur="1000"/>
                                        <p:tgtEl>
                                          <p:spTgt spid="3"/>
                                        </p:tgtEl>
                                      </p:cBhvr>
                                    </p:animEffect>
                                    <p:anim calcmode="lin" valueType="num">
                                      <p:cBhvr>
                                        <p:cTn id="64" dur="1000" fill="hold"/>
                                        <p:tgtEl>
                                          <p:spTgt spid="3"/>
                                        </p:tgtEl>
                                        <p:attrNameLst>
                                          <p:attrName>ppt_x</p:attrName>
                                        </p:attrNameLst>
                                      </p:cBhvr>
                                      <p:tavLst>
                                        <p:tav tm="0">
                                          <p:val>
                                            <p:strVal val="#ppt_x"/>
                                          </p:val>
                                        </p:tav>
                                        <p:tav tm="100000">
                                          <p:val>
                                            <p:strVal val="#ppt_x"/>
                                          </p:val>
                                        </p:tav>
                                      </p:tavLst>
                                    </p:anim>
                                    <p:anim calcmode="lin" valueType="num">
                                      <p:cBhvr>
                                        <p:cTn id="65" dur="1000" fill="hold"/>
                                        <p:tgtEl>
                                          <p:spTgt spid="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1000"/>
                                        <p:tgtEl>
                                          <p:spTgt spid="4"/>
                                        </p:tgtEl>
                                      </p:cBhvr>
                                    </p:animEffect>
                                    <p:anim calcmode="lin" valueType="num">
                                      <p:cBhvr>
                                        <p:cTn id="69" dur="1000" fill="hold"/>
                                        <p:tgtEl>
                                          <p:spTgt spid="4"/>
                                        </p:tgtEl>
                                        <p:attrNameLst>
                                          <p:attrName>ppt_x</p:attrName>
                                        </p:attrNameLst>
                                      </p:cBhvr>
                                      <p:tavLst>
                                        <p:tav tm="0">
                                          <p:val>
                                            <p:strVal val="#ppt_x"/>
                                          </p:val>
                                        </p:tav>
                                        <p:tav tm="100000">
                                          <p:val>
                                            <p:strVal val="#ppt_x"/>
                                          </p:val>
                                        </p:tav>
                                      </p:tavLst>
                                    </p:anim>
                                    <p:anim calcmode="lin" valueType="num">
                                      <p:cBhvr>
                                        <p:cTn id="70" dur="1000" fill="hold"/>
                                        <p:tgtEl>
                                          <p:spTgt spid="4"/>
                                        </p:tgtEl>
                                        <p:attrNameLst>
                                          <p:attrName>ppt_y</p:attrName>
                                        </p:attrNameLst>
                                      </p:cBhvr>
                                      <p:tavLst>
                                        <p:tav tm="0">
                                          <p:val>
                                            <p:strVal val="#ppt_y+.1"/>
                                          </p:val>
                                        </p:tav>
                                        <p:tav tm="100000">
                                          <p:val>
                                            <p:strVal val="#ppt_y"/>
                                          </p:val>
                                        </p:tav>
                                      </p:tavLst>
                                    </p:anim>
                                  </p:childTnLst>
                                </p:cTn>
                              </p:par>
                            </p:childTnLst>
                          </p:cTn>
                        </p:par>
                        <p:par>
                          <p:cTn id="71" fill="hold">
                            <p:stCondLst>
                              <p:cond delay="11500"/>
                            </p:stCondLst>
                            <p:childTnLst>
                              <p:par>
                                <p:cTn id="72" presetID="47" presetClass="entr" presetSubtype="0" fill="hold" nodeType="afterEffect">
                                  <p:stCondLst>
                                    <p:cond delay="0"/>
                                  </p:stCondLst>
                                  <p:childTnLst>
                                    <p:set>
                                      <p:cBhvr>
                                        <p:cTn id="73" dur="1" fill="hold">
                                          <p:stCondLst>
                                            <p:cond delay="0"/>
                                          </p:stCondLst>
                                        </p:cTn>
                                        <p:tgtEl>
                                          <p:spTgt spid="1443"/>
                                        </p:tgtEl>
                                        <p:attrNameLst>
                                          <p:attrName>style.visibility</p:attrName>
                                        </p:attrNameLst>
                                      </p:cBhvr>
                                      <p:to>
                                        <p:strVal val="visible"/>
                                      </p:to>
                                    </p:set>
                                    <p:animEffect transition="in" filter="fade">
                                      <p:cBhvr>
                                        <p:cTn id="74" dur="1000"/>
                                        <p:tgtEl>
                                          <p:spTgt spid="1443"/>
                                        </p:tgtEl>
                                      </p:cBhvr>
                                    </p:animEffect>
                                    <p:anim calcmode="lin" valueType="num">
                                      <p:cBhvr>
                                        <p:cTn id="75" dur="1000" fill="hold"/>
                                        <p:tgtEl>
                                          <p:spTgt spid="1443"/>
                                        </p:tgtEl>
                                        <p:attrNameLst>
                                          <p:attrName>ppt_x</p:attrName>
                                        </p:attrNameLst>
                                      </p:cBhvr>
                                      <p:tavLst>
                                        <p:tav tm="0">
                                          <p:val>
                                            <p:strVal val="#ppt_x"/>
                                          </p:val>
                                        </p:tav>
                                        <p:tav tm="100000">
                                          <p:val>
                                            <p:strVal val="#ppt_x"/>
                                          </p:val>
                                        </p:tav>
                                      </p:tavLst>
                                    </p:anim>
                                    <p:anim calcmode="lin" valueType="num">
                                      <p:cBhvr>
                                        <p:cTn id="76" dur="1000" fill="hold"/>
                                        <p:tgtEl>
                                          <p:spTgt spid="1443"/>
                                        </p:tgtEl>
                                        <p:attrNameLst>
                                          <p:attrName>ppt_y</p:attrName>
                                        </p:attrNameLst>
                                      </p:cBhvr>
                                      <p:tavLst>
                                        <p:tav tm="0">
                                          <p:val>
                                            <p:strVal val="#ppt_y-.1"/>
                                          </p:val>
                                        </p:tav>
                                        <p:tav tm="100000">
                                          <p:val>
                                            <p:strVal val="#ppt_y"/>
                                          </p:val>
                                        </p:tav>
                                      </p:tavLst>
                                    </p:anim>
                                  </p:childTnLst>
                                </p:cTn>
                              </p:par>
                            </p:childTnLst>
                          </p:cTn>
                        </p:par>
                        <p:par>
                          <p:cTn id="77" fill="hold">
                            <p:stCondLst>
                              <p:cond delay="12500"/>
                            </p:stCondLst>
                            <p:childTnLst>
                              <p:par>
                                <p:cTn id="78" presetID="42" presetClass="entr" presetSubtype="0" fill="hold" grpId="0" nodeType="afterEffect">
                                  <p:stCondLst>
                                    <p:cond delay="0"/>
                                  </p:stCondLst>
                                  <p:childTnLst>
                                    <p:set>
                                      <p:cBhvr>
                                        <p:cTn id="79" dur="1" fill="hold">
                                          <p:stCondLst>
                                            <p:cond delay="0"/>
                                          </p:stCondLst>
                                        </p:cTn>
                                        <p:tgtEl>
                                          <p:spTgt spid="5"/>
                                        </p:tgtEl>
                                        <p:attrNameLst>
                                          <p:attrName>style.visibility</p:attrName>
                                        </p:attrNameLst>
                                      </p:cBhvr>
                                      <p:to>
                                        <p:strVal val="visible"/>
                                      </p:to>
                                    </p:set>
                                    <p:animEffect transition="in" filter="fade">
                                      <p:cBhvr>
                                        <p:cTn id="80" dur="1000"/>
                                        <p:tgtEl>
                                          <p:spTgt spid="5"/>
                                        </p:tgtEl>
                                      </p:cBhvr>
                                    </p:animEffect>
                                    <p:anim calcmode="lin" valueType="num">
                                      <p:cBhvr>
                                        <p:cTn id="81" dur="1000" fill="hold"/>
                                        <p:tgtEl>
                                          <p:spTgt spid="5"/>
                                        </p:tgtEl>
                                        <p:attrNameLst>
                                          <p:attrName>ppt_x</p:attrName>
                                        </p:attrNameLst>
                                      </p:cBhvr>
                                      <p:tavLst>
                                        <p:tav tm="0">
                                          <p:val>
                                            <p:strVal val="#ppt_x"/>
                                          </p:val>
                                        </p:tav>
                                        <p:tav tm="100000">
                                          <p:val>
                                            <p:strVal val="#ppt_x"/>
                                          </p:val>
                                        </p:tav>
                                      </p:tavLst>
                                    </p:anim>
                                    <p:anim calcmode="lin" valueType="num">
                                      <p:cBhvr>
                                        <p:cTn id="82" dur="1000" fill="hold"/>
                                        <p:tgtEl>
                                          <p:spTgt spid="5"/>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fade">
                                      <p:cBhvr>
                                        <p:cTn id="85" dur="1000"/>
                                        <p:tgtEl>
                                          <p:spTgt spid="8"/>
                                        </p:tgtEl>
                                      </p:cBhvr>
                                    </p:animEffect>
                                    <p:anim calcmode="lin" valueType="num">
                                      <p:cBhvr>
                                        <p:cTn id="86" dur="1000" fill="hold"/>
                                        <p:tgtEl>
                                          <p:spTgt spid="8"/>
                                        </p:tgtEl>
                                        <p:attrNameLst>
                                          <p:attrName>ppt_x</p:attrName>
                                        </p:attrNameLst>
                                      </p:cBhvr>
                                      <p:tavLst>
                                        <p:tav tm="0">
                                          <p:val>
                                            <p:strVal val="#ppt_x"/>
                                          </p:val>
                                        </p:tav>
                                        <p:tav tm="100000">
                                          <p:val>
                                            <p:strVal val="#ppt_x"/>
                                          </p:val>
                                        </p:tav>
                                      </p:tavLst>
                                    </p:anim>
                                    <p:anim calcmode="lin" valueType="num">
                                      <p:cBhvr>
                                        <p:cTn id="8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1" grpId="0" animBg="1"/>
      <p:bldP spid="1025" grpId="0" animBg="1"/>
      <p:bldP spid="7" grpId="0" bldLvl="0" animBg="1"/>
      <p:bldP spid="1404" grpId="0" animBg="1"/>
      <p:bldP spid="1405" grpId="0" animBg="1"/>
      <p:bldP spid="3" grpId="0" animBg="1"/>
      <p:bldP spid="4" grpId="0" animBg="1"/>
      <p:bldP spid="5" grpId="0" animBg="1"/>
      <p:bldP spid="8"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7" name="Shape 1447"/>
          <p:cNvSpPr>
            <a:spLocks noGrp="1"/>
          </p:cNvSpPr>
          <p:nvPr>
            <p:ph type="sldNum" sz="quarter" idx="2"/>
          </p:nvPr>
        </p:nvSpPr>
        <p:spPr>
          <a:prstGeom prst="rect">
            <a:avLst/>
          </a:prstGeom>
        </p:spPr>
        <p:txBody>
          <a:bodyPr lIns="0" tIns="0" rIns="0" bIns="0"/>
          <a:lstStyle/>
          <a:p>
            <a:pPr lvl="0">
              <a:defRPr sz="1800">
                <a:solidFill>
                  <a:srgbClr val="000000"/>
                </a:solidFill>
              </a:defRPr>
            </a:pPr>
            <a:fld id="{86CB4B4D-7CA3-9044-876B-883B54F8677D}" type="slidenum">
              <a:rPr sz="2400">
                <a:solidFill>
                  <a:srgbClr val="888888"/>
                </a:solidFill>
              </a:rPr>
              <a:t>16</a:t>
            </a:fld>
            <a:endParaRPr sz="2400">
              <a:solidFill>
                <a:srgbClr val="888888"/>
              </a:solidFill>
            </a:endParaRPr>
          </a:p>
        </p:txBody>
      </p:sp>
      <p:pic>
        <p:nvPicPr>
          <p:cNvPr id="1449" name="iPhone.png"/>
          <p:cNvPicPr/>
          <p:nvPr/>
        </p:nvPicPr>
        <p:blipFill>
          <a:blip r:embed="rId3"/>
          <a:srcRect l="28674" r="26166"/>
          <a:stretch>
            <a:fillRect/>
          </a:stretch>
        </p:blipFill>
        <p:spPr>
          <a:xfrm flipH="1">
            <a:off x="16138178" y="-1241587"/>
            <a:ext cx="7202089" cy="15948187"/>
          </a:xfrm>
          <a:prstGeom prst="rect">
            <a:avLst/>
          </a:prstGeom>
          <a:ln w="12700">
            <a:miter lim="400000"/>
            <a:headEnd/>
            <a:tailEnd/>
          </a:ln>
        </p:spPr>
      </p:pic>
      <p:sp>
        <p:nvSpPr>
          <p:cNvPr id="1452" name="Shape 1452"/>
          <p:cNvSpPr/>
          <p:nvPr/>
        </p:nvSpPr>
        <p:spPr>
          <a:xfrm>
            <a:off x="3446207" y="6189136"/>
            <a:ext cx="4132775" cy="900344"/>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lang="zh-CN" sz="4000">
                <a:solidFill>
                  <a:srgbClr val="535353"/>
                </a:solidFill>
                <a:latin typeface="微软雅黑" charset="0"/>
                <a:ea typeface="微软雅黑" charset="0"/>
                <a:cs typeface="Agency FB" charset="0"/>
              </a:rPr>
              <a:t>标题一</a:t>
            </a:r>
          </a:p>
        </p:txBody>
      </p:sp>
      <p:sp>
        <p:nvSpPr>
          <p:cNvPr id="1453" name="Shape 1453"/>
          <p:cNvSpPr/>
          <p:nvPr/>
        </p:nvSpPr>
        <p:spPr>
          <a:xfrm>
            <a:off x="1767714" y="9739464"/>
            <a:ext cx="1270001" cy="1270001"/>
          </a:xfrm>
          <a:prstGeom prst="rect">
            <a:avLst/>
          </a:prstGeom>
          <a:solidFill>
            <a:srgbClr val="FFFFFF"/>
          </a:solidFill>
          <a:ln w="25400">
            <a:solidFill>
              <a:srgbClr val="A7A7A7"/>
            </a:solidFill>
            <a:miter/>
          </a:ln>
        </p:spPr>
        <p:txBody>
          <a:bodyPr lIns="0" tIns="0" rIns="0" bIns="0" anchor="ctr"/>
          <a:lstStyle/>
          <a:p>
            <a:pPr lvl="0"/>
            <a:endParaRPr/>
          </a:p>
        </p:txBody>
      </p:sp>
      <p:sp>
        <p:nvSpPr>
          <p:cNvPr id="1454" name="Shape 1454"/>
          <p:cNvSpPr/>
          <p:nvPr/>
        </p:nvSpPr>
        <p:spPr>
          <a:xfrm>
            <a:off x="3471607" y="9694336"/>
            <a:ext cx="4132775" cy="900344"/>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lang="zh-CN" sz="4000">
                <a:solidFill>
                  <a:srgbClr val="535353"/>
                </a:solidFill>
                <a:latin typeface="微软雅黑" charset="0"/>
                <a:ea typeface="微软雅黑" charset="0"/>
                <a:cs typeface="Agency FB" charset="0"/>
              </a:rPr>
              <a:t>标题三</a:t>
            </a:r>
          </a:p>
        </p:txBody>
      </p:sp>
      <p:sp>
        <p:nvSpPr>
          <p:cNvPr id="1455" name="Shape 1455"/>
          <p:cNvSpPr/>
          <p:nvPr/>
        </p:nvSpPr>
        <p:spPr>
          <a:xfrm>
            <a:off x="2155168" y="10073228"/>
            <a:ext cx="692256" cy="900344"/>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lang="en-US" sz="4400">
                <a:solidFill>
                  <a:srgbClr val="535353"/>
                </a:solidFill>
                <a:latin typeface="Agency FB" charset="0"/>
                <a:ea typeface="Agency FB" charset="0"/>
                <a:cs typeface="Agency FB" charset="0"/>
              </a:rPr>
              <a:t>3</a:t>
            </a:r>
            <a:r>
              <a:rPr sz="4400">
                <a:solidFill>
                  <a:srgbClr val="535353"/>
                </a:solidFill>
                <a:latin typeface="Agency FB" charset="0"/>
                <a:ea typeface="Agency FB" charset="0"/>
                <a:cs typeface="Agency FB" charset="0"/>
              </a:rPr>
              <a:t>.</a:t>
            </a:r>
          </a:p>
        </p:txBody>
      </p:sp>
      <p:sp>
        <p:nvSpPr>
          <p:cNvPr id="1456" name="Shape 1456"/>
          <p:cNvSpPr/>
          <p:nvPr/>
        </p:nvSpPr>
        <p:spPr>
          <a:xfrm>
            <a:off x="1767714" y="6329551"/>
            <a:ext cx="1270001" cy="1270001"/>
          </a:xfrm>
          <a:prstGeom prst="rect">
            <a:avLst/>
          </a:prstGeom>
          <a:solidFill>
            <a:srgbClr val="A4947E"/>
          </a:solidFill>
          <a:ln w="12700">
            <a:miter lim="400000"/>
          </a:ln>
        </p:spPr>
        <p:txBody>
          <a:bodyPr lIns="0" tIns="0" rIns="0" bIns="0" anchor="ctr"/>
          <a:lstStyle/>
          <a:p>
            <a:pPr lvl="0"/>
            <a:endParaRPr/>
          </a:p>
        </p:txBody>
      </p:sp>
      <p:sp>
        <p:nvSpPr>
          <p:cNvPr id="1457" name="Shape 1457"/>
          <p:cNvSpPr/>
          <p:nvPr/>
        </p:nvSpPr>
        <p:spPr>
          <a:xfrm>
            <a:off x="2155168" y="6663315"/>
            <a:ext cx="692256" cy="900345"/>
          </a:xfrm>
          <a:prstGeom prst="rect">
            <a:avLst/>
          </a:prstGeom>
          <a:ln w="25400">
            <a:miter lim="400000"/>
          </a:ln>
        </p:spPr>
        <p:txBody>
          <a:bodyPr tIns="91439" bIns="91439">
            <a:normAutofit/>
          </a:bodyPr>
          <a:lstStyle>
            <a:lvl1pPr>
              <a:lnSpc>
                <a:spcPct val="80000"/>
              </a:lnSpc>
              <a:defRPr sz="4400">
                <a:solidFill>
                  <a:srgbClr val="FFFFFF"/>
                </a:solidFill>
                <a:latin typeface="Lora"/>
                <a:ea typeface="Lora"/>
                <a:cs typeface="Lora"/>
                <a:sym typeface="Lora"/>
              </a:defRPr>
            </a:lvl1pPr>
          </a:lstStyle>
          <a:p>
            <a:pPr lvl="0">
              <a:defRPr sz="1800">
                <a:solidFill>
                  <a:srgbClr val="000000"/>
                </a:solidFill>
              </a:defRPr>
            </a:pPr>
            <a:r>
              <a:rPr sz="4400">
                <a:solidFill>
                  <a:srgbClr val="FFFFFF"/>
                </a:solidFill>
                <a:latin typeface="Agency FB" charset="0"/>
                <a:ea typeface="Agency FB" charset="0"/>
                <a:cs typeface="Agency FB" charset="0"/>
              </a:rPr>
              <a:t>1.</a:t>
            </a:r>
          </a:p>
        </p:txBody>
      </p:sp>
      <p:sp>
        <p:nvSpPr>
          <p:cNvPr id="1459" name="Shape 1459"/>
          <p:cNvSpPr/>
          <p:nvPr/>
        </p:nvSpPr>
        <p:spPr>
          <a:xfrm>
            <a:off x="9286732" y="6308347"/>
            <a:ext cx="1270001" cy="1270001"/>
          </a:xfrm>
          <a:prstGeom prst="rect">
            <a:avLst/>
          </a:prstGeom>
          <a:solidFill>
            <a:srgbClr val="FFFFFF"/>
          </a:solidFill>
          <a:ln w="25400">
            <a:solidFill>
              <a:srgbClr val="A7A7A7"/>
            </a:solidFill>
            <a:miter/>
          </a:ln>
        </p:spPr>
        <p:txBody>
          <a:bodyPr lIns="0" tIns="0" rIns="0" bIns="0" anchor="ctr"/>
          <a:lstStyle/>
          <a:p>
            <a:pPr lvl="0"/>
            <a:endParaRPr/>
          </a:p>
        </p:txBody>
      </p:sp>
      <p:sp>
        <p:nvSpPr>
          <p:cNvPr id="1460" name="Shape 1460"/>
          <p:cNvSpPr/>
          <p:nvPr/>
        </p:nvSpPr>
        <p:spPr>
          <a:xfrm>
            <a:off x="10990625" y="6067639"/>
            <a:ext cx="4132775" cy="900344"/>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lang="zh-CN" sz="4000">
                <a:solidFill>
                  <a:srgbClr val="535353"/>
                </a:solidFill>
                <a:latin typeface="微软雅黑" charset="0"/>
                <a:ea typeface="微软雅黑" charset="0"/>
                <a:cs typeface="Agency FB" charset="0"/>
              </a:rPr>
              <a:t>标题二</a:t>
            </a:r>
          </a:p>
        </p:txBody>
      </p:sp>
      <p:sp>
        <p:nvSpPr>
          <p:cNvPr id="1461" name="Shape 1461"/>
          <p:cNvSpPr/>
          <p:nvPr/>
        </p:nvSpPr>
        <p:spPr>
          <a:xfrm>
            <a:off x="9674185" y="6642111"/>
            <a:ext cx="692257" cy="900344"/>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lang="en-US" sz="4400">
                <a:solidFill>
                  <a:srgbClr val="535353"/>
                </a:solidFill>
                <a:latin typeface="Agency FB" charset="0"/>
                <a:ea typeface="Agency FB" charset="0"/>
                <a:cs typeface="Agency FB" charset="0"/>
              </a:rPr>
              <a:t>2</a:t>
            </a:r>
            <a:r>
              <a:rPr sz="4400">
                <a:solidFill>
                  <a:srgbClr val="535353"/>
                </a:solidFill>
                <a:latin typeface="Agency FB" charset="0"/>
                <a:ea typeface="Agency FB" charset="0"/>
                <a:cs typeface="Agency FB" charset="0"/>
              </a:rPr>
              <a:t>.</a:t>
            </a:r>
          </a:p>
        </p:txBody>
      </p:sp>
      <p:sp>
        <p:nvSpPr>
          <p:cNvPr id="1463" name="Shape 1463"/>
          <p:cNvSpPr/>
          <p:nvPr/>
        </p:nvSpPr>
        <p:spPr>
          <a:xfrm>
            <a:off x="9286732" y="9690368"/>
            <a:ext cx="1270001" cy="1270001"/>
          </a:xfrm>
          <a:prstGeom prst="rect">
            <a:avLst/>
          </a:prstGeom>
          <a:solidFill>
            <a:srgbClr val="FFFFFF"/>
          </a:solidFill>
          <a:ln w="25400">
            <a:solidFill>
              <a:srgbClr val="A7A7A7"/>
            </a:solidFill>
            <a:miter/>
          </a:ln>
        </p:spPr>
        <p:txBody>
          <a:bodyPr lIns="0" tIns="0" rIns="0" bIns="0" anchor="ctr"/>
          <a:lstStyle/>
          <a:p>
            <a:pPr lvl="0"/>
            <a:endParaRPr/>
          </a:p>
        </p:txBody>
      </p:sp>
      <p:sp>
        <p:nvSpPr>
          <p:cNvPr id="1464" name="Shape 1464"/>
          <p:cNvSpPr/>
          <p:nvPr/>
        </p:nvSpPr>
        <p:spPr>
          <a:xfrm>
            <a:off x="10990625" y="9645240"/>
            <a:ext cx="4132775" cy="900345"/>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lang="zh-CN" sz="4000">
                <a:solidFill>
                  <a:srgbClr val="535353"/>
                </a:solidFill>
                <a:latin typeface="微软雅黑" charset="0"/>
                <a:ea typeface="微软雅黑" charset="0"/>
                <a:cs typeface="Agency FB" charset="0"/>
              </a:rPr>
              <a:t>标题四</a:t>
            </a:r>
          </a:p>
        </p:txBody>
      </p:sp>
      <p:sp>
        <p:nvSpPr>
          <p:cNvPr id="1465" name="Shape 1465"/>
          <p:cNvSpPr/>
          <p:nvPr/>
        </p:nvSpPr>
        <p:spPr>
          <a:xfrm>
            <a:off x="9674185" y="10024133"/>
            <a:ext cx="692257" cy="900344"/>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sz="4400">
                <a:solidFill>
                  <a:srgbClr val="535353"/>
                </a:solidFill>
                <a:latin typeface="Agency FB" charset="0"/>
                <a:ea typeface="Agency FB" charset="0"/>
                <a:cs typeface="Agency FB" charset="0"/>
              </a:rPr>
              <a:t>4.</a:t>
            </a:r>
          </a:p>
        </p:txBody>
      </p:sp>
      <p:sp>
        <p:nvSpPr>
          <p:cNvPr id="1025" name="Shape 1025"/>
          <p:cNvSpPr>
            <a:spLocks noGrp="1"/>
          </p:cNvSpPr>
          <p:nvPr/>
        </p:nvSpPr>
        <p:spPr>
          <a:xfrm>
            <a:off x="1899920" y="2025650"/>
            <a:ext cx="9458960" cy="1532255"/>
          </a:xfrm>
          <a:prstGeom prst="rect">
            <a:avLst/>
          </a:prstGeom>
          <a:ln w="25400">
            <a:miter lim="400000"/>
          </a:ln>
        </p:spPr>
        <p:txBody>
          <a:bodyPr tIns="91439" bIns="91439" anchor="b">
            <a:normAutofit/>
          </a:bodyPr>
          <a:lstStyle>
            <a:lvl1pPr>
              <a:lnSpc>
                <a:spcPct val="80000"/>
              </a:lnSpc>
              <a:defRPr sz="8400"/>
            </a:lvl1pPr>
          </a:lstStyle>
          <a:p>
            <a:pPr lvl="0">
              <a:defRPr sz="1800">
                <a:solidFill>
                  <a:srgbClr val="000000"/>
                </a:solidFill>
              </a:defRPr>
            </a:pPr>
            <a:r>
              <a:rPr lang="zh-CN" altLang="en-US" sz="7200">
                <a:solidFill>
                  <a:srgbClr val="A4947E"/>
                </a:solidFill>
                <a:latin typeface="微软雅黑" charset="0"/>
                <a:ea typeface="微软雅黑" charset="0"/>
              </a:rPr>
              <a:t>功能展示</a:t>
            </a:r>
          </a:p>
        </p:txBody>
      </p:sp>
      <p:sp>
        <p:nvSpPr>
          <p:cNvPr id="7" name="文本框 6"/>
          <p:cNvSpPr txBox="1"/>
          <p:nvPr/>
        </p:nvSpPr>
        <p:spPr>
          <a:xfrm>
            <a:off x="1898650" y="3176905"/>
            <a:ext cx="5989320"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Function display</a:t>
            </a:r>
          </a:p>
        </p:txBody>
      </p:sp>
      <p:pic>
        <p:nvPicPr>
          <p:cNvPr id="6" name="图片占位符 3" descr="未标题-2"/>
          <p:cNvPicPr>
            <a:picLocks noGrp="1" noChangeAspect="1"/>
          </p:cNvPicPr>
          <p:nvPr>
            <p:ph type="pic" sz="quarter" idx="14"/>
          </p:nvPr>
        </p:nvPicPr>
        <p:blipFill>
          <a:blip r:embed="rId4"/>
          <a:stretch>
            <a:fillRect/>
          </a:stretch>
        </p:blipFill>
        <p:spPr>
          <a:xfrm>
            <a:off x="17565370" y="2513330"/>
            <a:ext cx="4675505" cy="8447405"/>
          </a:xfrm>
          <a:prstGeom prst="rect">
            <a:avLst/>
          </a:prstGeom>
          <a:noFill/>
          <a:ln w="12700" cap="flat" cmpd="sng">
            <a:solidFill>
              <a:schemeClr val="tx1"/>
            </a:solidFill>
            <a:prstDash val="solid"/>
            <a:round/>
            <a:headEnd type="none" w="med" len="med"/>
            <a:tailEnd type="none" w="med" len="med"/>
          </a:ln>
        </p:spPr>
      </p:pic>
      <p:sp>
        <p:nvSpPr>
          <p:cNvPr id="3" name="文本框 2"/>
          <p:cNvSpPr txBox="1"/>
          <p:nvPr/>
        </p:nvSpPr>
        <p:spPr>
          <a:xfrm>
            <a:off x="3446145" y="6863080"/>
            <a:ext cx="5956300" cy="93916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lang="zh-CN" altLang="en-US" sz="24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4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4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400" b="0" i="0" u="none" strike="noStrike" cap="none" spc="0" normalizeH="0" baseline="0">
              <a:ln>
                <a:noFill/>
              </a:ln>
              <a:solidFill>
                <a:srgbClr val="000000"/>
              </a:solidFill>
              <a:effectLst/>
              <a:uFillTx/>
              <a:latin typeface="Calibri"/>
              <a:ea typeface="Calibri"/>
              <a:cs typeface="Calibri"/>
              <a:sym typeface="Calibri"/>
            </a:endParaRPr>
          </a:p>
        </p:txBody>
      </p:sp>
      <p:sp>
        <p:nvSpPr>
          <p:cNvPr id="4" name="文本框 3"/>
          <p:cNvSpPr txBox="1"/>
          <p:nvPr/>
        </p:nvSpPr>
        <p:spPr>
          <a:xfrm>
            <a:off x="10990580" y="6800215"/>
            <a:ext cx="5956300" cy="93916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lang="zh-CN" altLang="en-US" sz="24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4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4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400" b="0" i="0" u="none" strike="noStrike" cap="none" spc="0" normalizeH="0" baseline="0">
              <a:ln>
                <a:noFill/>
              </a:ln>
              <a:solidFill>
                <a:srgbClr val="000000"/>
              </a:solidFill>
              <a:effectLst/>
              <a:uFillTx/>
              <a:latin typeface="Calibri"/>
              <a:ea typeface="Calibri"/>
              <a:cs typeface="Calibri"/>
              <a:sym typeface="Calibri"/>
            </a:endParaRPr>
          </a:p>
        </p:txBody>
      </p:sp>
      <p:sp>
        <p:nvSpPr>
          <p:cNvPr id="5" name="文本框 4"/>
          <p:cNvSpPr txBox="1"/>
          <p:nvPr/>
        </p:nvSpPr>
        <p:spPr>
          <a:xfrm>
            <a:off x="3498215" y="10377805"/>
            <a:ext cx="5956300" cy="93916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lang="zh-CN" altLang="en-US" sz="24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4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4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400" b="0" i="0" u="none" strike="noStrike" cap="none" spc="0" normalizeH="0" baseline="0">
              <a:ln>
                <a:noFill/>
              </a:ln>
              <a:solidFill>
                <a:srgbClr val="000000"/>
              </a:solidFill>
              <a:effectLst/>
              <a:uFillTx/>
              <a:latin typeface="Calibri"/>
              <a:ea typeface="Calibri"/>
              <a:cs typeface="Calibri"/>
              <a:sym typeface="Calibri"/>
            </a:endParaRPr>
          </a:p>
        </p:txBody>
      </p:sp>
      <p:sp>
        <p:nvSpPr>
          <p:cNvPr id="8" name="文本框 7"/>
          <p:cNvSpPr txBox="1"/>
          <p:nvPr/>
        </p:nvSpPr>
        <p:spPr>
          <a:xfrm>
            <a:off x="10990580" y="10349865"/>
            <a:ext cx="5956300" cy="93916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lang="zh-CN" altLang="en-US" sz="24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4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4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400" b="0" i="0" u="none" strike="noStrike" cap="none" spc="0" normalizeH="0" baseline="0">
              <a:ln>
                <a:noFill/>
              </a:ln>
              <a:solidFill>
                <a:srgbClr val="000000"/>
              </a:solidFill>
              <a:effectLst/>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47" presetClass="entr" presetSubtype="0" fill="hold" nodeType="afterEffect">
                                  <p:stCondLst>
                                    <p:cond delay="0"/>
                                  </p:stCondLst>
                                  <p:childTnLst>
                                    <p:set>
                                      <p:cBhvr>
                                        <p:cTn id="14" dur="1" fill="hold">
                                          <p:stCondLst>
                                            <p:cond delay="0"/>
                                          </p:stCondLst>
                                        </p:cTn>
                                        <p:tgtEl>
                                          <p:spTgt spid="1449"/>
                                        </p:tgtEl>
                                        <p:attrNameLst>
                                          <p:attrName>style.visibility</p:attrName>
                                        </p:attrNameLst>
                                      </p:cBhvr>
                                      <p:to>
                                        <p:strVal val="visible"/>
                                      </p:to>
                                    </p:set>
                                    <p:animEffect transition="in" filter="fade">
                                      <p:cBhvr>
                                        <p:cTn id="15" dur="1000"/>
                                        <p:tgtEl>
                                          <p:spTgt spid="1449"/>
                                        </p:tgtEl>
                                      </p:cBhvr>
                                    </p:animEffect>
                                    <p:anim calcmode="lin" valueType="num">
                                      <p:cBhvr>
                                        <p:cTn id="16" dur="1000" fill="hold"/>
                                        <p:tgtEl>
                                          <p:spTgt spid="1449"/>
                                        </p:tgtEl>
                                        <p:attrNameLst>
                                          <p:attrName>ppt_x</p:attrName>
                                        </p:attrNameLst>
                                      </p:cBhvr>
                                      <p:tavLst>
                                        <p:tav tm="0">
                                          <p:val>
                                            <p:strVal val="#ppt_x"/>
                                          </p:val>
                                        </p:tav>
                                        <p:tav tm="100000">
                                          <p:val>
                                            <p:strVal val="#ppt_x"/>
                                          </p:val>
                                        </p:tav>
                                      </p:tavLst>
                                    </p:anim>
                                    <p:anim calcmode="lin" valueType="num">
                                      <p:cBhvr>
                                        <p:cTn id="17" dur="1000" fill="hold"/>
                                        <p:tgtEl>
                                          <p:spTgt spid="1449"/>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53" presetClass="entr" presetSubtype="16" fill="hold" grpId="1" nodeType="afterEffect">
                                  <p:stCondLst>
                                    <p:cond delay="0"/>
                                  </p:stCondLst>
                                  <p:childTnLst>
                                    <p:set>
                                      <p:cBhvr>
                                        <p:cTn id="25" dur="1" fill="hold">
                                          <p:stCondLst>
                                            <p:cond delay="0"/>
                                          </p:stCondLst>
                                        </p:cTn>
                                        <p:tgtEl>
                                          <p:spTgt spid="1456"/>
                                        </p:tgtEl>
                                        <p:attrNameLst>
                                          <p:attrName>style.visibility</p:attrName>
                                        </p:attrNameLst>
                                      </p:cBhvr>
                                      <p:to>
                                        <p:strVal val="visible"/>
                                      </p:to>
                                    </p:set>
                                    <p:anim calcmode="lin" valueType="num">
                                      <p:cBhvr>
                                        <p:cTn id="26" dur="500" fill="hold"/>
                                        <p:tgtEl>
                                          <p:spTgt spid="1456"/>
                                        </p:tgtEl>
                                        <p:attrNameLst>
                                          <p:attrName>ppt_w</p:attrName>
                                        </p:attrNameLst>
                                      </p:cBhvr>
                                      <p:tavLst>
                                        <p:tav tm="0">
                                          <p:val>
                                            <p:fltVal val="0"/>
                                          </p:val>
                                        </p:tav>
                                        <p:tav tm="100000">
                                          <p:val>
                                            <p:strVal val="#ppt_w"/>
                                          </p:val>
                                        </p:tav>
                                      </p:tavLst>
                                    </p:anim>
                                    <p:anim calcmode="lin" valueType="num">
                                      <p:cBhvr>
                                        <p:cTn id="27" dur="500" fill="hold"/>
                                        <p:tgtEl>
                                          <p:spTgt spid="1456"/>
                                        </p:tgtEl>
                                        <p:attrNameLst>
                                          <p:attrName>ppt_h</p:attrName>
                                        </p:attrNameLst>
                                      </p:cBhvr>
                                      <p:tavLst>
                                        <p:tav tm="0">
                                          <p:val>
                                            <p:fltVal val="0"/>
                                          </p:val>
                                        </p:tav>
                                        <p:tav tm="100000">
                                          <p:val>
                                            <p:strVal val="#ppt_h"/>
                                          </p:val>
                                        </p:tav>
                                      </p:tavLst>
                                    </p:anim>
                                    <p:animEffect transition="in" filter="fade">
                                      <p:cBhvr>
                                        <p:cTn id="28" dur="500"/>
                                        <p:tgtEl>
                                          <p:spTgt spid="1456"/>
                                        </p:tgtEl>
                                      </p:cBhvr>
                                    </p:animEffect>
                                  </p:childTnLst>
                                </p:cTn>
                              </p:par>
                              <p:par>
                                <p:cTn id="29" presetID="53" presetClass="entr" presetSubtype="16" fill="hold" grpId="1" nodeType="withEffect">
                                  <p:stCondLst>
                                    <p:cond delay="0"/>
                                  </p:stCondLst>
                                  <p:childTnLst>
                                    <p:set>
                                      <p:cBhvr>
                                        <p:cTn id="30" dur="1" fill="hold">
                                          <p:stCondLst>
                                            <p:cond delay="0"/>
                                          </p:stCondLst>
                                        </p:cTn>
                                        <p:tgtEl>
                                          <p:spTgt spid="1457"/>
                                        </p:tgtEl>
                                        <p:attrNameLst>
                                          <p:attrName>style.visibility</p:attrName>
                                        </p:attrNameLst>
                                      </p:cBhvr>
                                      <p:to>
                                        <p:strVal val="visible"/>
                                      </p:to>
                                    </p:set>
                                    <p:anim calcmode="lin" valueType="num">
                                      <p:cBhvr>
                                        <p:cTn id="31" dur="500" fill="hold"/>
                                        <p:tgtEl>
                                          <p:spTgt spid="1457"/>
                                        </p:tgtEl>
                                        <p:attrNameLst>
                                          <p:attrName>ppt_w</p:attrName>
                                        </p:attrNameLst>
                                      </p:cBhvr>
                                      <p:tavLst>
                                        <p:tav tm="0">
                                          <p:val>
                                            <p:fltVal val="0"/>
                                          </p:val>
                                        </p:tav>
                                        <p:tav tm="100000">
                                          <p:val>
                                            <p:strVal val="#ppt_w"/>
                                          </p:val>
                                        </p:tav>
                                      </p:tavLst>
                                    </p:anim>
                                    <p:anim calcmode="lin" valueType="num">
                                      <p:cBhvr>
                                        <p:cTn id="32" dur="500" fill="hold"/>
                                        <p:tgtEl>
                                          <p:spTgt spid="1457"/>
                                        </p:tgtEl>
                                        <p:attrNameLst>
                                          <p:attrName>ppt_h</p:attrName>
                                        </p:attrNameLst>
                                      </p:cBhvr>
                                      <p:tavLst>
                                        <p:tav tm="0">
                                          <p:val>
                                            <p:fltVal val="0"/>
                                          </p:val>
                                        </p:tav>
                                        <p:tav tm="100000">
                                          <p:val>
                                            <p:strVal val="#ppt_h"/>
                                          </p:val>
                                        </p:tav>
                                      </p:tavLst>
                                    </p:anim>
                                    <p:animEffect transition="in" filter="fade">
                                      <p:cBhvr>
                                        <p:cTn id="33" dur="500"/>
                                        <p:tgtEl>
                                          <p:spTgt spid="1457"/>
                                        </p:tgtEl>
                                      </p:cBhvr>
                                    </p:animEffect>
                                  </p:childTnLst>
                                </p:cTn>
                              </p:par>
                            </p:childTnLst>
                          </p:cTn>
                        </p:par>
                        <p:par>
                          <p:cTn id="34" fill="hold">
                            <p:stCondLst>
                              <p:cond delay="3500"/>
                            </p:stCondLst>
                            <p:childTnLst>
                              <p:par>
                                <p:cTn id="35" presetID="10" presetClass="entr" presetSubtype="0" fill="hold" grpId="0" nodeType="afterEffect">
                                  <p:stCondLst>
                                    <p:cond delay="0"/>
                                  </p:stCondLst>
                                  <p:childTnLst>
                                    <p:set>
                                      <p:cBhvr>
                                        <p:cTn id="36" dur="1" fill="hold">
                                          <p:stCondLst>
                                            <p:cond delay="0"/>
                                          </p:stCondLst>
                                        </p:cTn>
                                        <p:tgtEl>
                                          <p:spTgt spid="1452"/>
                                        </p:tgtEl>
                                        <p:attrNameLst>
                                          <p:attrName>style.visibility</p:attrName>
                                        </p:attrNameLst>
                                      </p:cBhvr>
                                      <p:to>
                                        <p:strVal val="visible"/>
                                      </p:to>
                                    </p:set>
                                    <p:animEffect transition="in" filter="fade">
                                      <p:cBhvr>
                                        <p:cTn id="37" dur="500"/>
                                        <p:tgtEl>
                                          <p:spTgt spid="145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1459"/>
                                        </p:tgtEl>
                                        <p:attrNameLst>
                                          <p:attrName>style.visibility</p:attrName>
                                        </p:attrNameLst>
                                      </p:cBhvr>
                                      <p:to>
                                        <p:strVal val="visible"/>
                                      </p:to>
                                    </p:set>
                                    <p:anim calcmode="lin" valueType="num">
                                      <p:cBhvr>
                                        <p:cTn id="44" dur="500" fill="hold"/>
                                        <p:tgtEl>
                                          <p:spTgt spid="1459"/>
                                        </p:tgtEl>
                                        <p:attrNameLst>
                                          <p:attrName>ppt_w</p:attrName>
                                        </p:attrNameLst>
                                      </p:cBhvr>
                                      <p:tavLst>
                                        <p:tav tm="0">
                                          <p:val>
                                            <p:fltVal val="0"/>
                                          </p:val>
                                        </p:tav>
                                        <p:tav tm="100000">
                                          <p:val>
                                            <p:strVal val="#ppt_w"/>
                                          </p:val>
                                        </p:tav>
                                      </p:tavLst>
                                    </p:anim>
                                    <p:anim calcmode="lin" valueType="num">
                                      <p:cBhvr>
                                        <p:cTn id="45" dur="500" fill="hold"/>
                                        <p:tgtEl>
                                          <p:spTgt spid="1459"/>
                                        </p:tgtEl>
                                        <p:attrNameLst>
                                          <p:attrName>ppt_h</p:attrName>
                                        </p:attrNameLst>
                                      </p:cBhvr>
                                      <p:tavLst>
                                        <p:tav tm="0">
                                          <p:val>
                                            <p:fltVal val="0"/>
                                          </p:val>
                                        </p:tav>
                                        <p:tav tm="100000">
                                          <p:val>
                                            <p:strVal val="#ppt_h"/>
                                          </p:val>
                                        </p:tav>
                                      </p:tavLst>
                                    </p:anim>
                                    <p:animEffect transition="in" filter="fade">
                                      <p:cBhvr>
                                        <p:cTn id="46" dur="500"/>
                                        <p:tgtEl>
                                          <p:spTgt spid="145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461"/>
                                        </p:tgtEl>
                                        <p:attrNameLst>
                                          <p:attrName>style.visibility</p:attrName>
                                        </p:attrNameLst>
                                      </p:cBhvr>
                                      <p:to>
                                        <p:strVal val="visible"/>
                                      </p:to>
                                    </p:set>
                                    <p:anim calcmode="lin" valueType="num">
                                      <p:cBhvr>
                                        <p:cTn id="49" dur="500" fill="hold"/>
                                        <p:tgtEl>
                                          <p:spTgt spid="1461"/>
                                        </p:tgtEl>
                                        <p:attrNameLst>
                                          <p:attrName>ppt_w</p:attrName>
                                        </p:attrNameLst>
                                      </p:cBhvr>
                                      <p:tavLst>
                                        <p:tav tm="0">
                                          <p:val>
                                            <p:fltVal val="0"/>
                                          </p:val>
                                        </p:tav>
                                        <p:tav tm="100000">
                                          <p:val>
                                            <p:strVal val="#ppt_w"/>
                                          </p:val>
                                        </p:tav>
                                      </p:tavLst>
                                    </p:anim>
                                    <p:anim calcmode="lin" valueType="num">
                                      <p:cBhvr>
                                        <p:cTn id="50" dur="500" fill="hold"/>
                                        <p:tgtEl>
                                          <p:spTgt spid="1461"/>
                                        </p:tgtEl>
                                        <p:attrNameLst>
                                          <p:attrName>ppt_h</p:attrName>
                                        </p:attrNameLst>
                                      </p:cBhvr>
                                      <p:tavLst>
                                        <p:tav tm="0">
                                          <p:val>
                                            <p:fltVal val="0"/>
                                          </p:val>
                                        </p:tav>
                                        <p:tav tm="100000">
                                          <p:val>
                                            <p:strVal val="#ppt_h"/>
                                          </p:val>
                                        </p:tav>
                                      </p:tavLst>
                                    </p:anim>
                                    <p:animEffect transition="in" filter="fade">
                                      <p:cBhvr>
                                        <p:cTn id="51" dur="500"/>
                                        <p:tgtEl>
                                          <p:spTgt spid="1461"/>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1460"/>
                                        </p:tgtEl>
                                        <p:attrNameLst>
                                          <p:attrName>style.visibility</p:attrName>
                                        </p:attrNameLst>
                                      </p:cBhvr>
                                      <p:to>
                                        <p:strVal val="visible"/>
                                      </p:to>
                                    </p:set>
                                    <p:animEffect transition="in" filter="fade">
                                      <p:cBhvr>
                                        <p:cTn id="55" dur="500"/>
                                        <p:tgtEl>
                                          <p:spTgt spid="146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500"/>
                                        <p:tgtEl>
                                          <p:spTgt spid="4"/>
                                        </p:tgtEl>
                                      </p:cBhvr>
                                    </p:animEffect>
                                  </p:childTnLst>
                                </p:cTn>
                              </p:par>
                            </p:childTnLst>
                          </p:cTn>
                        </p:par>
                        <p:par>
                          <p:cTn id="59" fill="hold">
                            <p:stCondLst>
                              <p:cond delay="5000"/>
                            </p:stCondLst>
                            <p:childTnLst>
                              <p:par>
                                <p:cTn id="60" presetID="53" presetClass="entr" presetSubtype="16" fill="hold" grpId="0" nodeType="afterEffect">
                                  <p:stCondLst>
                                    <p:cond delay="0"/>
                                  </p:stCondLst>
                                  <p:childTnLst>
                                    <p:set>
                                      <p:cBhvr>
                                        <p:cTn id="61" dur="1" fill="hold">
                                          <p:stCondLst>
                                            <p:cond delay="0"/>
                                          </p:stCondLst>
                                        </p:cTn>
                                        <p:tgtEl>
                                          <p:spTgt spid="1453"/>
                                        </p:tgtEl>
                                        <p:attrNameLst>
                                          <p:attrName>style.visibility</p:attrName>
                                        </p:attrNameLst>
                                      </p:cBhvr>
                                      <p:to>
                                        <p:strVal val="visible"/>
                                      </p:to>
                                    </p:set>
                                    <p:anim calcmode="lin" valueType="num">
                                      <p:cBhvr>
                                        <p:cTn id="62" dur="500" fill="hold"/>
                                        <p:tgtEl>
                                          <p:spTgt spid="1453"/>
                                        </p:tgtEl>
                                        <p:attrNameLst>
                                          <p:attrName>ppt_w</p:attrName>
                                        </p:attrNameLst>
                                      </p:cBhvr>
                                      <p:tavLst>
                                        <p:tav tm="0">
                                          <p:val>
                                            <p:fltVal val="0"/>
                                          </p:val>
                                        </p:tav>
                                        <p:tav tm="100000">
                                          <p:val>
                                            <p:strVal val="#ppt_w"/>
                                          </p:val>
                                        </p:tav>
                                      </p:tavLst>
                                    </p:anim>
                                    <p:anim calcmode="lin" valueType="num">
                                      <p:cBhvr>
                                        <p:cTn id="63" dur="500" fill="hold"/>
                                        <p:tgtEl>
                                          <p:spTgt spid="1453"/>
                                        </p:tgtEl>
                                        <p:attrNameLst>
                                          <p:attrName>ppt_h</p:attrName>
                                        </p:attrNameLst>
                                      </p:cBhvr>
                                      <p:tavLst>
                                        <p:tav tm="0">
                                          <p:val>
                                            <p:fltVal val="0"/>
                                          </p:val>
                                        </p:tav>
                                        <p:tav tm="100000">
                                          <p:val>
                                            <p:strVal val="#ppt_h"/>
                                          </p:val>
                                        </p:tav>
                                      </p:tavLst>
                                    </p:anim>
                                    <p:animEffect transition="in" filter="fade">
                                      <p:cBhvr>
                                        <p:cTn id="64" dur="500"/>
                                        <p:tgtEl>
                                          <p:spTgt spid="1453"/>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455"/>
                                        </p:tgtEl>
                                        <p:attrNameLst>
                                          <p:attrName>style.visibility</p:attrName>
                                        </p:attrNameLst>
                                      </p:cBhvr>
                                      <p:to>
                                        <p:strVal val="visible"/>
                                      </p:to>
                                    </p:set>
                                    <p:anim calcmode="lin" valueType="num">
                                      <p:cBhvr>
                                        <p:cTn id="67" dur="500" fill="hold"/>
                                        <p:tgtEl>
                                          <p:spTgt spid="1455"/>
                                        </p:tgtEl>
                                        <p:attrNameLst>
                                          <p:attrName>ppt_w</p:attrName>
                                        </p:attrNameLst>
                                      </p:cBhvr>
                                      <p:tavLst>
                                        <p:tav tm="0">
                                          <p:val>
                                            <p:fltVal val="0"/>
                                          </p:val>
                                        </p:tav>
                                        <p:tav tm="100000">
                                          <p:val>
                                            <p:strVal val="#ppt_w"/>
                                          </p:val>
                                        </p:tav>
                                      </p:tavLst>
                                    </p:anim>
                                    <p:anim calcmode="lin" valueType="num">
                                      <p:cBhvr>
                                        <p:cTn id="68" dur="500" fill="hold"/>
                                        <p:tgtEl>
                                          <p:spTgt spid="1455"/>
                                        </p:tgtEl>
                                        <p:attrNameLst>
                                          <p:attrName>ppt_h</p:attrName>
                                        </p:attrNameLst>
                                      </p:cBhvr>
                                      <p:tavLst>
                                        <p:tav tm="0">
                                          <p:val>
                                            <p:fltVal val="0"/>
                                          </p:val>
                                        </p:tav>
                                        <p:tav tm="100000">
                                          <p:val>
                                            <p:strVal val="#ppt_h"/>
                                          </p:val>
                                        </p:tav>
                                      </p:tavLst>
                                    </p:anim>
                                    <p:animEffect transition="in" filter="fade">
                                      <p:cBhvr>
                                        <p:cTn id="69" dur="500"/>
                                        <p:tgtEl>
                                          <p:spTgt spid="1455"/>
                                        </p:tgtEl>
                                      </p:cBhvr>
                                    </p:animEffect>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1454"/>
                                        </p:tgtEl>
                                        <p:attrNameLst>
                                          <p:attrName>style.visibility</p:attrName>
                                        </p:attrNameLst>
                                      </p:cBhvr>
                                      <p:to>
                                        <p:strVal val="visible"/>
                                      </p:to>
                                    </p:set>
                                    <p:animEffect transition="in" filter="fade">
                                      <p:cBhvr>
                                        <p:cTn id="73" dur="500"/>
                                        <p:tgtEl>
                                          <p:spTgt spid="145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fade">
                                      <p:cBhvr>
                                        <p:cTn id="76" dur="500"/>
                                        <p:tgtEl>
                                          <p:spTgt spid="5"/>
                                        </p:tgtEl>
                                      </p:cBhvr>
                                    </p:animEffect>
                                  </p:childTnLst>
                                </p:cTn>
                              </p:par>
                            </p:childTnLst>
                          </p:cTn>
                        </p:par>
                        <p:par>
                          <p:cTn id="77" fill="hold">
                            <p:stCondLst>
                              <p:cond delay="6000"/>
                            </p:stCondLst>
                            <p:childTnLst>
                              <p:par>
                                <p:cTn id="78" presetID="53" presetClass="entr" presetSubtype="16" fill="hold" grpId="0" nodeType="afterEffect">
                                  <p:stCondLst>
                                    <p:cond delay="0"/>
                                  </p:stCondLst>
                                  <p:childTnLst>
                                    <p:set>
                                      <p:cBhvr>
                                        <p:cTn id="79" dur="1" fill="hold">
                                          <p:stCondLst>
                                            <p:cond delay="0"/>
                                          </p:stCondLst>
                                        </p:cTn>
                                        <p:tgtEl>
                                          <p:spTgt spid="1463"/>
                                        </p:tgtEl>
                                        <p:attrNameLst>
                                          <p:attrName>style.visibility</p:attrName>
                                        </p:attrNameLst>
                                      </p:cBhvr>
                                      <p:to>
                                        <p:strVal val="visible"/>
                                      </p:to>
                                    </p:set>
                                    <p:anim calcmode="lin" valueType="num">
                                      <p:cBhvr>
                                        <p:cTn id="80" dur="500" fill="hold"/>
                                        <p:tgtEl>
                                          <p:spTgt spid="1463"/>
                                        </p:tgtEl>
                                        <p:attrNameLst>
                                          <p:attrName>ppt_w</p:attrName>
                                        </p:attrNameLst>
                                      </p:cBhvr>
                                      <p:tavLst>
                                        <p:tav tm="0">
                                          <p:val>
                                            <p:fltVal val="0"/>
                                          </p:val>
                                        </p:tav>
                                        <p:tav tm="100000">
                                          <p:val>
                                            <p:strVal val="#ppt_w"/>
                                          </p:val>
                                        </p:tav>
                                      </p:tavLst>
                                    </p:anim>
                                    <p:anim calcmode="lin" valueType="num">
                                      <p:cBhvr>
                                        <p:cTn id="81" dur="500" fill="hold"/>
                                        <p:tgtEl>
                                          <p:spTgt spid="1463"/>
                                        </p:tgtEl>
                                        <p:attrNameLst>
                                          <p:attrName>ppt_h</p:attrName>
                                        </p:attrNameLst>
                                      </p:cBhvr>
                                      <p:tavLst>
                                        <p:tav tm="0">
                                          <p:val>
                                            <p:fltVal val="0"/>
                                          </p:val>
                                        </p:tav>
                                        <p:tav tm="100000">
                                          <p:val>
                                            <p:strVal val="#ppt_h"/>
                                          </p:val>
                                        </p:tav>
                                      </p:tavLst>
                                    </p:anim>
                                    <p:animEffect transition="in" filter="fade">
                                      <p:cBhvr>
                                        <p:cTn id="82" dur="500"/>
                                        <p:tgtEl>
                                          <p:spTgt spid="1463"/>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1465"/>
                                        </p:tgtEl>
                                        <p:attrNameLst>
                                          <p:attrName>style.visibility</p:attrName>
                                        </p:attrNameLst>
                                      </p:cBhvr>
                                      <p:to>
                                        <p:strVal val="visible"/>
                                      </p:to>
                                    </p:set>
                                    <p:anim calcmode="lin" valueType="num">
                                      <p:cBhvr>
                                        <p:cTn id="85" dur="500" fill="hold"/>
                                        <p:tgtEl>
                                          <p:spTgt spid="1465"/>
                                        </p:tgtEl>
                                        <p:attrNameLst>
                                          <p:attrName>ppt_w</p:attrName>
                                        </p:attrNameLst>
                                      </p:cBhvr>
                                      <p:tavLst>
                                        <p:tav tm="0">
                                          <p:val>
                                            <p:fltVal val="0"/>
                                          </p:val>
                                        </p:tav>
                                        <p:tav tm="100000">
                                          <p:val>
                                            <p:strVal val="#ppt_w"/>
                                          </p:val>
                                        </p:tav>
                                      </p:tavLst>
                                    </p:anim>
                                    <p:anim calcmode="lin" valueType="num">
                                      <p:cBhvr>
                                        <p:cTn id="86" dur="500" fill="hold"/>
                                        <p:tgtEl>
                                          <p:spTgt spid="1465"/>
                                        </p:tgtEl>
                                        <p:attrNameLst>
                                          <p:attrName>ppt_h</p:attrName>
                                        </p:attrNameLst>
                                      </p:cBhvr>
                                      <p:tavLst>
                                        <p:tav tm="0">
                                          <p:val>
                                            <p:fltVal val="0"/>
                                          </p:val>
                                        </p:tav>
                                        <p:tav tm="100000">
                                          <p:val>
                                            <p:strVal val="#ppt_h"/>
                                          </p:val>
                                        </p:tav>
                                      </p:tavLst>
                                    </p:anim>
                                    <p:animEffect transition="in" filter="fade">
                                      <p:cBhvr>
                                        <p:cTn id="87" dur="500"/>
                                        <p:tgtEl>
                                          <p:spTgt spid="1465"/>
                                        </p:tgtEl>
                                      </p:cBhvr>
                                    </p:animEffect>
                                  </p:childTnLst>
                                </p:cTn>
                              </p:par>
                            </p:childTnLst>
                          </p:cTn>
                        </p:par>
                        <p:par>
                          <p:cTn id="88" fill="hold">
                            <p:stCondLst>
                              <p:cond delay="6500"/>
                            </p:stCondLst>
                            <p:childTnLst>
                              <p:par>
                                <p:cTn id="89" presetID="10" presetClass="entr" presetSubtype="0" fill="hold" grpId="0" nodeType="afterEffect">
                                  <p:stCondLst>
                                    <p:cond delay="0"/>
                                  </p:stCondLst>
                                  <p:childTnLst>
                                    <p:set>
                                      <p:cBhvr>
                                        <p:cTn id="90" dur="1" fill="hold">
                                          <p:stCondLst>
                                            <p:cond delay="0"/>
                                          </p:stCondLst>
                                        </p:cTn>
                                        <p:tgtEl>
                                          <p:spTgt spid="1464"/>
                                        </p:tgtEl>
                                        <p:attrNameLst>
                                          <p:attrName>style.visibility</p:attrName>
                                        </p:attrNameLst>
                                      </p:cBhvr>
                                      <p:to>
                                        <p:strVal val="visible"/>
                                      </p:to>
                                    </p:set>
                                    <p:animEffect transition="in" filter="fade">
                                      <p:cBhvr>
                                        <p:cTn id="91" dur="500"/>
                                        <p:tgtEl>
                                          <p:spTgt spid="1464"/>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fade">
                                      <p:cBhvr>
                                        <p:cTn id="9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2" grpId="0" animBg="1"/>
      <p:bldP spid="1453" grpId="0" animBg="1"/>
      <p:bldP spid="1454" grpId="0" animBg="1"/>
      <p:bldP spid="1455" grpId="0" animBg="1"/>
      <p:bldP spid="1456" grpId="0" animBg="1"/>
      <p:bldP spid="1456" grpId="1" animBg="1"/>
      <p:bldP spid="1457" grpId="0"/>
      <p:bldP spid="1457" grpId="1" animBg="1"/>
      <p:bldP spid="1459" grpId="0" animBg="1"/>
      <p:bldP spid="1460" grpId="0" animBg="1"/>
      <p:bldP spid="1461" grpId="0" animBg="1"/>
      <p:bldP spid="1463" grpId="0" animBg="1"/>
      <p:bldP spid="1464" grpId="0" animBg="1"/>
      <p:bldP spid="1465" grpId="0" animBg="1"/>
      <p:bldP spid="1025" grpId="0" animBg="1"/>
      <p:bldP spid="7" grpId="0" bldLvl="0" animBg="1"/>
      <p:bldP spid="3" grpId="0" animBg="1"/>
      <p:bldP spid="4" grpId="0" animBg="1"/>
      <p:bldP spid="5"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9" name="Shape 1469"/>
          <p:cNvSpPr>
            <a:spLocks noGrp="1"/>
          </p:cNvSpPr>
          <p:nvPr>
            <p:ph type="sldNum" sz="quarter" idx="2"/>
          </p:nvPr>
        </p:nvSpPr>
        <p:spPr>
          <a:xfrm>
            <a:off x="17959070" y="12808267"/>
            <a:ext cx="5486400" cy="368935"/>
          </a:xfrm>
          <a:prstGeom prst="rect">
            <a:avLst/>
          </a:prstGeom>
        </p:spPr>
        <p:txBody>
          <a:bodyPr/>
          <a:lstStyle/>
          <a:p>
            <a:pPr lvl="0">
              <a:defRPr sz="1800">
                <a:solidFill>
                  <a:srgbClr val="000000"/>
                </a:solidFill>
              </a:defRPr>
            </a:pPr>
            <a:r>
              <a:rPr lang="en-US" sz="2400">
                <a:solidFill>
                  <a:srgbClr val="888888"/>
                </a:solidFill>
              </a:rPr>
              <a:t>17</a:t>
            </a:r>
          </a:p>
        </p:txBody>
      </p:sp>
      <p:pic>
        <p:nvPicPr>
          <p:cNvPr id="1471" name="iPhone.png"/>
          <p:cNvPicPr/>
          <p:nvPr/>
        </p:nvPicPr>
        <p:blipFill>
          <a:blip r:embed="rId3"/>
          <a:srcRect l="28674" r="26166"/>
          <a:stretch>
            <a:fillRect/>
          </a:stretch>
        </p:blipFill>
        <p:spPr>
          <a:xfrm flipH="1">
            <a:off x="1131518" y="1120563"/>
            <a:ext cx="6194049" cy="13716001"/>
          </a:xfrm>
          <a:prstGeom prst="rect">
            <a:avLst/>
          </a:prstGeom>
          <a:ln w="12700">
            <a:miter lim="400000"/>
            <a:headEnd/>
            <a:tailEnd/>
          </a:ln>
        </p:spPr>
      </p:pic>
      <p:pic>
        <p:nvPicPr>
          <p:cNvPr id="1474" name="iPhone.png"/>
          <p:cNvPicPr/>
          <p:nvPr/>
        </p:nvPicPr>
        <p:blipFill>
          <a:blip r:embed="rId3"/>
          <a:srcRect l="28674" r="26166"/>
          <a:stretch>
            <a:fillRect/>
          </a:stretch>
        </p:blipFill>
        <p:spPr>
          <a:xfrm flipH="1">
            <a:off x="8660221" y="1120563"/>
            <a:ext cx="6194049" cy="13716001"/>
          </a:xfrm>
          <a:prstGeom prst="rect">
            <a:avLst/>
          </a:prstGeom>
          <a:ln w="12700">
            <a:miter lim="400000"/>
            <a:headEnd/>
            <a:tailEnd/>
          </a:ln>
        </p:spPr>
      </p:pic>
      <p:pic>
        <p:nvPicPr>
          <p:cNvPr id="1475" name="iPhone.png"/>
          <p:cNvPicPr/>
          <p:nvPr/>
        </p:nvPicPr>
        <p:blipFill>
          <a:blip r:embed="rId3"/>
          <a:srcRect l="28674" r="26166"/>
          <a:stretch>
            <a:fillRect/>
          </a:stretch>
        </p:blipFill>
        <p:spPr>
          <a:xfrm flipH="1">
            <a:off x="16211712" y="1152948"/>
            <a:ext cx="6194049" cy="13716001"/>
          </a:xfrm>
          <a:prstGeom prst="rect">
            <a:avLst/>
          </a:prstGeom>
          <a:ln w="12700">
            <a:miter lim="400000"/>
            <a:headEnd/>
            <a:tailEnd/>
          </a:ln>
        </p:spPr>
      </p:pic>
      <p:sp>
        <p:nvSpPr>
          <p:cNvPr id="1025" name="Shape 1025"/>
          <p:cNvSpPr>
            <a:spLocks noGrp="1"/>
          </p:cNvSpPr>
          <p:nvPr/>
        </p:nvSpPr>
        <p:spPr>
          <a:xfrm>
            <a:off x="1899920" y="600710"/>
            <a:ext cx="9458960" cy="1532255"/>
          </a:xfrm>
          <a:prstGeom prst="rect">
            <a:avLst/>
          </a:prstGeom>
          <a:ln w="25400">
            <a:miter lim="400000"/>
          </a:ln>
        </p:spPr>
        <p:txBody>
          <a:bodyPr tIns="91439" bIns="91439" anchor="b">
            <a:normAutofit/>
          </a:bodyPr>
          <a:lstStyle>
            <a:lvl1pPr>
              <a:lnSpc>
                <a:spcPct val="80000"/>
              </a:lnSpc>
              <a:defRPr sz="8400"/>
            </a:lvl1pPr>
          </a:lstStyle>
          <a:p>
            <a:pPr lvl="0">
              <a:defRPr sz="1800">
                <a:solidFill>
                  <a:srgbClr val="000000"/>
                </a:solidFill>
              </a:defRPr>
            </a:pPr>
            <a:r>
              <a:rPr lang="zh-CN" altLang="en-US" sz="7200">
                <a:solidFill>
                  <a:srgbClr val="A4947E"/>
                </a:solidFill>
                <a:latin typeface="微软雅黑" charset="0"/>
                <a:ea typeface="微软雅黑" charset="0"/>
              </a:rPr>
              <a:t>界面展示</a:t>
            </a:r>
          </a:p>
        </p:txBody>
      </p:sp>
      <p:sp>
        <p:nvSpPr>
          <p:cNvPr id="7" name="文本框 6"/>
          <p:cNvSpPr txBox="1"/>
          <p:nvPr/>
        </p:nvSpPr>
        <p:spPr>
          <a:xfrm>
            <a:off x="1898650" y="1751965"/>
            <a:ext cx="5989320"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Interface display</a:t>
            </a:r>
          </a:p>
        </p:txBody>
      </p:sp>
      <p:pic>
        <p:nvPicPr>
          <p:cNvPr id="6" name="图片占位符 3" descr="未标题-2"/>
          <p:cNvPicPr>
            <a:picLocks noGrp="1" noChangeAspect="1"/>
          </p:cNvPicPr>
          <p:nvPr>
            <p:ph type="pic" sz="quarter" idx="13"/>
          </p:nvPr>
        </p:nvPicPr>
        <p:blipFill>
          <a:blip r:embed="rId4"/>
          <a:stretch>
            <a:fillRect/>
          </a:stretch>
        </p:blipFill>
        <p:spPr>
          <a:xfrm>
            <a:off x="2352040" y="4311650"/>
            <a:ext cx="4021455" cy="7338695"/>
          </a:xfrm>
          <a:prstGeom prst="rect">
            <a:avLst/>
          </a:prstGeom>
          <a:noFill/>
          <a:ln w="12700" cap="flat" cmpd="sng">
            <a:solidFill>
              <a:schemeClr val="tx1"/>
            </a:solidFill>
            <a:prstDash val="solid"/>
            <a:round/>
            <a:headEnd type="none" w="med" len="med"/>
            <a:tailEnd type="none" w="med" len="med"/>
          </a:ln>
        </p:spPr>
      </p:pic>
      <p:pic>
        <p:nvPicPr>
          <p:cNvPr id="3" name="图片占位符 3" descr="未标题-2"/>
          <p:cNvPicPr>
            <a:picLocks noGrp="1" noChangeAspect="1"/>
          </p:cNvPicPr>
          <p:nvPr>
            <p:ph type="pic" sz="quarter" idx="14"/>
          </p:nvPr>
        </p:nvPicPr>
        <p:blipFill>
          <a:blip r:embed="rId4"/>
          <a:stretch>
            <a:fillRect/>
          </a:stretch>
        </p:blipFill>
        <p:spPr>
          <a:xfrm>
            <a:off x="9871075" y="4311650"/>
            <a:ext cx="4050665" cy="7338695"/>
          </a:xfrm>
          <a:prstGeom prst="rect">
            <a:avLst/>
          </a:prstGeom>
          <a:noFill/>
          <a:ln w="12700" cap="flat" cmpd="sng">
            <a:solidFill>
              <a:schemeClr val="tx1"/>
            </a:solidFill>
            <a:prstDash val="solid"/>
            <a:round/>
            <a:headEnd type="none" w="med" len="med"/>
            <a:tailEnd type="none" w="med" len="med"/>
          </a:ln>
        </p:spPr>
      </p:pic>
      <p:pic>
        <p:nvPicPr>
          <p:cNvPr id="5" name="图片占位符 3" descr="未标题-2"/>
          <p:cNvPicPr>
            <a:picLocks noChangeAspect="1"/>
          </p:cNvPicPr>
          <p:nvPr/>
        </p:nvPicPr>
        <p:blipFill>
          <a:blip r:embed="rId4"/>
          <a:stretch>
            <a:fillRect/>
          </a:stretch>
        </p:blipFill>
        <p:spPr>
          <a:xfrm>
            <a:off x="17446625" y="4342130"/>
            <a:ext cx="4050665" cy="7338695"/>
          </a:xfrm>
          <a:prstGeom prst="rect">
            <a:avLst/>
          </a:prstGeom>
          <a:noFill/>
          <a:ln w="12700" cap="flat" cmpd="sng">
            <a:solidFill>
              <a:schemeClr val="tx1"/>
            </a:solidFill>
            <a:prstDash val="solid"/>
            <a:round/>
            <a:headEnd type="none" w="med" len="med"/>
            <a:tailEnd type="none" w="med" len="med"/>
          </a:ln>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42" presetClass="entr" presetSubtype="0" fill="hold" nodeType="afterEffect">
                                  <p:stCondLst>
                                    <p:cond delay="0"/>
                                  </p:stCondLst>
                                  <p:childTnLst>
                                    <p:set>
                                      <p:cBhvr>
                                        <p:cTn id="14" dur="1" fill="hold">
                                          <p:stCondLst>
                                            <p:cond delay="0"/>
                                          </p:stCondLst>
                                        </p:cTn>
                                        <p:tgtEl>
                                          <p:spTgt spid="1471"/>
                                        </p:tgtEl>
                                        <p:attrNameLst>
                                          <p:attrName>style.visibility</p:attrName>
                                        </p:attrNameLst>
                                      </p:cBhvr>
                                      <p:to>
                                        <p:strVal val="visible"/>
                                      </p:to>
                                    </p:set>
                                    <p:animEffect transition="in" filter="fade">
                                      <p:cBhvr>
                                        <p:cTn id="15" dur="1000"/>
                                        <p:tgtEl>
                                          <p:spTgt spid="1471"/>
                                        </p:tgtEl>
                                      </p:cBhvr>
                                    </p:animEffect>
                                    <p:anim calcmode="lin" valueType="num">
                                      <p:cBhvr>
                                        <p:cTn id="16" dur="1000" fill="hold"/>
                                        <p:tgtEl>
                                          <p:spTgt spid="1471"/>
                                        </p:tgtEl>
                                        <p:attrNameLst>
                                          <p:attrName>ppt_x</p:attrName>
                                        </p:attrNameLst>
                                      </p:cBhvr>
                                      <p:tavLst>
                                        <p:tav tm="0">
                                          <p:val>
                                            <p:strVal val="#ppt_x"/>
                                          </p:val>
                                        </p:tav>
                                        <p:tav tm="100000">
                                          <p:val>
                                            <p:strVal val="#ppt_x"/>
                                          </p:val>
                                        </p:tav>
                                      </p:tavLst>
                                    </p:anim>
                                    <p:anim calcmode="lin" valueType="num">
                                      <p:cBhvr>
                                        <p:cTn id="17" dur="1000" fill="hold"/>
                                        <p:tgtEl>
                                          <p:spTgt spid="1471"/>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7" presetClass="entr" presetSubtype="0" fill="hold" nodeType="afterEffect">
                                  <p:stCondLst>
                                    <p:cond delay="0"/>
                                  </p:stCondLst>
                                  <p:childTnLst>
                                    <p:set>
                                      <p:cBhvr>
                                        <p:cTn id="25" dur="1" fill="hold">
                                          <p:stCondLst>
                                            <p:cond delay="0"/>
                                          </p:stCondLst>
                                        </p:cTn>
                                        <p:tgtEl>
                                          <p:spTgt spid="1474"/>
                                        </p:tgtEl>
                                        <p:attrNameLst>
                                          <p:attrName>style.visibility</p:attrName>
                                        </p:attrNameLst>
                                      </p:cBhvr>
                                      <p:to>
                                        <p:strVal val="visible"/>
                                      </p:to>
                                    </p:set>
                                    <p:animEffect transition="in" filter="fade">
                                      <p:cBhvr>
                                        <p:cTn id="26" dur="1000"/>
                                        <p:tgtEl>
                                          <p:spTgt spid="1474"/>
                                        </p:tgtEl>
                                      </p:cBhvr>
                                    </p:animEffect>
                                    <p:anim calcmode="lin" valueType="num">
                                      <p:cBhvr>
                                        <p:cTn id="27" dur="1000" fill="hold"/>
                                        <p:tgtEl>
                                          <p:spTgt spid="1474"/>
                                        </p:tgtEl>
                                        <p:attrNameLst>
                                          <p:attrName>ppt_x</p:attrName>
                                        </p:attrNameLst>
                                      </p:cBhvr>
                                      <p:tavLst>
                                        <p:tav tm="0">
                                          <p:val>
                                            <p:strVal val="#ppt_x"/>
                                          </p:val>
                                        </p:tav>
                                        <p:tav tm="100000">
                                          <p:val>
                                            <p:strVal val="#ppt_x"/>
                                          </p:val>
                                        </p:tav>
                                      </p:tavLst>
                                    </p:anim>
                                    <p:anim calcmode="lin" valueType="num">
                                      <p:cBhvr>
                                        <p:cTn id="28" dur="1000" fill="hold"/>
                                        <p:tgtEl>
                                          <p:spTgt spid="1474"/>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42" presetClass="entr" presetSubtype="0" fill="hold" nodeType="afterEffect">
                                  <p:stCondLst>
                                    <p:cond delay="0"/>
                                  </p:stCondLst>
                                  <p:childTnLst>
                                    <p:set>
                                      <p:cBhvr>
                                        <p:cTn id="36" dur="1" fill="hold">
                                          <p:stCondLst>
                                            <p:cond delay="0"/>
                                          </p:stCondLst>
                                        </p:cTn>
                                        <p:tgtEl>
                                          <p:spTgt spid="1475"/>
                                        </p:tgtEl>
                                        <p:attrNameLst>
                                          <p:attrName>style.visibility</p:attrName>
                                        </p:attrNameLst>
                                      </p:cBhvr>
                                      <p:to>
                                        <p:strVal val="visible"/>
                                      </p:to>
                                    </p:set>
                                    <p:animEffect transition="in" filter="fade">
                                      <p:cBhvr>
                                        <p:cTn id="37" dur="1000"/>
                                        <p:tgtEl>
                                          <p:spTgt spid="1475"/>
                                        </p:tgtEl>
                                      </p:cBhvr>
                                    </p:animEffect>
                                    <p:anim calcmode="lin" valueType="num">
                                      <p:cBhvr>
                                        <p:cTn id="38" dur="1000" fill="hold"/>
                                        <p:tgtEl>
                                          <p:spTgt spid="1475"/>
                                        </p:tgtEl>
                                        <p:attrNameLst>
                                          <p:attrName>ppt_x</p:attrName>
                                        </p:attrNameLst>
                                      </p:cBhvr>
                                      <p:tavLst>
                                        <p:tav tm="0">
                                          <p:val>
                                            <p:strVal val="#ppt_x"/>
                                          </p:val>
                                        </p:tav>
                                        <p:tav tm="100000">
                                          <p:val>
                                            <p:strVal val="#ppt_x"/>
                                          </p:val>
                                        </p:tav>
                                      </p:tavLst>
                                    </p:anim>
                                    <p:anim calcmode="lin" valueType="num">
                                      <p:cBhvr>
                                        <p:cTn id="39" dur="1000" fill="hold"/>
                                        <p:tgtEl>
                                          <p:spTgt spid="147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animBg="1"/>
      <p:bldP spid="7"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9" name="Shape 1499"/>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18</a:t>
            </a:fld>
            <a:endParaRPr sz="2400">
              <a:solidFill>
                <a:srgbClr val="888888"/>
              </a:solidFill>
            </a:endParaRPr>
          </a:p>
        </p:txBody>
      </p:sp>
      <p:sp>
        <p:nvSpPr>
          <p:cNvPr id="1025" name="Shape 1025"/>
          <p:cNvSpPr>
            <a:spLocks noGrp="1"/>
          </p:cNvSpPr>
          <p:nvPr/>
        </p:nvSpPr>
        <p:spPr>
          <a:xfrm>
            <a:off x="1899920" y="2025650"/>
            <a:ext cx="9458960" cy="1532255"/>
          </a:xfrm>
          <a:prstGeom prst="rect">
            <a:avLst/>
          </a:prstGeom>
          <a:ln w="25400">
            <a:miter lim="400000"/>
          </a:ln>
        </p:spPr>
        <p:txBody>
          <a:bodyPr tIns="91439" bIns="91439" anchor="b">
            <a:normAutofit/>
          </a:bodyPr>
          <a:lstStyle>
            <a:lvl1pPr>
              <a:lnSpc>
                <a:spcPct val="80000"/>
              </a:lnSpc>
              <a:defRPr sz="8400"/>
            </a:lvl1pPr>
          </a:lstStyle>
          <a:p>
            <a:pPr lvl="0">
              <a:defRPr sz="1800">
                <a:solidFill>
                  <a:srgbClr val="000000"/>
                </a:solidFill>
              </a:defRPr>
            </a:pPr>
            <a:r>
              <a:rPr lang="zh-CN" altLang="en-US" sz="7200">
                <a:solidFill>
                  <a:srgbClr val="A4947E"/>
                </a:solidFill>
                <a:latin typeface="微软雅黑" charset="0"/>
                <a:ea typeface="微软雅黑" charset="0"/>
              </a:rPr>
              <a:t>界面展示</a:t>
            </a:r>
          </a:p>
        </p:txBody>
      </p:sp>
      <p:sp>
        <p:nvSpPr>
          <p:cNvPr id="7" name="文本框 6"/>
          <p:cNvSpPr txBox="1"/>
          <p:nvPr/>
        </p:nvSpPr>
        <p:spPr>
          <a:xfrm>
            <a:off x="1898650" y="3176905"/>
            <a:ext cx="5989320"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Interface display</a:t>
            </a:r>
          </a:p>
        </p:txBody>
      </p:sp>
      <p:sp>
        <p:nvSpPr>
          <p:cNvPr id="10" name="文本框 9"/>
          <p:cNvSpPr txBox="1"/>
          <p:nvPr/>
        </p:nvSpPr>
        <p:spPr>
          <a:xfrm>
            <a:off x="1781810" y="5152390"/>
            <a:ext cx="7296150" cy="533273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rPr>
              <a:t>请在此处填写内容，</a:t>
            </a:r>
            <a:r>
              <a:rPr lang="zh-CN" altLang="en-US" sz="2800">
                <a:ln>
                  <a:noFill/>
                </a:ln>
                <a:solidFill>
                  <a:schemeClr val="bg1">
                    <a:lumMod val="65000"/>
                  </a:schemeClr>
                </a:solidFill>
                <a:effectLst/>
                <a:uFillTx/>
                <a:latin typeface="微软雅黑" charset="0"/>
                <a:ea typeface="微软雅黑" charset="0"/>
                <a:sym typeface="Calibri"/>
              </a:rPr>
              <a:t>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p>
          <a:p>
            <a:pPr marL="0" marR="0" indent="0" algn="l" defTabSz="914400" rtl="0" fontAlgn="auto" latinLnBrk="1" hangingPunct="0">
              <a:lnSpc>
                <a:spcPct val="100000"/>
              </a:lnSpc>
              <a:spcBef>
                <a:spcPts val="0"/>
              </a:spcBef>
              <a:spcAft>
                <a:spcPts val="0"/>
              </a:spcAft>
              <a:buClrTx/>
              <a:buSzTx/>
              <a:buFontTx/>
              <a:buNone/>
            </a:pP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p:txBody>
      </p:sp>
      <p:pic>
        <p:nvPicPr>
          <p:cNvPr id="1475" name="iPhone.png"/>
          <p:cNvPicPr/>
          <p:nvPr/>
        </p:nvPicPr>
        <p:blipFill>
          <a:blip r:embed="rId3"/>
          <a:srcRect l="28674" r="26166"/>
          <a:stretch>
            <a:fillRect/>
          </a:stretch>
        </p:blipFill>
        <p:spPr>
          <a:xfrm flipH="1">
            <a:off x="8348507" y="410633"/>
            <a:ext cx="6194049" cy="13716001"/>
          </a:xfrm>
          <a:prstGeom prst="rect">
            <a:avLst/>
          </a:prstGeom>
          <a:ln w="12700">
            <a:miter lim="400000"/>
            <a:headEnd/>
            <a:tailEnd/>
          </a:ln>
        </p:spPr>
      </p:pic>
      <p:pic>
        <p:nvPicPr>
          <p:cNvPr id="15" name="图片占位符 3" descr="未标题-2"/>
          <p:cNvPicPr>
            <a:picLocks noChangeAspect="1"/>
          </p:cNvPicPr>
          <p:nvPr/>
        </p:nvPicPr>
        <p:blipFill>
          <a:blip r:embed="rId4"/>
          <a:stretch>
            <a:fillRect/>
          </a:stretch>
        </p:blipFill>
        <p:spPr>
          <a:xfrm>
            <a:off x="9583420" y="3599815"/>
            <a:ext cx="4050665" cy="7338695"/>
          </a:xfrm>
          <a:prstGeom prst="rect">
            <a:avLst/>
          </a:prstGeom>
          <a:noFill/>
          <a:ln w="12700" cap="flat" cmpd="sng">
            <a:solidFill>
              <a:schemeClr val="tx1"/>
            </a:solidFill>
            <a:prstDash val="solid"/>
            <a:round/>
            <a:headEnd type="none" w="med" len="med"/>
            <a:tailEnd type="none" w="med" len="med"/>
          </a:ln>
        </p:spPr>
      </p:pic>
      <p:sp>
        <p:nvSpPr>
          <p:cNvPr id="22" name="矩形 21"/>
          <p:cNvSpPr/>
          <p:nvPr/>
        </p:nvSpPr>
        <p:spPr>
          <a:xfrm>
            <a:off x="19161760" y="1193165"/>
            <a:ext cx="3378200" cy="5207000"/>
          </a:xfrm>
          <a:prstGeom prst="rect">
            <a:avLst/>
          </a:prstGeom>
          <a:solidFill>
            <a:srgbClr val="535353"/>
          </a:solidFill>
          <a:ln w="25400" cap="flat">
            <a:no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ctr" forceAA="0">
            <a:spAutoFit/>
          </a:bodyPr>
          <a:lstStyle/>
          <a:p>
            <a:pPr marL="0" marR="0" indent="0" algn="l" defTabSz="914400" rtl="0" fontAlgn="auto" latinLnBrk="1" hangingPunct="0">
              <a:lnSpc>
                <a:spcPct val="100000"/>
              </a:lnSpc>
              <a:spcBef>
                <a:spcPts val="0"/>
              </a:spcBef>
              <a:spcAft>
                <a:spcPts val="0"/>
              </a:spcAft>
              <a:buClrTx/>
              <a:buSzTx/>
              <a:buFontTx/>
              <a:buNone/>
            </a:pPr>
            <a:endParaRPr kumimoji="0" lang="zh-CN" altLang="en-US" sz="3600" b="0" i="0" u="none" strike="noStrike" cap="none" spc="0" normalizeH="0" baseline="0">
              <a:ln>
                <a:noFill/>
              </a:ln>
              <a:solidFill>
                <a:srgbClr val="000000"/>
              </a:solidFill>
              <a:effectLst/>
              <a:uFillTx/>
              <a:latin typeface="Calibri"/>
              <a:ea typeface="Calibri"/>
              <a:cs typeface="Calibri"/>
              <a:sym typeface="Calibri"/>
            </a:endParaRPr>
          </a:p>
        </p:txBody>
      </p:sp>
      <p:sp>
        <p:nvSpPr>
          <p:cNvPr id="23" name="矩形 22"/>
          <p:cNvSpPr/>
          <p:nvPr/>
        </p:nvSpPr>
        <p:spPr>
          <a:xfrm>
            <a:off x="15692755" y="7555230"/>
            <a:ext cx="3378200" cy="5207000"/>
          </a:xfrm>
          <a:prstGeom prst="rect">
            <a:avLst/>
          </a:prstGeom>
          <a:solidFill>
            <a:srgbClr val="535353"/>
          </a:solidFill>
          <a:ln w="25400" cap="flat">
            <a:no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ctr" forceAA="0">
            <a:spAutoFit/>
          </a:bodyPr>
          <a:lstStyle/>
          <a:p>
            <a:pPr marL="0" marR="0" indent="0" algn="l" defTabSz="914400" rtl="0" fontAlgn="auto" latinLnBrk="1" hangingPunct="0">
              <a:lnSpc>
                <a:spcPct val="100000"/>
              </a:lnSpc>
              <a:spcBef>
                <a:spcPts val="0"/>
              </a:spcBef>
              <a:spcAft>
                <a:spcPts val="0"/>
              </a:spcAft>
              <a:buClrTx/>
              <a:buSzTx/>
              <a:buFontTx/>
              <a:buNone/>
            </a:pPr>
            <a:endParaRPr kumimoji="0" lang="zh-CN" altLang="en-US" sz="3600" b="0" i="0" u="none" strike="noStrike" cap="none" spc="0" normalizeH="0" baseline="0">
              <a:ln>
                <a:noFill/>
              </a:ln>
              <a:solidFill>
                <a:srgbClr val="000000"/>
              </a:solidFill>
              <a:effectLst/>
              <a:uFillTx/>
              <a:latin typeface="Calibri"/>
              <a:ea typeface="Calibri"/>
              <a:cs typeface="Calibri"/>
              <a:sym typeface="Calibri"/>
            </a:endParaRPr>
          </a:p>
        </p:txBody>
      </p:sp>
      <p:sp>
        <p:nvSpPr>
          <p:cNvPr id="24" name="矩形 23"/>
          <p:cNvSpPr/>
          <p:nvPr/>
        </p:nvSpPr>
        <p:spPr>
          <a:xfrm>
            <a:off x="16692880" y="3990975"/>
            <a:ext cx="3662045" cy="4819650"/>
          </a:xfrm>
          <a:prstGeom prst="rect">
            <a:avLst/>
          </a:prstGeom>
          <a:noFill/>
          <a:ln w="25400" cap="flat">
            <a:solidFill>
              <a:srgbClr val="535353"/>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ctr" forceAA="0">
            <a:spAutoFit/>
          </a:bodyPr>
          <a:lstStyle/>
          <a:p>
            <a:pPr marL="0" marR="0" indent="0" algn="l" defTabSz="914400" rtl="0" fontAlgn="auto" latinLnBrk="1" hangingPunct="0">
              <a:lnSpc>
                <a:spcPct val="100000"/>
              </a:lnSpc>
              <a:spcBef>
                <a:spcPts val="0"/>
              </a:spcBef>
              <a:spcAft>
                <a:spcPts val="0"/>
              </a:spcAft>
              <a:buClrTx/>
              <a:buSzTx/>
              <a:buFontTx/>
              <a:buNone/>
            </a:pPr>
            <a:endParaRPr kumimoji="0" lang="zh-CN" altLang="en-US" sz="3600" b="0" i="0" u="none" strike="noStrike" cap="none" spc="0" normalizeH="0" baseline="0">
              <a:ln>
                <a:noFill/>
              </a:ln>
              <a:solidFill>
                <a:srgbClr val="000000"/>
              </a:solidFill>
              <a:effectLst/>
              <a:uFillTx/>
              <a:latin typeface="Calibri"/>
              <a:ea typeface="Calibri"/>
              <a:cs typeface="Calibri"/>
              <a:sym typeface="Calibri"/>
            </a:endParaRPr>
          </a:p>
        </p:txBody>
      </p:sp>
      <p:sp>
        <p:nvSpPr>
          <p:cNvPr id="25" name="矩形 24"/>
          <p:cNvSpPr/>
          <p:nvPr/>
        </p:nvSpPr>
        <p:spPr>
          <a:xfrm>
            <a:off x="17343120" y="4599940"/>
            <a:ext cx="3662045" cy="4819650"/>
          </a:xfrm>
          <a:prstGeom prst="rect">
            <a:avLst/>
          </a:prstGeom>
          <a:noFill/>
          <a:ln w="25400" cap="flat">
            <a:solidFill>
              <a:srgbClr val="535353"/>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ctr" forceAA="0">
            <a:spAutoFit/>
          </a:bodyPr>
          <a:lstStyle/>
          <a:p>
            <a:pPr marL="0" marR="0" indent="0" algn="l" defTabSz="914400" rtl="0" fontAlgn="auto" latinLnBrk="1" hangingPunct="0">
              <a:lnSpc>
                <a:spcPct val="100000"/>
              </a:lnSpc>
              <a:spcBef>
                <a:spcPts val="0"/>
              </a:spcBef>
              <a:spcAft>
                <a:spcPts val="0"/>
              </a:spcAft>
              <a:buClrTx/>
              <a:buSzTx/>
              <a:buFontTx/>
              <a:buNone/>
            </a:pPr>
            <a:endParaRPr kumimoji="0" lang="zh-CN" altLang="en-US" sz="3600" b="0" i="0" u="none" strike="noStrike" cap="none" spc="0" normalizeH="0" baseline="0">
              <a:ln>
                <a:noFill/>
              </a:ln>
              <a:solidFill>
                <a:srgbClr val="000000"/>
              </a:solidFill>
              <a:effectLst/>
              <a:uFillTx/>
              <a:latin typeface="Calibri"/>
              <a:ea typeface="Calibri"/>
              <a:cs typeface="Calibri"/>
              <a:sym typeface="Calibri"/>
            </a:endParaRPr>
          </a:p>
        </p:txBody>
      </p:sp>
      <p:sp>
        <p:nvSpPr>
          <p:cNvPr id="26" name="矩形 25"/>
          <p:cNvSpPr/>
          <p:nvPr/>
        </p:nvSpPr>
        <p:spPr>
          <a:xfrm>
            <a:off x="16819880" y="4117975"/>
            <a:ext cx="3662045" cy="4819650"/>
          </a:xfrm>
          <a:prstGeom prst="rect">
            <a:avLst/>
          </a:prstGeom>
          <a:noFill/>
          <a:ln w="25400" cap="flat">
            <a:solidFill>
              <a:srgbClr val="535353"/>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ctr" forceAA="0">
            <a:spAutoFit/>
          </a:bodyPr>
          <a:lstStyle/>
          <a:p>
            <a:pPr marL="0" marR="0" indent="0" algn="l" defTabSz="914400" rtl="0" fontAlgn="auto" latinLnBrk="1" hangingPunct="0">
              <a:lnSpc>
                <a:spcPct val="100000"/>
              </a:lnSpc>
              <a:spcBef>
                <a:spcPts val="0"/>
              </a:spcBef>
              <a:spcAft>
                <a:spcPts val="0"/>
              </a:spcAft>
              <a:buClrTx/>
              <a:buSzTx/>
              <a:buFontTx/>
              <a:buNone/>
            </a:pPr>
            <a:endParaRPr kumimoji="0" lang="zh-CN" altLang="en-US" sz="3600" b="0" i="0" u="none" strike="noStrike" cap="none" spc="0" normalizeH="0" baseline="0">
              <a:ln>
                <a:noFill/>
              </a:ln>
              <a:solidFill>
                <a:srgbClr val="000000"/>
              </a:solidFill>
              <a:effectLst/>
              <a:uFillTx/>
              <a:latin typeface="Calibri"/>
              <a:ea typeface="Calibri"/>
              <a:cs typeface="Calibri"/>
              <a:sym typeface="Calibri"/>
            </a:endParaRPr>
          </a:p>
        </p:txBody>
      </p:sp>
      <p:sp>
        <p:nvSpPr>
          <p:cNvPr id="27" name="矩形 26"/>
          <p:cNvSpPr/>
          <p:nvPr/>
        </p:nvSpPr>
        <p:spPr>
          <a:xfrm>
            <a:off x="16946880" y="4244975"/>
            <a:ext cx="3662045" cy="4819650"/>
          </a:xfrm>
          <a:prstGeom prst="rect">
            <a:avLst/>
          </a:prstGeom>
          <a:noFill/>
          <a:ln w="25400" cap="flat">
            <a:solidFill>
              <a:srgbClr val="535353"/>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ctr" forceAA="0">
            <a:spAutoFit/>
          </a:bodyPr>
          <a:lstStyle/>
          <a:p>
            <a:pPr marL="0" marR="0" indent="0" algn="l" defTabSz="914400" rtl="0" fontAlgn="auto" latinLnBrk="1" hangingPunct="0">
              <a:lnSpc>
                <a:spcPct val="100000"/>
              </a:lnSpc>
              <a:spcBef>
                <a:spcPts val="0"/>
              </a:spcBef>
              <a:spcAft>
                <a:spcPts val="0"/>
              </a:spcAft>
              <a:buClrTx/>
              <a:buSzTx/>
              <a:buFontTx/>
              <a:buNone/>
            </a:pPr>
            <a:endParaRPr kumimoji="0" lang="zh-CN" altLang="en-US" sz="3600" b="0" i="0" u="none" strike="noStrike" cap="none" spc="0" normalizeH="0" baseline="0">
              <a:ln>
                <a:noFill/>
              </a:ln>
              <a:solidFill>
                <a:srgbClr val="000000"/>
              </a:solidFill>
              <a:effectLst/>
              <a:uFillTx/>
              <a:latin typeface="Calibri"/>
              <a:ea typeface="Calibri"/>
              <a:cs typeface="Calibri"/>
              <a:sym typeface="Calibri"/>
            </a:endParaRPr>
          </a:p>
        </p:txBody>
      </p:sp>
      <p:sp>
        <p:nvSpPr>
          <p:cNvPr id="28" name="矩形 27"/>
          <p:cNvSpPr/>
          <p:nvPr/>
        </p:nvSpPr>
        <p:spPr>
          <a:xfrm>
            <a:off x="17073880" y="4371975"/>
            <a:ext cx="3662045" cy="4819650"/>
          </a:xfrm>
          <a:prstGeom prst="rect">
            <a:avLst/>
          </a:prstGeom>
          <a:noFill/>
          <a:ln w="25400" cap="flat">
            <a:solidFill>
              <a:srgbClr val="535353"/>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ctr" forceAA="0">
            <a:spAutoFit/>
          </a:bodyPr>
          <a:lstStyle/>
          <a:p>
            <a:pPr marL="0" marR="0" indent="0" algn="l" defTabSz="914400" rtl="0" fontAlgn="auto" latinLnBrk="1" hangingPunct="0">
              <a:lnSpc>
                <a:spcPct val="100000"/>
              </a:lnSpc>
              <a:spcBef>
                <a:spcPts val="0"/>
              </a:spcBef>
              <a:spcAft>
                <a:spcPts val="0"/>
              </a:spcAft>
              <a:buClrTx/>
              <a:buSzTx/>
              <a:buFontTx/>
              <a:buNone/>
            </a:pPr>
            <a:endParaRPr kumimoji="0" lang="zh-CN" altLang="en-US" sz="3600" b="0" i="0" u="none" strike="noStrike" cap="none" spc="0" normalizeH="0" baseline="0">
              <a:ln>
                <a:noFill/>
              </a:ln>
              <a:solidFill>
                <a:srgbClr val="000000"/>
              </a:solidFill>
              <a:effectLst/>
              <a:uFillTx/>
              <a:latin typeface="Calibri"/>
              <a:ea typeface="Calibri"/>
              <a:cs typeface="Calibri"/>
              <a:sym typeface="Calibri"/>
            </a:endParaRPr>
          </a:p>
        </p:txBody>
      </p:sp>
      <p:sp>
        <p:nvSpPr>
          <p:cNvPr id="29" name="矩形 28"/>
          <p:cNvSpPr/>
          <p:nvPr/>
        </p:nvSpPr>
        <p:spPr>
          <a:xfrm>
            <a:off x="17200880" y="4498975"/>
            <a:ext cx="3662045" cy="4819650"/>
          </a:xfrm>
          <a:prstGeom prst="rect">
            <a:avLst/>
          </a:prstGeom>
          <a:noFill/>
          <a:ln w="25400" cap="flat">
            <a:solidFill>
              <a:srgbClr val="535353"/>
            </a:solid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ctr" forceAA="0">
            <a:spAutoFit/>
          </a:bodyPr>
          <a:lstStyle/>
          <a:p>
            <a:pPr marL="0" marR="0" indent="0" algn="l" defTabSz="914400" rtl="0" fontAlgn="auto" latinLnBrk="1" hangingPunct="0">
              <a:lnSpc>
                <a:spcPct val="100000"/>
              </a:lnSpc>
              <a:spcBef>
                <a:spcPts val="0"/>
              </a:spcBef>
              <a:spcAft>
                <a:spcPts val="0"/>
              </a:spcAft>
              <a:buClrTx/>
              <a:buSzTx/>
              <a:buFontTx/>
              <a:buNone/>
            </a:pPr>
            <a:endParaRPr kumimoji="0" lang="zh-CN" altLang="en-US" sz="3600" b="0" i="0" u="none" strike="noStrike" cap="none" spc="0" normalizeH="0" baseline="0">
              <a:ln>
                <a:noFill/>
              </a:ln>
              <a:solidFill>
                <a:srgbClr val="000000"/>
              </a:solidFill>
              <a:effectLst/>
              <a:uFillTx/>
              <a:latin typeface="Calibri"/>
              <a:ea typeface="Calibri"/>
              <a:cs typeface="Calibri"/>
              <a:sym typeface="Calibri"/>
            </a:endParaRPr>
          </a:p>
        </p:txBody>
      </p:sp>
      <p:sp>
        <p:nvSpPr>
          <p:cNvPr id="20" name="矩形 19"/>
          <p:cNvSpPr/>
          <p:nvPr/>
        </p:nvSpPr>
        <p:spPr>
          <a:xfrm>
            <a:off x="15225395" y="1801495"/>
            <a:ext cx="3378200" cy="5207000"/>
          </a:xfrm>
          <a:prstGeom prst="rect">
            <a:avLst/>
          </a:prstGeom>
          <a:solidFill>
            <a:srgbClr val="A4947E"/>
          </a:solidFill>
          <a:ln w="25400" cap="flat">
            <a:no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ctr" forceAA="0">
            <a:spAutoFit/>
          </a:bodyPr>
          <a:lstStyle/>
          <a:p>
            <a:pPr marL="0" marR="0" indent="0" algn="l" defTabSz="914400" rtl="0" fontAlgn="auto" latinLnBrk="1" hangingPunct="0">
              <a:lnSpc>
                <a:spcPct val="100000"/>
              </a:lnSpc>
              <a:spcBef>
                <a:spcPts val="0"/>
              </a:spcBef>
              <a:spcAft>
                <a:spcPts val="0"/>
              </a:spcAft>
              <a:buClrTx/>
              <a:buSzTx/>
              <a:buFontTx/>
              <a:buNone/>
            </a:pPr>
            <a:endParaRPr kumimoji="0" lang="zh-CN" altLang="en-US" sz="3600" b="0" i="0" u="none" strike="noStrike" cap="none" spc="0" normalizeH="0" baseline="0">
              <a:ln>
                <a:noFill/>
              </a:ln>
              <a:solidFill>
                <a:srgbClr val="000000"/>
              </a:solidFill>
              <a:effectLst/>
              <a:uFillTx/>
              <a:latin typeface="Calibri"/>
              <a:ea typeface="Calibri"/>
              <a:cs typeface="Calibri"/>
              <a:sym typeface="Calibri"/>
            </a:endParaRPr>
          </a:p>
        </p:txBody>
      </p:sp>
      <p:sp>
        <p:nvSpPr>
          <p:cNvPr id="21" name="矩形 20"/>
          <p:cNvSpPr/>
          <p:nvPr/>
        </p:nvSpPr>
        <p:spPr>
          <a:xfrm>
            <a:off x="19580860" y="6952615"/>
            <a:ext cx="3378200" cy="5207000"/>
          </a:xfrm>
          <a:prstGeom prst="rect">
            <a:avLst/>
          </a:prstGeom>
          <a:solidFill>
            <a:srgbClr val="A4947E"/>
          </a:solidFill>
          <a:ln w="25400" cap="flat">
            <a:noFill/>
            <a:prstDash val="solid"/>
            <a:miter lim="8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ctr" forceAA="0">
            <a:spAutoFit/>
          </a:bodyPr>
          <a:lstStyle/>
          <a:p>
            <a:pPr marL="0" marR="0" indent="0" algn="l" defTabSz="914400" rtl="0" fontAlgn="auto" latinLnBrk="1" hangingPunct="0">
              <a:lnSpc>
                <a:spcPct val="100000"/>
              </a:lnSpc>
              <a:spcBef>
                <a:spcPts val="0"/>
              </a:spcBef>
              <a:spcAft>
                <a:spcPts val="0"/>
              </a:spcAft>
              <a:buClrTx/>
              <a:buSzTx/>
              <a:buFontTx/>
              <a:buNone/>
            </a:pPr>
            <a:endParaRPr kumimoji="0" lang="zh-CN" altLang="en-US" sz="3600" b="0" i="0" u="none" strike="noStrike" cap="none" spc="0" normalizeH="0" baseline="0">
              <a:ln>
                <a:noFill/>
              </a:ln>
              <a:solidFill>
                <a:srgbClr val="000000"/>
              </a:solidFill>
              <a:effectLst/>
              <a:uFillTx/>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47" presetClass="entr" presetSubtype="0" fill="hold" nodeType="afterEffect">
                                  <p:stCondLst>
                                    <p:cond delay="0"/>
                                  </p:stCondLst>
                                  <p:childTnLst>
                                    <p:set>
                                      <p:cBhvr>
                                        <p:cTn id="20" dur="1" fill="hold">
                                          <p:stCondLst>
                                            <p:cond delay="0"/>
                                          </p:stCondLst>
                                        </p:cTn>
                                        <p:tgtEl>
                                          <p:spTgt spid="1475"/>
                                        </p:tgtEl>
                                        <p:attrNameLst>
                                          <p:attrName>style.visibility</p:attrName>
                                        </p:attrNameLst>
                                      </p:cBhvr>
                                      <p:to>
                                        <p:strVal val="visible"/>
                                      </p:to>
                                    </p:set>
                                    <p:animEffect transition="in" filter="fade">
                                      <p:cBhvr>
                                        <p:cTn id="21" dur="1000"/>
                                        <p:tgtEl>
                                          <p:spTgt spid="1475"/>
                                        </p:tgtEl>
                                      </p:cBhvr>
                                    </p:animEffect>
                                    <p:anim calcmode="lin" valueType="num">
                                      <p:cBhvr>
                                        <p:cTn id="22" dur="1000" fill="hold"/>
                                        <p:tgtEl>
                                          <p:spTgt spid="1475"/>
                                        </p:tgtEl>
                                        <p:attrNameLst>
                                          <p:attrName>ppt_x</p:attrName>
                                        </p:attrNameLst>
                                      </p:cBhvr>
                                      <p:tavLst>
                                        <p:tav tm="0">
                                          <p:val>
                                            <p:strVal val="#ppt_x"/>
                                          </p:val>
                                        </p:tav>
                                        <p:tav tm="100000">
                                          <p:val>
                                            <p:strVal val="#ppt_x"/>
                                          </p:val>
                                        </p:tav>
                                      </p:tavLst>
                                    </p:anim>
                                    <p:anim calcmode="lin" valueType="num">
                                      <p:cBhvr>
                                        <p:cTn id="23" dur="1000" fill="hold"/>
                                        <p:tgtEl>
                                          <p:spTgt spid="1475"/>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53" presetClass="entr" presetSubtype="16"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childTnLst>
                          </p:cTn>
                        </p:par>
                        <p:par>
                          <p:cTn id="35" fill="hold">
                            <p:stCondLst>
                              <p:cond delay="4500"/>
                            </p:stCondLst>
                            <p:childTnLst>
                              <p:par>
                                <p:cTn id="36" presetID="53" presetClass="entr" presetSubtype="16"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p:cTn id="38" dur="500" fill="hold"/>
                                        <p:tgtEl>
                                          <p:spTgt spid="25"/>
                                        </p:tgtEl>
                                        <p:attrNameLst>
                                          <p:attrName>ppt_w</p:attrName>
                                        </p:attrNameLst>
                                      </p:cBhvr>
                                      <p:tavLst>
                                        <p:tav tm="0">
                                          <p:val>
                                            <p:fltVal val="0"/>
                                          </p:val>
                                        </p:tav>
                                        <p:tav tm="100000">
                                          <p:val>
                                            <p:strVal val="#ppt_w"/>
                                          </p:val>
                                        </p:tav>
                                      </p:tavLst>
                                    </p:anim>
                                    <p:anim calcmode="lin" valueType="num">
                                      <p:cBhvr>
                                        <p:cTn id="39" dur="500" fill="hold"/>
                                        <p:tgtEl>
                                          <p:spTgt spid="25"/>
                                        </p:tgtEl>
                                        <p:attrNameLst>
                                          <p:attrName>ppt_h</p:attrName>
                                        </p:attrNameLst>
                                      </p:cBhvr>
                                      <p:tavLst>
                                        <p:tav tm="0">
                                          <p:val>
                                            <p:fltVal val="0"/>
                                          </p:val>
                                        </p:tav>
                                        <p:tav tm="100000">
                                          <p:val>
                                            <p:strVal val="#ppt_h"/>
                                          </p:val>
                                        </p:tav>
                                      </p:tavLst>
                                    </p:anim>
                                    <p:animEffect transition="in" filter="fade">
                                      <p:cBhvr>
                                        <p:cTn id="40" dur="500"/>
                                        <p:tgtEl>
                                          <p:spTgt spid="25"/>
                                        </p:tgtEl>
                                      </p:cBhvr>
                                    </p:animEffect>
                                  </p:childTnLst>
                                </p:cTn>
                              </p:par>
                            </p:childTnLst>
                          </p:cTn>
                        </p:par>
                        <p:par>
                          <p:cTn id="41" fill="hold">
                            <p:stCondLst>
                              <p:cond delay="5000"/>
                            </p:stCondLst>
                            <p:childTnLst>
                              <p:par>
                                <p:cTn id="42" presetID="53" presetClass="entr" presetSubtype="16"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Effect transition="in" filter="fade">
                                      <p:cBhvr>
                                        <p:cTn id="46" dur="500"/>
                                        <p:tgtEl>
                                          <p:spTgt spid="26"/>
                                        </p:tgtEl>
                                      </p:cBhvr>
                                    </p:animEffect>
                                  </p:childTnLst>
                                </p:cTn>
                              </p:par>
                            </p:childTnLst>
                          </p:cTn>
                        </p:par>
                        <p:par>
                          <p:cTn id="47" fill="hold">
                            <p:stCondLst>
                              <p:cond delay="5500"/>
                            </p:stCondLst>
                            <p:childTnLst>
                              <p:par>
                                <p:cTn id="48" presetID="53" presetClass="entr" presetSubtype="16"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p:cTn id="50" dur="500" fill="hold"/>
                                        <p:tgtEl>
                                          <p:spTgt spid="27"/>
                                        </p:tgtEl>
                                        <p:attrNameLst>
                                          <p:attrName>ppt_w</p:attrName>
                                        </p:attrNameLst>
                                      </p:cBhvr>
                                      <p:tavLst>
                                        <p:tav tm="0">
                                          <p:val>
                                            <p:fltVal val="0"/>
                                          </p:val>
                                        </p:tav>
                                        <p:tav tm="100000">
                                          <p:val>
                                            <p:strVal val="#ppt_w"/>
                                          </p:val>
                                        </p:tav>
                                      </p:tavLst>
                                    </p:anim>
                                    <p:anim calcmode="lin" valueType="num">
                                      <p:cBhvr>
                                        <p:cTn id="51" dur="500" fill="hold"/>
                                        <p:tgtEl>
                                          <p:spTgt spid="27"/>
                                        </p:tgtEl>
                                        <p:attrNameLst>
                                          <p:attrName>ppt_h</p:attrName>
                                        </p:attrNameLst>
                                      </p:cBhvr>
                                      <p:tavLst>
                                        <p:tav tm="0">
                                          <p:val>
                                            <p:fltVal val="0"/>
                                          </p:val>
                                        </p:tav>
                                        <p:tav tm="100000">
                                          <p:val>
                                            <p:strVal val="#ppt_h"/>
                                          </p:val>
                                        </p:tav>
                                      </p:tavLst>
                                    </p:anim>
                                    <p:animEffect transition="in" filter="fade">
                                      <p:cBhvr>
                                        <p:cTn id="52" dur="500"/>
                                        <p:tgtEl>
                                          <p:spTgt spid="27"/>
                                        </p:tgtEl>
                                      </p:cBhvr>
                                    </p:animEffect>
                                  </p:childTnLst>
                                </p:cTn>
                              </p:par>
                            </p:childTnLst>
                          </p:cTn>
                        </p:par>
                        <p:par>
                          <p:cTn id="53" fill="hold">
                            <p:stCondLst>
                              <p:cond delay="6000"/>
                            </p:stCondLst>
                            <p:childTnLst>
                              <p:par>
                                <p:cTn id="54" presetID="53" presetClass="entr" presetSubtype="16"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childTnLst>
                          </p:cTn>
                        </p:par>
                        <p:par>
                          <p:cTn id="59" fill="hold">
                            <p:stCondLst>
                              <p:cond delay="6500"/>
                            </p:stCondLst>
                            <p:childTnLst>
                              <p:par>
                                <p:cTn id="60" presetID="53" presetClass="entr" presetSubtype="16" fill="hold" grpId="0" nodeType="after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childTnLst>
                          </p:cTn>
                        </p:par>
                        <p:par>
                          <p:cTn id="65" fill="hold">
                            <p:stCondLst>
                              <p:cond delay="7000"/>
                            </p:stCondLst>
                            <p:childTnLst>
                              <p:par>
                                <p:cTn id="66" presetID="5" presetClass="entr" presetSubtype="10" fill="hold" grpId="2"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checkerboard(across)">
                                      <p:cBhvr>
                                        <p:cTn id="68" dur="500"/>
                                        <p:tgtEl>
                                          <p:spTgt spid="22"/>
                                        </p:tgtEl>
                                      </p:cBhvr>
                                    </p:animEffect>
                                  </p:childTnLst>
                                </p:cTn>
                              </p:par>
                            </p:childTnLst>
                          </p:cTn>
                        </p:par>
                        <p:par>
                          <p:cTn id="69" fill="hold">
                            <p:stCondLst>
                              <p:cond delay="7500"/>
                            </p:stCondLst>
                            <p:childTnLst>
                              <p:par>
                                <p:cTn id="70" presetID="5" presetClass="entr" presetSubtype="10"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checkerboard(across)">
                                      <p:cBhvr>
                                        <p:cTn id="72" dur="500"/>
                                        <p:tgtEl>
                                          <p:spTgt spid="20"/>
                                        </p:tgtEl>
                                      </p:cBhvr>
                                    </p:animEffect>
                                  </p:childTnLst>
                                </p:cTn>
                              </p:par>
                            </p:childTnLst>
                          </p:cTn>
                        </p:par>
                        <p:par>
                          <p:cTn id="73" fill="hold">
                            <p:stCondLst>
                              <p:cond delay="8000"/>
                            </p:stCondLst>
                            <p:childTnLst>
                              <p:par>
                                <p:cTn id="74" presetID="5" presetClass="entr" presetSubtype="10"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checkerboard(across)">
                                      <p:cBhvr>
                                        <p:cTn id="76" dur="500"/>
                                        <p:tgtEl>
                                          <p:spTgt spid="23"/>
                                        </p:tgtEl>
                                      </p:cBhvr>
                                    </p:animEffect>
                                  </p:childTnLst>
                                </p:cTn>
                              </p:par>
                            </p:childTnLst>
                          </p:cTn>
                        </p:par>
                        <p:par>
                          <p:cTn id="77" fill="hold">
                            <p:stCondLst>
                              <p:cond delay="8500"/>
                            </p:stCondLst>
                            <p:childTnLst>
                              <p:par>
                                <p:cTn id="78" presetID="5" presetClass="entr" presetSubtype="10" fill="hold" grpId="0" nodeType="after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checkerboard(across)">
                                      <p:cBhvr>
                                        <p:cTn id="8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animBg="1"/>
      <p:bldP spid="7" grpId="0" bldLvl="0" animBg="1"/>
      <p:bldP spid="10" grpId="0" bldLvl="0" animBg="1"/>
      <p:bldP spid="22" grpId="0" animBg="1"/>
      <p:bldP spid="22" grpId="1" animBg="1"/>
      <p:bldP spid="22" grpId="2" animBg="1"/>
      <p:bldP spid="23" grpId="0" animBg="1"/>
      <p:bldP spid="24" grpId="0" animBg="1"/>
      <p:bldP spid="25" grpId="0" animBg="1"/>
      <p:bldP spid="26" grpId="0" animBg="1"/>
      <p:bldP spid="27" grpId="0" animBg="1"/>
      <p:bldP spid="28" grpId="0" animBg="1"/>
      <p:bldP spid="29" grpId="0" animBg="1"/>
      <p:bldP spid="20" grpId="0" animBg="1"/>
      <p:bldP spid="2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9" name="Shape 1499"/>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19</a:t>
            </a:fld>
            <a:endParaRPr sz="2400">
              <a:solidFill>
                <a:srgbClr val="888888"/>
              </a:solidFill>
            </a:endParaRPr>
          </a:p>
        </p:txBody>
      </p:sp>
      <p:sp>
        <p:nvSpPr>
          <p:cNvPr id="1025" name="Shape 1025"/>
          <p:cNvSpPr>
            <a:spLocks noGrp="1"/>
          </p:cNvSpPr>
          <p:nvPr/>
        </p:nvSpPr>
        <p:spPr>
          <a:xfrm>
            <a:off x="10233025" y="1287780"/>
            <a:ext cx="4179570" cy="1532255"/>
          </a:xfrm>
          <a:prstGeom prst="rect">
            <a:avLst/>
          </a:prstGeom>
          <a:ln w="25400">
            <a:miter lim="400000"/>
          </a:ln>
        </p:spPr>
        <p:txBody>
          <a:bodyPr tIns="91439" bIns="91439" anchor="b">
            <a:normAutofit/>
          </a:bodyPr>
          <a:lstStyle>
            <a:lvl1pPr>
              <a:lnSpc>
                <a:spcPct val="80000"/>
              </a:lnSpc>
              <a:defRPr sz="8400"/>
            </a:lvl1pPr>
          </a:lstStyle>
          <a:p>
            <a:pPr lvl="0">
              <a:defRPr sz="1800">
                <a:solidFill>
                  <a:srgbClr val="000000"/>
                </a:solidFill>
              </a:defRPr>
            </a:pPr>
            <a:r>
              <a:rPr lang="zh-CN" altLang="en-US" sz="7200">
                <a:solidFill>
                  <a:srgbClr val="A4947E"/>
                </a:solidFill>
                <a:latin typeface="微软雅黑" charset="0"/>
                <a:ea typeface="微软雅黑" charset="0"/>
              </a:rPr>
              <a:t>界面展示</a:t>
            </a:r>
          </a:p>
        </p:txBody>
      </p:sp>
      <p:sp>
        <p:nvSpPr>
          <p:cNvPr id="7" name="文本框 6"/>
          <p:cNvSpPr txBox="1"/>
          <p:nvPr/>
        </p:nvSpPr>
        <p:spPr>
          <a:xfrm>
            <a:off x="10371455" y="2439035"/>
            <a:ext cx="5989320"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Interface display</a:t>
            </a:r>
          </a:p>
        </p:txBody>
      </p:sp>
      <p:sp>
        <p:nvSpPr>
          <p:cNvPr id="8" name="任意多边形 7"/>
          <p:cNvSpPr/>
          <p:nvPr/>
        </p:nvSpPr>
        <p:spPr>
          <a:xfrm>
            <a:off x="3923030" y="3462020"/>
            <a:ext cx="8597900" cy="3869055"/>
          </a:xfrm>
          <a:custGeom>
            <a:avLst/>
            <a:gdLst>
              <a:gd name="connsiteX0" fmla="*/ 0 w 7338"/>
              <a:gd name="connsiteY0" fmla="*/ 938 h 3302"/>
              <a:gd name="connsiteX1" fmla="*/ 2698 w 7338"/>
              <a:gd name="connsiteY1" fmla="*/ 0 h 3302"/>
              <a:gd name="connsiteX2" fmla="*/ 7338 w 7338"/>
              <a:gd name="connsiteY2" fmla="*/ 2196 h 3302"/>
              <a:gd name="connsiteX3" fmla="*/ 4689 w 7338"/>
              <a:gd name="connsiteY3" fmla="*/ 3302 h 3302"/>
              <a:gd name="connsiteX4" fmla="*/ 0 w 7338"/>
              <a:gd name="connsiteY4" fmla="*/ 938 h 3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8" h="3302">
                <a:moveTo>
                  <a:pt x="0" y="938"/>
                </a:moveTo>
                <a:lnTo>
                  <a:pt x="2698" y="0"/>
                </a:lnTo>
                <a:lnTo>
                  <a:pt x="7338" y="2196"/>
                </a:lnTo>
                <a:lnTo>
                  <a:pt x="4689" y="3302"/>
                </a:lnTo>
                <a:lnTo>
                  <a:pt x="0" y="938"/>
                </a:lnTo>
                <a:close/>
              </a:path>
            </a:pathLst>
          </a:custGeom>
          <a:solidFill>
            <a:srgbClr val="A4947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1" name="任意多边形 10"/>
          <p:cNvSpPr/>
          <p:nvPr/>
        </p:nvSpPr>
        <p:spPr>
          <a:xfrm>
            <a:off x="9071610" y="3206115"/>
            <a:ext cx="8657590" cy="3731895"/>
          </a:xfrm>
          <a:custGeom>
            <a:avLst/>
            <a:gdLst>
              <a:gd name="connsiteX0" fmla="*/ 0 w 7389"/>
              <a:gd name="connsiteY0" fmla="*/ 864 h 3185"/>
              <a:gd name="connsiteX1" fmla="*/ 2411 w 7389"/>
              <a:gd name="connsiteY1" fmla="*/ 0 h 3185"/>
              <a:gd name="connsiteX2" fmla="*/ 7389 w 7389"/>
              <a:gd name="connsiteY2" fmla="*/ 2079 h 3185"/>
              <a:gd name="connsiteX3" fmla="*/ 4942 w 7389"/>
              <a:gd name="connsiteY3" fmla="*/ 3185 h 3185"/>
              <a:gd name="connsiteX4" fmla="*/ 0 w 7389"/>
              <a:gd name="connsiteY4" fmla="*/ 864 h 31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9" h="3185">
                <a:moveTo>
                  <a:pt x="0" y="864"/>
                </a:moveTo>
                <a:lnTo>
                  <a:pt x="2411" y="0"/>
                </a:lnTo>
                <a:lnTo>
                  <a:pt x="7389" y="2079"/>
                </a:lnTo>
                <a:lnTo>
                  <a:pt x="4942" y="3185"/>
                </a:lnTo>
                <a:lnTo>
                  <a:pt x="0" y="864"/>
                </a:lnTo>
                <a:close/>
              </a:path>
            </a:pathLst>
          </a:custGeom>
          <a:solidFill>
            <a:srgbClr val="53535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2" name="任意多边形 11"/>
          <p:cNvSpPr/>
          <p:nvPr/>
        </p:nvSpPr>
        <p:spPr>
          <a:xfrm>
            <a:off x="9655175" y="6172200"/>
            <a:ext cx="8719820" cy="4085590"/>
          </a:xfrm>
          <a:custGeom>
            <a:avLst/>
            <a:gdLst>
              <a:gd name="connsiteX0" fmla="*/ 0 w 7442"/>
              <a:gd name="connsiteY0" fmla="*/ 1114 h 3487"/>
              <a:gd name="connsiteX1" fmla="*/ 2630 w 7442"/>
              <a:gd name="connsiteY1" fmla="*/ 0 h 3487"/>
              <a:gd name="connsiteX2" fmla="*/ 7442 w 7442"/>
              <a:gd name="connsiteY2" fmla="*/ 2180 h 3487"/>
              <a:gd name="connsiteX3" fmla="*/ 4927 w 7442"/>
              <a:gd name="connsiteY3" fmla="*/ 3487 h 3487"/>
              <a:gd name="connsiteX4" fmla="*/ 0 w 7442"/>
              <a:gd name="connsiteY4" fmla="*/ 1114 h 3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42" h="3487">
                <a:moveTo>
                  <a:pt x="0" y="1114"/>
                </a:moveTo>
                <a:lnTo>
                  <a:pt x="2630" y="0"/>
                </a:lnTo>
                <a:lnTo>
                  <a:pt x="7442" y="2180"/>
                </a:lnTo>
                <a:lnTo>
                  <a:pt x="4927" y="3487"/>
                </a:lnTo>
                <a:lnTo>
                  <a:pt x="0" y="1114"/>
                </a:lnTo>
                <a:close/>
              </a:path>
            </a:pathLst>
          </a:custGeom>
          <a:solidFill>
            <a:srgbClr val="53535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3" name="任意多边形 12"/>
          <p:cNvSpPr/>
          <p:nvPr/>
        </p:nvSpPr>
        <p:spPr>
          <a:xfrm>
            <a:off x="4918710" y="6938010"/>
            <a:ext cx="9389110" cy="4616450"/>
          </a:xfrm>
          <a:custGeom>
            <a:avLst/>
            <a:gdLst>
              <a:gd name="connsiteX0" fmla="*/ 0 w 8013"/>
              <a:gd name="connsiteY0" fmla="*/ 1174 h 3940"/>
              <a:gd name="connsiteX1" fmla="*/ 2830 w 8013"/>
              <a:gd name="connsiteY1" fmla="*/ 0 h 3940"/>
              <a:gd name="connsiteX2" fmla="*/ 8013 w 8013"/>
              <a:gd name="connsiteY2" fmla="*/ 2565 h 3940"/>
              <a:gd name="connsiteX3" fmla="*/ 5214 w 8013"/>
              <a:gd name="connsiteY3" fmla="*/ 3940 h 3940"/>
              <a:gd name="connsiteX4" fmla="*/ 0 w 8013"/>
              <a:gd name="connsiteY4" fmla="*/ 1174 h 3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3" h="3940">
                <a:moveTo>
                  <a:pt x="0" y="1174"/>
                </a:moveTo>
                <a:lnTo>
                  <a:pt x="2830" y="0"/>
                </a:lnTo>
                <a:lnTo>
                  <a:pt x="8013" y="2565"/>
                </a:lnTo>
                <a:lnTo>
                  <a:pt x="5214" y="3940"/>
                </a:lnTo>
                <a:lnTo>
                  <a:pt x="0" y="1174"/>
                </a:lnTo>
                <a:close/>
              </a:path>
            </a:pathLst>
          </a:custGeom>
          <a:solidFill>
            <a:srgbClr val="A4947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9" name="任意多边形 8"/>
          <p:cNvSpPr/>
          <p:nvPr/>
        </p:nvSpPr>
        <p:spPr>
          <a:xfrm>
            <a:off x="-424180" y="4188460"/>
            <a:ext cx="8385810" cy="3987165"/>
          </a:xfrm>
          <a:custGeom>
            <a:avLst/>
            <a:gdLst>
              <a:gd name="connsiteX0" fmla="*/ 0 w 7157"/>
              <a:gd name="connsiteY0" fmla="*/ 1023 h 3403"/>
              <a:gd name="connsiteX1" fmla="*/ 2729 w 7157"/>
              <a:gd name="connsiteY1" fmla="*/ 0 h 3403"/>
              <a:gd name="connsiteX2" fmla="*/ 7157 w 7157"/>
              <a:gd name="connsiteY2" fmla="*/ 2247 h 3403"/>
              <a:gd name="connsiteX3" fmla="*/ 4354 w 7157"/>
              <a:gd name="connsiteY3" fmla="*/ 3403 h 3403"/>
              <a:gd name="connsiteX4" fmla="*/ 0 w 7157"/>
              <a:gd name="connsiteY4" fmla="*/ 1023 h 34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57" h="3403">
                <a:moveTo>
                  <a:pt x="0" y="1023"/>
                </a:moveTo>
                <a:lnTo>
                  <a:pt x="2729" y="0"/>
                </a:lnTo>
                <a:lnTo>
                  <a:pt x="7157" y="2247"/>
                </a:lnTo>
                <a:lnTo>
                  <a:pt x="4354" y="3403"/>
                </a:lnTo>
                <a:lnTo>
                  <a:pt x="0" y="1023"/>
                </a:lnTo>
                <a:close/>
              </a:path>
            </a:pathLst>
          </a:custGeom>
          <a:solidFill>
            <a:srgbClr val="53535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5" name="任意多边形 14"/>
          <p:cNvSpPr/>
          <p:nvPr/>
        </p:nvSpPr>
        <p:spPr>
          <a:xfrm>
            <a:off x="15035530" y="5741035"/>
            <a:ext cx="8682355" cy="4065905"/>
          </a:xfrm>
          <a:custGeom>
            <a:avLst/>
            <a:gdLst>
              <a:gd name="connsiteX0" fmla="*/ 0 w 7410"/>
              <a:gd name="connsiteY0" fmla="*/ 1123 h 3470"/>
              <a:gd name="connsiteX1" fmla="*/ 2453 w 7410"/>
              <a:gd name="connsiteY1" fmla="*/ 0 h 3470"/>
              <a:gd name="connsiteX2" fmla="*/ 7410 w 7410"/>
              <a:gd name="connsiteY2" fmla="*/ 2128 h 3470"/>
              <a:gd name="connsiteX3" fmla="*/ 5264 w 7410"/>
              <a:gd name="connsiteY3" fmla="*/ 3470 h 3470"/>
              <a:gd name="connsiteX4" fmla="*/ 0 w 7410"/>
              <a:gd name="connsiteY4" fmla="*/ 1123 h 3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0" h="3470">
                <a:moveTo>
                  <a:pt x="0" y="1123"/>
                </a:moveTo>
                <a:lnTo>
                  <a:pt x="2453" y="0"/>
                </a:lnTo>
                <a:lnTo>
                  <a:pt x="7410" y="2128"/>
                </a:lnTo>
                <a:lnTo>
                  <a:pt x="5264" y="3470"/>
                </a:lnTo>
                <a:lnTo>
                  <a:pt x="0" y="1123"/>
                </a:lnTo>
                <a:close/>
              </a:path>
            </a:pathLst>
          </a:custGeom>
          <a:solidFill>
            <a:srgbClr val="A4947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6" name="任意多边形 15"/>
          <p:cNvSpPr/>
          <p:nvPr/>
        </p:nvSpPr>
        <p:spPr>
          <a:xfrm>
            <a:off x="15565120" y="8837930"/>
            <a:ext cx="8798560" cy="4304665"/>
          </a:xfrm>
          <a:custGeom>
            <a:avLst/>
            <a:gdLst>
              <a:gd name="connsiteX0" fmla="*/ 0 w 7509"/>
              <a:gd name="connsiteY0" fmla="*/ 1301 h 3674"/>
              <a:gd name="connsiteX1" fmla="*/ 2532 w 7509"/>
              <a:gd name="connsiteY1" fmla="*/ 0 h 3674"/>
              <a:gd name="connsiteX2" fmla="*/ 7509 w 7509"/>
              <a:gd name="connsiteY2" fmla="*/ 2145 h 3674"/>
              <a:gd name="connsiteX3" fmla="*/ 4927 w 7509"/>
              <a:gd name="connsiteY3" fmla="*/ 3674 h 3674"/>
              <a:gd name="connsiteX4" fmla="*/ 0 w 7509"/>
              <a:gd name="connsiteY4" fmla="*/ 1301 h 3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09" h="3674">
                <a:moveTo>
                  <a:pt x="0" y="1301"/>
                </a:moveTo>
                <a:lnTo>
                  <a:pt x="2532" y="0"/>
                </a:lnTo>
                <a:lnTo>
                  <a:pt x="7509" y="2145"/>
                </a:lnTo>
                <a:lnTo>
                  <a:pt x="4927" y="3674"/>
                </a:lnTo>
                <a:lnTo>
                  <a:pt x="0" y="1301"/>
                </a:lnTo>
                <a:close/>
              </a:path>
            </a:pathLst>
          </a:custGeom>
          <a:solidFill>
            <a:srgbClr val="A4947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7" name="任意多边形 16"/>
          <p:cNvSpPr/>
          <p:nvPr/>
        </p:nvSpPr>
        <p:spPr>
          <a:xfrm>
            <a:off x="11179175" y="10029190"/>
            <a:ext cx="10635615" cy="5568315"/>
          </a:xfrm>
          <a:custGeom>
            <a:avLst/>
            <a:gdLst>
              <a:gd name="connsiteX0" fmla="*/ 0 w 16749"/>
              <a:gd name="connsiteY0" fmla="*/ 2615 h 8769"/>
              <a:gd name="connsiteX1" fmla="*/ 5168 w 16749"/>
              <a:gd name="connsiteY1" fmla="*/ 0 h 8769"/>
              <a:gd name="connsiteX2" fmla="*/ 16749 w 16749"/>
              <a:gd name="connsiteY2" fmla="*/ 5505 h 8769"/>
              <a:gd name="connsiteX3" fmla="*/ 11608 w 16749"/>
              <a:gd name="connsiteY3" fmla="*/ 8769 h 8769"/>
              <a:gd name="connsiteX4" fmla="*/ 0 w 16749"/>
              <a:gd name="connsiteY4" fmla="*/ 2615 h 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49" h="8769">
                <a:moveTo>
                  <a:pt x="0" y="2615"/>
                </a:moveTo>
                <a:lnTo>
                  <a:pt x="5168" y="0"/>
                </a:lnTo>
                <a:lnTo>
                  <a:pt x="16749" y="5505"/>
                </a:lnTo>
                <a:lnTo>
                  <a:pt x="11608" y="8769"/>
                </a:lnTo>
                <a:lnTo>
                  <a:pt x="0" y="2615"/>
                </a:lnTo>
                <a:close/>
              </a:path>
            </a:pathLst>
          </a:custGeom>
          <a:solidFill>
            <a:srgbClr val="53535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8" name="任意多边形 17"/>
          <p:cNvSpPr/>
          <p:nvPr/>
        </p:nvSpPr>
        <p:spPr>
          <a:xfrm>
            <a:off x="13194665" y="2231390"/>
            <a:ext cx="9074785" cy="4050665"/>
          </a:xfrm>
          <a:custGeom>
            <a:avLst/>
            <a:gdLst>
              <a:gd name="connsiteX0" fmla="*/ 0 w 7745"/>
              <a:gd name="connsiteY0" fmla="*/ 1127 h 3457"/>
              <a:gd name="connsiteX1" fmla="*/ 2572 w 7745"/>
              <a:gd name="connsiteY1" fmla="*/ 0 h 3457"/>
              <a:gd name="connsiteX2" fmla="*/ 7745 w 7745"/>
              <a:gd name="connsiteY2" fmla="*/ 2049 h 3457"/>
              <a:gd name="connsiteX3" fmla="*/ 5431 w 7745"/>
              <a:gd name="connsiteY3" fmla="*/ 3457 h 3457"/>
              <a:gd name="connsiteX4" fmla="*/ 0 w 7745"/>
              <a:gd name="connsiteY4" fmla="*/ 1127 h 3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45" h="3457">
                <a:moveTo>
                  <a:pt x="0" y="1127"/>
                </a:moveTo>
                <a:lnTo>
                  <a:pt x="2572" y="0"/>
                </a:lnTo>
                <a:lnTo>
                  <a:pt x="7745" y="2049"/>
                </a:lnTo>
                <a:lnTo>
                  <a:pt x="5431" y="3457"/>
                </a:lnTo>
                <a:lnTo>
                  <a:pt x="0" y="1127"/>
                </a:lnTo>
                <a:close/>
              </a:path>
            </a:pathLst>
          </a:custGeom>
          <a:solidFill>
            <a:srgbClr val="A4947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19" name="任意多边形 18"/>
          <p:cNvSpPr/>
          <p:nvPr/>
        </p:nvSpPr>
        <p:spPr>
          <a:xfrm>
            <a:off x="3191510" y="9599295"/>
            <a:ext cx="11116310" cy="5998210"/>
          </a:xfrm>
          <a:custGeom>
            <a:avLst/>
            <a:gdLst>
              <a:gd name="connsiteX0" fmla="*/ 0 w 9487"/>
              <a:gd name="connsiteY0" fmla="*/ 1297 h 5119"/>
              <a:gd name="connsiteX1" fmla="*/ 3101 w 9487"/>
              <a:gd name="connsiteY1" fmla="*/ 0 h 5119"/>
              <a:gd name="connsiteX2" fmla="*/ 9487 w 9487"/>
              <a:gd name="connsiteY2" fmla="*/ 3359 h 5119"/>
              <a:gd name="connsiteX3" fmla="*/ 6386 w 9487"/>
              <a:gd name="connsiteY3" fmla="*/ 5119 h 5119"/>
              <a:gd name="connsiteX4" fmla="*/ 0 w 9487"/>
              <a:gd name="connsiteY4" fmla="*/ 1297 h 5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87" h="5119">
                <a:moveTo>
                  <a:pt x="0" y="1297"/>
                </a:moveTo>
                <a:lnTo>
                  <a:pt x="3101" y="0"/>
                </a:lnTo>
                <a:lnTo>
                  <a:pt x="9487" y="3359"/>
                </a:lnTo>
                <a:lnTo>
                  <a:pt x="6386" y="5119"/>
                </a:lnTo>
                <a:lnTo>
                  <a:pt x="0" y="1297"/>
                </a:lnTo>
                <a:close/>
              </a:path>
            </a:pathLst>
          </a:custGeom>
          <a:solidFill>
            <a:srgbClr val="53535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20" name="任意多边形 19"/>
          <p:cNvSpPr/>
          <p:nvPr/>
        </p:nvSpPr>
        <p:spPr>
          <a:xfrm>
            <a:off x="-2837815" y="6172200"/>
            <a:ext cx="9424670" cy="4766945"/>
          </a:xfrm>
          <a:custGeom>
            <a:avLst/>
            <a:gdLst>
              <a:gd name="connsiteX0" fmla="*/ 0 w 14842"/>
              <a:gd name="connsiteY0" fmla="*/ 2101 h 7507"/>
              <a:gd name="connsiteX1" fmla="*/ 5366 w 14842"/>
              <a:gd name="connsiteY1" fmla="*/ 0 h 7507"/>
              <a:gd name="connsiteX2" fmla="*/ 14842 w 14842"/>
              <a:gd name="connsiteY2" fmla="*/ 5185 h 7507"/>
              <a:gd name="connsiteX3" fmla="*/ 9064 w 14842"/>
              <a:gd name="connsiteY3" fmla="*/ 7507 h 7507"/>
              <a:gd name="connsiteX4" fmla="*/ 0 w 14842"/>
              <a:gd name="connsiteY4" fmla="*/ 2101 h 75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42" h="7507">
                <a:moveTo>
                  <a:pt x="0" y="2101"/>
                </a:moveTo>
                <a:lnTo>
                  <a:pt x="5366" y="0"/>
                </a:lnTo>
                <a:lnTo>
                  <a:pt x="14842" y="5185"/>
                </a:lnTo>
                <a:lnTo>
                  <a:pt x="9064" y="7507"/>
                </a:lnTo>
                <a:lnTo>
                  <a:pt x="0" y="2101"/>
                </a:lnTo>
                <a:close/>
              </a:path>
            </a:pathLst>
          </a:custGeom>
          <a:solidFill>
            <a:srgbClr val="A4947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21" name="任意多边形 20"/>
          <p:cNvSpPr/>
          <p:nvPr/>
        </p:nvSpPr>
        <p:spPr>
          <a:xfrm>
            <a:off x="-3325495" y="9645015"/>
            <a:ext cx="10899775" cy="6389370"/>
          </a:xfrm>
          <a:custGeom>
            <a:avLst/>
            <a:gdLst>
              <a:gd name="connsiteX0" fmla="*/ 0 w 17165"/>
              <a:gd name="connsiteY0" fmla="*/ 2915 h 10062"/>
              <a:gd name="connsiteX1" fmla="*/ 5810 w 17165"/>
              <a:gd name="connsiteY1" fmla="*/ 0 h 10062"/>
              <a:gd name="connsiteX2" fmla="*/ 17165 w 17165"/>
              <a:gd name="connsiteY2" fmla="*/ 6798 h 10062"/>
              <a:gd name="connsiteX3" fmla="*/ 10996 w 17165"/>
              <a:gd name="connsiteY3" fmla="*/ 10062 h 10062"/>
              <a:gd name="connsiteX4" fmla="*/ 0 w 17165"/>
              <a:gd name="connsiteY4" fmla="*/ 2915 h 10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65" h="10062">
                <a:moveTo>
                  <a:pt x="0" y="2915"/>
                </a:moveTo>
                <a:lnTo>
                  <a:pt x="5810" y="0"/>
                </a:lnTo>
                <a:lnTo>
                  <a:pt x="17165" y="6798"/>
                </a:lnTo>
                <a:lnTo>
                  <a:pt x="10996" y="10062"/>
                </a:lnTo>
                <a:lnTo>
                  <a:pt x="0" y="2915"/>
                </a:lnTo>
                <a:close/>
              </a:path>
            </a:pathLst>
          </a:custGeom>
          <a:solidFill>
            <a:srgbClr val="53535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23" name="任意多边形 22"/>
          <p:cNvSpPr/>
          <p:nvPr/>
        </p:nvSpPr>
        <p:spPr>
          <a:xfrm>
            <a:off x="21351875" y="8316595"/>
            <a:ext cx="8601075" cy="4343400"/>
          </a:xfrm>
          <a:custGeom>
            <a:avLst/>
            <a:gdLst>
              <a:gd name="connsiteX0" fmla="*/ 0 w 13545"/>
              <a:gd name="connsiteY0" fmla="*/ 2411 h 6840"/>
              <a:gd name="connsiteX1" fmla="*/ 4023 w 13545"/>
              <a:gd name="connsiteY1" fmla="*/ 0 h 6840"/>
              <a:gd name="connsiteX2" fmla="*/ 13545 w 13545"/>
              <a:gd name="connsiteY2" fmla="*/ 3979 h 6840"/>
              <a:gd name="connsiteX3" fmla="*/ 10058 w 13545"/>
              <a:gd name="connsiteY3" fmla="*/ 6840 h 6840"/>
              <a:gd name="connsiteX4" fmla="*/ 0 w 13545"/>
              <a:gd name="connsiteY4" fmla="*/ 2411 h 68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45" h="6840">
                <a:moveTo>
                  <a:pt x="0" y="2411"/>
                </a:moveTo>
                <a:lnTo>
                  <a:pt x="4023" y="0"/>
                </a:lnTo>
                <a:lnTo>
                  <a:pt x="13545" y="3979"/>
                </a:lnTo>
                <a:lnTo>
                  <a:pt x="10058" y="6840"/>
                </a:lnTo>
                <a:lnTo>
                  <a:pt x="0" y="2411"/>
                </a:lnTo>
                <a:close/>
              </a:path>
            </a:pathLst>
          </a:custGeom>
          <a:solidFill>
            <a:srgbClr val="53535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24" name="任意多边形 23"/>
          <p:cNvSpPr/>
          <p:nvPr/>
        </p:nvSpPr>
        <p:spPr>
          <a:xfrm>
            <a:off x="19745325" y="4733925"/>
            <a:ext cx="8515985" cy="4286885"/>
          </a:xfrm>
          <a:custGeom>
            <a:avLst/>
            <a:gdLst>
              <a:gd name="connsiteX0" fmla="*/ 0 w 13411"/>
              <a:gd name="connsiteY0" fmla="*/ 2593 h 6751"/>
              <a:gd name="connsiteX1" fmla="*/ 4337 w 13411"/>
              <a:gd name="connsiteY1" fmla="*/ 0 h 6751"/>
              <a:gd name="connsiteX2" fmla="*/ 13411 w 13411"/>
              <a:gd name="connsiteY2" fmla="*/ 3890 h 6751"/>
              <a:gd name="connsiteX3" fmla="*/ 10059 w 13411"/>
              <a:gd name="connsiteY3" fmla="*/ 6751 h 6751"/>
              <a:gd name="connsiteX4" fmla="*/ 0 w 13411"/>
              <a:gd name="connsiteY4" fmla="*/ 2593 h 6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11" h="6751">
                <a:moveTo>
                  <a:pt x="0" y="2593"/>
                </a:moveTo>
                <a:lnTo>
                  <a:pt x="4337" y="0"/>
                </a:lnTo>
                <a:lnTo>
                  <a:pt x="13411" y="3890"/>
                </a:lnTo>
                <a:lnTo>
                  <a:pt x="10059" y="6751"/>
                </a:lnTo>
                <a:lnTo>
                  <a:pt x="0" y="2593"/>
                </a:lnTo>
                <a:close/>
              </a:path>
            </a:pathLst>
          </a:custGeom>
          <a:solidFill>
            <a:srgbClr val="53535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
        <p:nvSpPr>
          <p:cNvPr id="25" name="任意多边形 24"/>
          <p:cNvSpPr/>
          <p:nvPr/>
        </p:nvSpPr>
        <p:spPr>
          <a:xfrm>
            <a:off x="21539835" y="11447780"/>
            <a:ext cx="9424670" cy="5025390"/>
          </a:xfrm>
          <a:custGeom>
            <a:avLst/>
            <a:gdLst>
              <a:gd name="connsiteX0" fmla="*/ 0 w 14842"/>
              <a:gd name="connsiteY0" fmla="*/ 2779 h 7914"/>
              <a:gd name="connsiteX1" fmla="*/ 4758 w 14842"/>
              <a:gd name="connsiteY1" fmla="*/ 0 h 7914"/>
              <a:gd name="connsiteX2" fmla="*/ 14842 w 14842"/>
              <a:gd name="connsiteY2" fmla="*/ 4472 h 7914"/>
              <a:gd name="connsiteX3" fmla="*/ 10237 w 14842"/>
              <a:gd name="connsiteY3" fmla="*/ 7914 h 7914"/>
              <a:gd name="connsiteX4" fmla="*/ 0 w 14842"/>
              <a:gd name="connsiteY4" fmla="*/ 2779 h 79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42" h="7914">
                <a:moveTo>
                  <a:pt x="0" y="2779"/>
                </a:moveTo>
                <a:lnTo>
                  <a:pt x="4758" y="0"/>
                </a:lnTo>
                <a:lnTo>
                  <a:pt x="14842" y="4472"/>
                </a:lnTo>
                <a:lnTo>
                  <a:pt x="10237" y="7914"/>
                </a:lnTo>
                <a:lnTo>
                  <a:pt x="0" y="2779"/>
                </a:lnTo>
                <a:close/>
              </a:path>
            </a:pathLst>
          </a:custGeom>
          <a:solidFill>
            <a:srgbClr val="53535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12" presetClass="entr" presetSubtype="2"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p:tgtEl>
                                          <p:spTgt spid="21"/>
                                        </p:tgtEl>
                                        <p:attrNameLst>
                                          <p:attrName>ppt_x</p:attrName>
                                        </p:attrNameLst>
                                      </p:cBhvr>
                                      <p:tavLst>
                                        <p:tav tm="0">
                                          <p:val>
                                            <p:strVal val="#ppt_x+#ppt_w*1.125000"/>
                                          </p:val>
                                        </p:tav>
                                        <p:tav tm="100000">
                                          <p:val>
                                            <p:strVal val="#ppt_x"/>
                                          </p:val>
                                        </p:tav>
                                      </p:tavLst>
                                    </p:anim>
                                    <p:animEffect transition="in" filter="wipe(left)">
                                      <p:cBhvr>
                                        <p:cTn id="16" dur="500"/>
                                        <p:tgtEl>
                                          <p:spTgt spid="21"/>
                                        </p:tgtEl>
                                      </p:cBhvr>
                                    </p:animEffect>
                                  </p:childTnLst>
                                </p:cTn>
                              </p:par>
                            </p:childTnLst>
                          </p:cTn>
                        </p:par>
                        <p:par>
                          <p:cTn id="17" fill="hold">
                            <p:stCondLst>
                              <p:cond delay="2500"/>
                            </p:stCondLst>
                            <p:childTnLst>
                              <p:par>
                                <p:cTn id="18" presetID="12" presetClass="entr" presetSubtype="2"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p:tgtEl>
                                          <p:spTgt spid="20"/>
                                        </p:tgtEl>
                                        <p:attrNameLst>
                                          <p:attrName>ppt_x</p:attrName>
                                        </p:attrNameLst>
                                      </p:cBhvr>
                                      <p:tavLst>
                                        <p:tav tm="0">
                                          <p:val>
                                            <p:strVal val="#ppt_x+#ppt_w*1.125000"/>
                                          </p:val>
                                        </p:tav>
                                        <p:tav tm="100000">
                                          <p:val>
                                            <p:strVal val="#ppt_x"/>
                                          </p:val>
                                        </p:tav>
                                      </p:tavLst>
                                    </p:anim>
                                    <p:animEffect transition="in" filter="wipe(left)">
                                      <p:cBhvr>
                                        <p:cTn id="21" dur="500"/>
                                        <p:tgtEl>
                                          <p:spTgt spid="20"/>
                                        </p:tgtEl>
                                      </p:cBhvr>
                                    </p:animEffect>
                                  </p:childTnLst>
                                </p:cTn>
                              </p:par>
                            </p:childTnLst>
                          </p:cTn>
                        </p:par>
                        <p:par>
                          <p:cTn id="22" fill="hold">
                            <p:stCondLst>
                              <p:cond delay="3000"/>
                            </p:stCondLst>
                            <p:childTnLst>
                              <p:par>
                                <p:cTn id="23" presetID="12" presetClass="entr" presetSubtype="2"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p:tgtEl>
                                          <p:spTgt spid="19"/>
                                        </p:tgtEl>
                                        <p:attrNameLst>
                                          <p:attrName>ppt_x</p:attrName>
                                        </p:attrNameLst>
                                      </p:cBhvr>
                                      <p:tavLst>
                                        <p:tav tm="0">
                                          <p:val>
                                            <p:strVal val="#ppt_x+#ppt_w*1.125000"/>
                                          </p:val>
                                        </p:tav>
                                        <p:tav tm="100000">
                                          <p:val>
                                            <p:strVal val="#ppt_x"/>
                                          </p:val>
                                        </p:tav>
                                      </p:tavLst>
                                    </p:anim>
                                    <p:animEffect transition="in" filter="wipe(left)">
                                      <p:cBhvr>
                                        <p:cTn id="26" dur="500"/>
                                        <p:tgtEl>
                                          <p:spTgt spid="19"/>
                                        </p:tgtEl>
                                      </p:cBhvr>
                                    </p:animEffect>
                                  </p:childTnLst>
                                </p:cTn>
                              </p:par>
                            </p:childTnLst>
                          </p:cTn>
                        </p:par>
                        <p:par>
                          <p:cTn id="27" fill="hold">
                            <p:stCondLst>
                              <p:cond delay="3500"/>
                            </p:stCondLst>
                            <p:childTnLst>
                              <p:par>
                                <p:cTn id="28" presetID="12" presetClass="entr" presetSubtype="2"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p:tgtEl>
                                          <p:spTgt spid="9"/>
                                        </p:tgtEl>
                                        <p:attrNameLst>
                                          <p:attrName>ppt_x</p:attrName>
                                        </p:attrNameLst>
                                      </p:cBhvr>
                                      <p:tavLst>
                                        <p:tav tm="0">
                                          <p:val>
                                            <p:strVal val="#ppt_x+#ppt_w*1.125000"/>
                                          </p:val>
                                        </p:tav>
                                        <p:tav tm="100000">
                                          <p:val>
                                            <p:strVal val="#ppt_x"/>
                                          </p:val>
                                        </p:tav>
                                      </p:tavLst>
                                    </p:anim>
                                    <p:animEffect transition="in" filter="wipe(left)">
                                      <p:cBhvr>
                                        <p:cTn id="31" dur="500"/>
                                        <p:tgtEl>
                                          <p:spTgt spid="9"/>
                                        </p:tgtEl>
                                      </p:cBhvr>
                                    </p:animEffect>
                                  </p:childTnLst>
                                </p:cTn>
                              </p:par>
                            </p:childTnLst>
                          </p:cTn>
                        </p:par>
                        <p:par>
                          <p:cTn id="32" fill="hold">
                            <p:stCondLst>
                              <p:cond delay="4000"/>
                            </p:stCondLst>
                            <p:childTnLst>
                              <p:par>
                                <p:cTn id="33" presetID="12" presetClass="entr" presetSubtype="2"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ppt_x</p:attrName>
                                        </p:attrNameLst>
                                      </p:cBhvr>
                                      <p:tavLst>
                                        <p:tav tm="0">
                                          <p:val>
                                            <p:strVal val="#ppt_x+#ppt_w*1.125000"/>
                                          </p:val>
                                        </p:tav>
                                        <p:tav tm="100000">
                                          <p:val>
                                            <p:strVal val="#ppt_x"/>
                                          </p:val>
                                        </p:tav>
                                      </p:tavLst>
                                    </p:anim>
                                    <p:animEffect transition="in" filter="wipe(left)">
                                      <p:cBhvr>
                                        <p:cTn id="36" dur="500"/>
                                        <p:tgtEl>
                                          <p:spTgt spid="13"/>
                                        </p:tgtEl>
                                      </p:cBhvr>
                                    </p:animEffect>
                                  </p:childTnLst>
                                </p:cTn>
                              </p:par>
                            </p:childTnLst>
                          </p:cTn>
                        </p:par>
                        <p:par>
                          <p:cTn id="37" fill="hold">
                            <p:stCondLst>
                              <p:cond delay="4500"/>
                            </p:stCondLst>
                            <p:childTnLst>
                              <p:par>
                                <p:cTn id="38" presetID="12" presetClass="entr" presetSubtype="2"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p:tgtEl>
                                          <p:spTgt spid="17"/>
                                        </p:tgtEl>
                                        <p:attrNameLst>
                                          <p:attrName>ppt_x</p:attrName>
                                        </p:attrNameLst>
                                      </p:cBhvr>
                                      <p:tavLst>
                                        <p:tav tm="0">
                                          <p:val>
                                            <p:strVal val="#ppt_x+#ppt_w*1.125000"/>
                                          </p:val>
                                        </p:tav>
                                        <p:tav tm="100000">
                                          <p:val>
                                            <p:strVal val="#ppt_x"/>
                                          </p:val>
                                        </p:tav>
                                      </p:tavLst>
                                    </p:anim>
                                    <p:animEffect transition="in" filter="wipe(left)">
                                      <p:cBhvr>
                                        <p:cTn id="41" dur="500"/>
                                        <p:tgtEl>
                                          <p:spTgt spid="17"/>
                                        </p:tgtEl>
                                      </p:cBhvr>
                                    </p:animEffect>
                                  </p:childTnLst>
                                </p:cTn>
                              </p:par>
                            </p:childTnLst>
                          </p:cTn>
                        </p:par>
                        <p:par>
                          <p:cTn id="42" fill="hold">
                            <p:stCondLst>
                              <p:cond delay="5000"/>
                            </p:stCondLst>
                            <p:childTnLst>
                              <p:par>
                                <p:cTn id="43" presetID="12" presetClass="entr" presetSubtype="2"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p:tgtEl>
                                          <p:spTgt spid="8"/>
                                        </p:tgtEl>
                                        <p:attrNameLst>
                                          <p:attrName>ppt_x</p:attrName>
                                        </p:attrNameLst>
                                      </p:cBhvr>
                                      <p:tavLst>
                                        <p:tav tm="0">
                                          <p:val>
                                            <p:strVal val="#ppt_x+#ppt_w*1.125000"/>
                                          </p:val>
                                        </p:tav>
                                        <p:tav tm="100000">
                                          <p:val>
                                            <p:strVal val="#ppt_x"/>
                                          </p:val>
                                        </p:tav>
                                      </p:tavLst>
                                    </p:anim>
                                    <p:animEffect transition="in" filter="wipe(left)">
                                      <p:cBhvr>
                                        <p:cTn id="46" dur="500"/>
                                        <p:tgtEl>
                                          <p:spTgt spid="8"/>
                                        </p:tgtEl>
                                      </p:cBhvr>
                                    </p:animEffect>
                                  </p:childTnLst>
                                </p:cTn>
                              </p:par>
                            </p:childTnLst>
                          </p:cTn>
                        </p:par>
                        <p:par>
                          <p:cTn id="47" fill="hold">
                            <p:stCondLst>
                              <p:cond delay="5500"/>
                            </p:stCondLst>
                            <p:childTnLst>
                              <p:par>
                                <p:cTn id="48" presetID="12" presetClass="entr" presetSubtype="2"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p:tgtEl>
                                          <p:spTgt spid="12"/>
                                        </p:tgtEl>
                                        <p:attrNameLst>
                                          <p:attrName>ppt_x</p:attrName>
                                        </p:attrNameLst>
                                      </p:cBhvr>
                                      <p:tavLst>
                                        <p:tav tm="0">
                                          <p:val>
                                            <p:strVal val="#ppt_x+#ppt_w*1.125000"/>
                                          </p:val>
                                        </p:tav>
                                        <p:tav tm="100000">
                                          <p:val>
                                            <p:strVal val="#ppt_x"/>
                                          </p:val>
                                        </p:tav>
                                      </p:tavLst>
                                    </p:anim>
                                    <p:animEffect transition="in" filter="wipe(left)">
                                      <p:cBhvr>
                                        <p:cTn id="51" dur="500"/>
                                        <p:tgtEl>
                                          <p:spTgt spid="12"/>
                                        </p:tgtEl>
                                      </p:cBhvr>
                                    </p:animEffect>
                                  </p:childTnLst>
                                </p:cTn>
                              </p:par>
                            </p:childTnLst>
                          </p:cTn>
                        </p:par>
                        <p:par>
                          <p:cTn id="52" fill="hold">
                            <p:stCondLst>
                              <p:cond delay="6000"/>
                            </p:stCondLst>
                            <p:childTnLst>
                              <p:par>
                                <p:cTn id="53" presetID="12" presetClass="entr" presetSubtype="2"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p:tgtEl>
                                          <p:spTgt spid="16"/>
                                        </p:tgtEl>
                                        <p:attrNameLst>
                                          <p:attrName>ppt_x</p:attrName>
                                        </p:attrNameLst>
                                      </p:cBhvr>
                                      <p:tavLst>
                                        <p:tav tm="0">
                                          <p:val>
                                            <p:strVal val="#ppt_x+#ppt_w*1.125000"/>
                                          </p:val>
                                        </p:tav>
                                        <p:tav tm="100000">
                                          <p:val>
                                            <p:strVal val="#ppt_x"/>
                                          </p:val>
                                        </p:tav>
                                      </p:tavLst>
                                    </p:anim>
                                    <p:animEffect transition="in" filter="wipe(left)">
                                      <p:cBhvr>
                                        <p:cTn id="56" dur="500"/>
                                        <p:tgtEl>
                                          <p:spTgt spid="16"/>
                                        </p:tgtEl>
                                      </p:cBhvr>
                                    </p:animEffect>
                                  </p:childTnLst>
                                </p:cTn>
                              </p:par>
                            </p:childTnLst>
                          </p:cTn>
                        </p:par>
                        <p:par>
                          <p:cTn id="57" fill="hold">
                            <p:stCondLst>
                              <p:cond delay="6500"/>
                            </p:stCondLst>
                            <p:childTnLst>
                              <p:par>
                                <p:cTn id="58" presetID="12" presetClass="entr" presetSubtype="2"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additive="base">
                                        <p:cTn id="60" dur="500"/>
                                        <p:tgtEl>
                                          <p:spTgt spid="25"/>
                                        </p:tgtEl>
                                        <p:attrNameLst>
                                          <p:attrName>ppt_x</p:attrName>
                                        </p:attrNameLst>
                                      </p:cBhvr>
                                      <p:tavLst>
                                        <p:tav tm="0">
                                          <p:val>
                                            <p:strVal val="#ppt_x+#ppt_w*1.125000"/>
                                          </p:val>
                                        </p:tav>
                                        <p:tav tm="100000">
                                          <p:val>
                                            <p:strVal val="#ppt_x"/>
                                          </p:val>
                                        </p:tav>
                                      </p:tavLst>
                                    </p:anim>
                                    <p:animEffect transition="in" filter="wipe(left)">
                                      <p:cBhvr>
                                        <p:cTn id="61" dur="500"/>
                                        <p:tgtEl>
                                          <p:spTgt spid="25"/>
                                        </p:tgtEl>
                                      </p:cBhvr>
                                    </p:animEffect>
                                  </p:childTnLst>
                                </p:cTn>
                              </p:par>
                            </p:childTnLst>
                          </p:cTn>
                        </p:par>
                        <p:par>
                          <p:cTn id="62" fill="hold">
                            <p:stCondLst>
                              <p:cond delay="7000"/>
                            </p:stCondLst>
                            <p:childTnLst>
                              <p:par>
                                <p:cTn id="63" presetID="12" presetClass="entr" presetSubtype="2" fill="hold" grpId="0" nodeType="after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500"/>
                                        <p:tgtEl>
                                          <p:spTgt spid="11"/>
                                        </p:tgtEl>
                                        <p:attrNameLst>
                                          <p:attrName>ppt_x</p:attrName>
                                        </p:attrNameLst>
                                      </p:cBhvr>
                                      <p:tavLst>
                                        <p:tav tm="0">
                                          <p:val>
                                            <p:strVal val="#ppt_x+#ppt_w*1.125000"/>
                                          </p:val>
                                        </p:tav>
                                        <p:tav tm="100000">
                                          <p:val>
                                            <p:strVal val="#ppt_x"/>
                                          </p:val>
                                        </p:tav>
                                      </p:tavLst>
                                    </p:anim>
                                    <p:animEffect transition="in" filter="wipe(left)">
                                      <p:cBhvr>
                                        <p:cTn id="66" dur="500"/>
                                        <p:tgtEl>
                                          <p:spTgt spid="11"/>
                                        </p:tgtEl>
                                      </p:cBhvr>
                                    </p:animEffect>
                                  </p:childTnLst>
                                </p:cTn>
                              </p:par>
                            </p:childTnLst>
                          </p:cTn>
                        </p:par>
                        <p:par>
                          <p:cTn id="67" fill="hold">
                            <p:stCondLst>
                              <p:cond delay="7500"/>
                            </p:stCondLst>
                            <p:childTnLst>
                              <p:par>
                                <p:cTn id="68" presetID="12" presetClass="entr" presetSubtype="2" fill="hold" grpId="0" nodeType="after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p:tgtEl>
                                          <p:spTgt spid="15"/>
                                        </p:tgtEl>
                                        <p:attrNameLst>
                                          <p:attrName>ppt_x</p:attrName>
                                        </p:attrNameLst>
                                      </p:cBhvr>
                                      <p:tavLst>
                                        <p:tav tm="0">
                                          <p:val>
                                            <p:strVal val="#ppt_x+#ppt_w*1.125000"/>
                                          </p:val>
                                        </p:tav>
                                        <p:tav tm="100000">
                                          <p:val>
                                            <p:strVal val="#ppt_x"/>
                                          </p:val>
                                        </p:tav>
                                      </p:tavLst>
                                    </p:anim>
                                    <p:animEffect transition="in" filter="wipe(left)">
                                      <p:cBhvr>
                                        <p:cTn id="71" dur="500"/>
                                        <p:tgtEl>
                                          <p:spTgt spid="15"/>
                                        </p:tgtEl>
                                      </p:cBhvr>
                                    </p:animEffect>
                                  </p:childTnLst>
                                </p:cTn>
                              </p:par>
                            </p:childTnLst>
                          </p:cTn>
                        </p:par>
                        <p:par>
                          <p:cTn id="72" fill="hold">
                            <p:stCondLst>
                              <p:cond delay="8000"/>
                            </p:stCondLst>
                            <p:childTnLst>
                              <p:par>
                                <p:cTn id="73" presetID="12" presetClass="entr" presetSubtype="2" fill="hold" grpId="0" nodeType="after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additive="base">
                                        <p:cTn id="75" dur="500"/>
                                        <p:tgtEl>
                                          <p:spTgt spid="23"/>
                                        </p:tgtEl>
                                        <p:attrNameLst>
                                          <p:attrName>ppt_x</p:attrName>
                                        </p:attrNameLst>
                                      </p:cBhvr>
                                      <p:tavLst>
                                        <p:tav tm="0">
                                          <p:val>
                                            <p:strVal val="#ppt_x+#ppt_w*1.125000"/>
                                          </p:val>
                                        </p:tav>
                                        <p:tav tm="100000">
                                          <p:val>
                                            <p:strVal val="#ppt_x"/>
                                          </p:val>
                                        </p:tav>
                                      </p:tavLst>
                                    </p:anim>
                                    <p:animEffect transition="in" filter="wipe(left)">
                                      <p:cBhvr>
                                        <p:cTn id="76" dur="500"/>
                                        <p:tgtEl>
                                          <p:spTgt spid="23"/>
                                        </p:tgtEl>
                                      </p:cBhvr>
                                    </p:animEffect>
                                  </p:childTnLst>
                                </p:cTn>
                              </p:par>
                            </p:childTnLst>
                          </p:cTn>
                        </p:par>
                        <p:par>
                          <p:cTn id="77" fill="hold">
                            <p:stCondLst>
                              <p:cond delay="8500"/>
                            </p:stCondLst>
                            <p:childTnLst>
                              <p:par>
                                <p:cTn id="78" presetID="12" presetClass="entr" presetSubtype="2" fill="hold" grpId="0" nodeType="after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additive="base">
                                        <p:cTn id="80" dur="500"/>
                                        <p:tgtEl>
                                          <p:spTgt spid="18"/>
                                        </p:tgtEl>
                                        <p:attrNameLst>
                                          <p:attrName>ppt_x</p:attrName>
                                        </p:attrNameLst>
                                      </p:cBhvr>
                                      <p:tavLst>
                                        <p:tav tm="0">
                                          <p:val>
                                            <p:strVal val="#ppt_x+#ppt_w*1.125000"/>
                                          </p:val>
                                        </p:tav>
                                        <p:tav tm="100000">
                                          <p:val>
                                            <p:strVal val="#ppt_x"/>
                                          </p:val>
                                        </p:tav>
                                      </p:tavLst>
                                    </p:anim>
                                    <p:animEffect transition="in" filter="wipe(left)">
                                      <p:cBhvr>
                                        <p:cTn id="81" dur="500"/>
                                        <p:tgtEl>
                                          <p:spTgt spid="18"/>
                                        </p:tgtEl>
                                      </p:cBhvr>
                                    </p:animEffect>
                                  </p:childTnLst>
                                </p:cTn>
                              </p:par>
                            </p:childTnLst>
                          </p:cTn>
                        </p:par>
                        <p:par>
                          <p:cTn id="82" fill="hold">
                            <p:stCondLst>
                              <p:cond delay="9000"/>
                            </p:stCondLst>
                            <p:childTnLst>
                              <p:par>
                                <p:cTn id="83" presetID="12" presetClass="entr" presetSubtype="2"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additive="base">
                                        <p:cTn id="85" dur="500"/>
                                        <p:tgtEl>
                                          <p:spTgt spid="24"/>
                                        </p:tgtEl>
                                        <p:attrNameLst>
                                          <p:attrName>ppt_x</p:attrName>
                                        </p:attrNameLst>
                                      </p:cBhvr>
                                      <p:tavLst>
                                        <p:tav tm="0">
                                          <p:val>
                                            <p:strVal val="#ppt_x+#ppt_w*1.125000"/>
                                          </p:val>
                                        </p:tav>
                                        <p:tav tm="100000">
                                          <p:val>
                                            <p:strVal val="#ppt_x"/>
                                          </p:val>
                                        </p:tav>
                                      </p:tavLst>
                                    </p:anim>
                                    <p:animEffect transition="in" filter="wipe(left)">
                                      <p:cBhvr>
                                        <p:cTn id="8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animBg="1"/>
      <p:bldP spid="7" grpId="0" bldLvl="0" animBg="1"/>
      <p:bldP spid="8" grpId="0" animBg="1"/>
      <p:bldP spid="11" grpId="0" animBg="1"/>
      <p:bldP spid="12" grpId="0" animBg="1"/>
      <p:bldP spid="13" grpId="0" animBg="1"/>
      <p:bldP spid="9" grpId="0" animBg="1"/>
      <p:bldP spid="15" grpId="0" animBg="1"/>
      <p:bldP spid="16" grpId="0" animBg="1"/>
      <p:bldP spid="17" grpId="0" animBg="1"/>
      <p:bldP spid="18" grpId="0" bldLvl="0" animBg="1"/>
      <p:bldP spid="19" grpId="0" animBg="1"/>
      <p:bldP spid="20" grpId="0" animBg="1"/>
      <p:bldP spid="21" grpId="0" animBg="1"/>
      <p:bldP spid="23" grpId="0" animBg="1"/>
      <p:bldP spid="24" grpId="0" bldLvl="0" animBg="1"/>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Shape 1155"/>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20</a:t>
            </a:fld>
            <a:endParaRPr sz="2400">
              <a:solidFill>
                <a:srgbClr val="888888"/>
              </a:solidFill>
            </a:endParaRPr>
          </a:p>
        </p:txBody>
      </p:sp>
      <p:sp>
        <p:nvSpPr>
          <p:cNvPr id="1156" name="Shape 1156"/>
          <p:cNvSpPr/>
          <p:nvPr/>
        </p:nvSpPr>
        <p:spPr>
          <a:xfrm>
            <a:off x="12416790" y="6244590"/>
            <a:ext cx="3145155" cy="811530"/>
          </a:xfrm>
          <a:prstGeom prst="rect">
            <a:avLst/>
          </a:prstGeom>
          <a:ln w="25400">
            <a:miter lim="400000"/>
          </a:ln>
        </p:spPr>
        <p:txBody>
          <a:bodyPr tIns="91439" bIns="91439">
            <a:noAutofit/>
          </a:bodyPr>
          <a:lstStyle>
            <a:lvl1pPr defTabSz="749300">
              <a:lnSpc>
                <a:spcPct val="80000"/>
              </a:lnSpc>
              <a:defRPr sz="3605">
                <a:solidFill>
                  <a:srgbClr val="535353"/>
                </a:solidFill>
                <a:latin typeface="Lora"/>
                <a:ea typeface="Lora"/>
                <a:cs typeface="Lora"/>
                <a:sym typeface="Lora"/>
              </a:defRPr>
            </a:lvl1pPr>
          </a:lstStyle>
          <a:p>
            <a:pPr lvl="0">
              <a:defRPr sz="1800">
                <a:solidFill>
                  <a:srgbClr val="000000"/>
                </a:solidFill>
              </a:defRPr>
            </a:pPr>
            <a:r>
              <a:rPr lang="zh-CN" altLang="en-US" sz="4400">
                <a:solidFill>
                  <a:srgbClr val="535353"/>
                </a:solidFill>
                <a:latin typeface="微软雅黑" charset="0"/>
                <a:ea typeface="微软雅黑" charset="0"/>
                <a:cs typeface="Agency FB" charset="0"/>
              </a:rPr>
              <a:t>应用前景</a:t>
            </a:r>
          </a:p>
        </p:txBody>
      </p:sp>
      <p:sp>
        <p:nvSpPr>
          <p:cNvPr id="1157" name="Shape 1157"/>
          <p:cNvSpPr/>
          <p:nvPr/>
        </p:nvSpPr>
        <p:spPr>
          <a:xfrm>
            <a:off x="8552283" y="238781"/>
            <a:ext cx="3976163" cy="13237866"/>
          </a:xfrm>
          <a:prstGeom prst="rect">
            <a:avLst/>
          </a:prstGeom>
          <a:ln w="25400">
            <a:miter lim="400000"/>
          </a:ln>
        </p:spPr>
        <p:txBody>
          <a:bodyPr lIns="0" tIns="0" rIns="0" bIns="0" anchor="b">
            <a:normAutofit fontScale="97500"/>
          </a:bodyPr>
          <a:lstStyle>
            <a:lvl1pPr algn="ctr" defTabSz="767715">
              <a:defRPr sz="84000">
                <a:solidFill>
                  <a:srgbClr val="A4947E"/>
                </a:solidFill>
                <a:latin typeface="Lora"/>
                <a:ea typeface="Lora"/>
                <a:cs typeface="Lora"/>
                <a:sym typeface="Lora"/>
              </a:defRPr>
            </a:lvl1pPr>
          </a:lstStyle>
          <a:p>
            <a:pPr lvl="0">
              <a:defRPr sz="1800">
                <a:solidFill>
                  <a:srgbClr val="000000"/>
                </a:solidFill>
              </a:defRPr>
            </a:pPr>
            <a:r>
              <a:rPr lang="en-US" sz="84000">
                <a:solidFill>
                  <a:srgbClr val="A4947E"/>
                </a:solidFill>
                <a:latin typeface="Agency FB" charset="0"/>
                <a:ea typeface="Agency FB" charset="0"/>
                <a:cs typeface="Agency FB" charset="0"/>
              </a:rPr>
              <a:t>3</a:t>
            </a:r>
          </a:p>
        </p:txBody>
      </p:sp>
      <p:sp>
        <p:nvSpPr>
          <p:cNvPr id="1164" name="Shape 1164"/>
          <p:cNvSpPr/>
          <p:nvPr/>
        </p:nvSpPr>
        <p:spPr>
          <a:xfrm flipV="1">
            <a:off x="13135860" y="2757205"/>
            <a:ext cx="1827381" cy="1827381"/>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165" name="Shape 1165"/>
          <p:cNvSpPr/>
          <p:nvPr/>
        </p:nvSpPr>
        <p:spPr>
          <a:xfrm flipV="1">
            <a:off x="6328660" y="10092725"/>
            <a:ext cx="1827381" cy="1827381"/>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2" name="文本框 1"/>
          <p:cNvSpPr txBox="1"/>
          <p:nvPr/>
        </p:nvSpPr>
        <p:spPr>
          <a:xfrm>
            <a:off x="12343130" y="720090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en-US" altLang="zh-CN" sz="2800" b="0" i="0" u="none" strike="noStrike" cap="none" spc="0" normalizeH="0" baseline="0">
                <a:ln>
                  <a:noFill/>
                </a:ln>
                <a:solidFill>
                  <a:srgbClr val="A4947E"/>
                </a:solidFill>
                <a:effectLst/>
                <a:uFillTx/>
                <a:latin typeface="微软雅黑" charset="0"/>
                <a:ea typeface="微软雅黑" charset="0"/>
                <a:cs typeface="Calibri"/>
                <a:sym typeface="Calibri"/>
              </a:rPr>
              <a:t>APP</a:t>
            </a: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功能应用</a:t>
            </a:r>
          </a:p>
        </p:txBody>
      </p:sp>
      <p:sp>
        <p:nvSpPr>
          <p:cNvPr id="3" name="文本框 2"/>
          <p:cNvSpPr txBox="1"/>
          <p:nvPr/>
        </p:nvSpPr>
        <p:spPr>
          <a:xfrm>
            <a:off x="15314295" y="721360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en-US" altLang="zh-CN" sz="2800" b="0" i="0" u="none" strike="noStrike" cap="none" spc="0" normalizeH="0" baseline="0">
                <a:ln>
                  <a:noFill/>
                </a:ln>
                <a:solidFill>
                  <a:srgbClr val="A4947E"/>
                </a:solidFill>
                <a:effectLst/>
                <a:uFillTx/>
                <a:latin typeface="微软雅黑" charset="0"/>
                <a:ea typeface="微软雅黑" charset="0"/>
                <a:cs typeface="Calibri"/>
                <a:sym typeface="Calibri"/>
              </a:rPr>
              <a:t>APP</a:t>
            </a: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情景应用</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64"/>
                                        </p:tgtEl>
                                        <p:attrNameLst>
                                          <p:attrName>style.visibility</p:attrName>
                                        </p:attrNameLst>
                                      </p:cBhvr>
                                      <p:to>
                                        <p:strVal val="visible"/>
                                      </p:to>
                                    </p:set>
                                    <p:animEffect transition="in" filter="wipe(up)">
                                      <p:cBhvr>
                                        <p:cTn id="7" dur="500"/>
                                        <p:tgtEl>
                                          <p:spTgt spid="116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65"/>
                                        </p:tgtEl>
                                        <p:attrNameLst>
                                          <p:attrName>style.visibility</p:attrName>
                                        </p:attrNameLst>
                                      </p:cBhvr>
                                      <p:to>
                                        <p:strVal val="visible"/>
                                      </p:to>
                                    </p:set>
                                    <p:animEffect transition="in" filter="wipe(down)">
                                      <p:cBhvr>
                                        <p:cTn id="11" dur="500"/>
                                        <p:tgtEl>
                                          <p:spTgt spid="1165"/>
                                        </p:tgtEl>
                                      </p:cBhvr>
                                    </p:animEffect>
                                  </p:childTnLst>
                                </p:cTn>
                              </p:par>
                            </p:childTnLst>
                          </p:cTn>
                        </p:par>
                        <p:par>
                          <p:cTn id="12" fill="hold">
                            <p:stCondLst>
                              <p:cond delay="1000"/>
                            </p:stCondLst>
                            <p:childTnLst>
                              <p:par>
                                <p:cTn id="13" presetID="10" presetClass="entr" presetSubtype="0" fill="hold" grpId="1" nodeType="afterEffect">
                                  <p:stCondLst>
                                    <p:cond delay="0"/>
                                  </p:stCondLst>
                                  <p:childTnLst>
                                    <p:set>
                                      <p:cBhvr>
                                        <p:cTn id="14" dur="1" fill="hold">
                                          <p:stCondLst>
                                            <p:cond delay="0"/>
                                          </p:stCondLst>
                                        </p:cTn>
                                        <p:tgtEl>
                                          <p:spTgt spid="1157"/>
                                        </p:tgtEl>
                                        <p:attrNameLst>
                                          <p:attrName>style.visibility</p:attrName>
                                        </p:attrNameLst>
                                      </p:cBhvr>
                                      <p:to>
                                        <p:strVal val="visible"/>
                                      </p:to>
                                    </p:set>
                                    <p:animEffect transition="in" filter="fade">
                                      <p:cBhvr>
                                        <p:cTn id="15" dur="500"/>
                                        <p:tgtEl>
                                          <p:spTgt spid="1157"/>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156"/>
                                        </p:tgtEl>
                                        <p:attrNameLst>
                                          <p:attrName>style.visibility</p:attrName>
                                        </p:attrNameLst>
                                      </p:cBhvr>
                                      <p:to>
                                        <p:strVal val="visible"/>
                                      </p:to>
                                    </p:set>
                                    <p:animEffect transition="in" filter="fade">
                                      <p:cBhvr>
                                        <p:cTn id="19" dur="1000"/>
                                        <p:tgtEl>
                                          <p:spTgt spid="1156"/>
                                        </p:tgtEl>
                                      </p:cBhvr>
                                    </p:animEffect>
                                    <p:anim calcmode="lin" valueType="num">
                                      <p:cBhvr>
                                        <p:cTn id="20" dur="1000" fill="hold"/>
                                        <p:tgtEl>
                                          <p:spTgt spid="1156"/>
                                        </p:tgtEl>
                                        <p:attrNameLst>
                                          <p:attrName>ppt_x</p:attrName>
                                        </p:attrNameLst>
                                      </p:cBhvr>
                                      <p:tavLst>
                                        <p:tav tm="0">
                                          <p:val>
                                            <p:strVal val="#ppt_x"/>
                                          </p:val>
                                        </p:tav>
                                        <p:tav tm="100000">
                                          <p:val>
                                            <p:strVal val="#ppt_x"/>
                                          </p:val>
                                        </p:tav>
                                      </p:tavLst>
                                    </p:anim>
                                    <p:anim calcmode="lin" valueType="num">
                                      <p:cBhvr>
                                        <p:cTn id="21" dur="1000" fill="hold"/>
                                        <p:tgtEl>
                                          <p:spTgt spid="115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6" grpId="0" animBg="1"/>
      <p:bldP spid="1157" grpId="0"/>
      <p:bldP spid="1157" grpId="1" animBg="1"/>
      <p:bldP spid="2" grpId="0" bldLvl="0" animBg="1"/>
      <p:bldP spid="3"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1" name="Shape 1081"/>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21</a:t>
            </a:fld>
            <a:endParaRPr sz="2400">
              <a:solidFill>
                <a:srgbClr val="888888"/>
              </a:solidFill>
            </a:endParaRPr>
          </a:p>
        </p:txBody>
      </p:sp>
      <p:sp>
        <p:nvSpPr>
          <p:cNvPr id="1088" name="Shape 1088"/>
          <p:cNvSpPr/>
          <p:nvPr/>
        </p:nvSpPr>
        <p:spPr>
          <a:xfrm>
            <a:off x="267794" y="250835"/>
            <a:ext cx="7818364" cy="13214329"/>
          </a:xfrm>
          <a:prstGeom prst="rect">
            <a:avLst/>
          </a:prstGeom>
          <a:solidFill>
            <a:srgbClr val="A4947E"/>
          </a:solidFill>
          <a:ln w="12700">
            <a:miter lim="400000"/>
          </a:ln>
        </p:spPr>
        <p:txBody>
          <a:bodyPr lIns="0" tIns="0" rIns="0" bIns="0" anchor="ctr"/>
          <a:lstStyle/>
          <a:p>
            <a:pPr lvl="0"/>
            <a:endParaRPr/>
          </a:p>
        </p:txBody>
      </p:sp>
      <p:sp>
        <p:nvSpPr>
          <p:cNvPr id="1089" name="Shape 1089"/>
          <p:cNvSpPr/>
          <p:nvPr/>
        </p:nvSpPr>
        <p:spPr>
          <a:xfrm>
            <a:off x="2623809" y="765013"/>
            <a:ext cx="3106334" cy="10341933"/>
          </a:xfrm>
          <a:prstGeom prst="rect">
            <a:avLst/>
          </a:prstGeom>
          <a:ln w="25400">
            <a:miter lim="400000"/>
          </a:ln>
        </p:spPr>
        <p:txBody>
          <a:bodyPr lIns="0" tIns="0" rIns="0" bIns="0" anchor="b">
            <a:normAutofit/>
          </a:bodyPr>
          <a:lstStyle>
            <a:lvl1pPr algn="ctr" defTabSz="593725">
              <a:defRPr sz="65000">
                <a:solidFill>
                  <a:srgbClr val="FFFFFF"/>
                </a:solidFill>
                <a:latin typeface="Lora"/>
                <a:ea typeface="Lora"/>
                <a:cs typeface="Lora"/>
                <a:sym typeface="Lora"/>
              </a:defRPr>
            </a:lvl1pPr>
          </a:lstStyle>
          <a:p>
            <a:pPr lvl="0">
              <a:defRPr sz="1800">
                <a:solidFill>
                  <a:srgbClr val="000000"/>
                </a:solidFill>
              </a:defRPr>
            </a:pPr>
            <a:r>
              <a:rPr sz="65000">
                <a:solidFill>
                  <a:srgbClr val="FFFFFF"/>
                </a:solidFill>
                <a:latin typeface="Agency FB" charset="0"/>
                <a:ea typeface="Agency FB" charset="0"/>
                <a:cs typeface="Agency FB" charset="0"/>
              </a:rPr>
              <a:t>1</a:t>
            </a:r>
          </a:p>
        </p:txBody>
      </p:sp>
      <p:sp>
        <p:nvSpPr>
          <p:cNvPr id="1090" name="Shape 1090"/>
          <p:cNvSpPr/>
          <p:nvPr/>
        </p:nvSpPr>
        <p:spPr>
          <a:xfrm flipV="1">
            <a:off x="5688985" y="3270920"/>
            <a:ext cx="1827381" cy="1827381"/>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091" name="Shape 1091"/>
          <p:cNvSpPr/>
          <p:nvPr/>
        </p:nvSpPr>
        <p:spPr>
          <a:xfrm flipV="1">
            <a:off x="837585" y="8147720"/>
            <a:ext cx="1827381" cy="1827381"/>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092" name="Shape 1092"/>
          <p:cNvSpPr/>
          <p:nvPr/>
        </p:nvSpPr>
        <p:spPr>
          <a:xfrm>
            <a:off x="1683385" y="11633835"/>
            <a:ext cx="4986655" cy="995680"/>
          </a:xfrm>
          <a:prstGeom prst="rect">
            <a:avLst/>
          </a:prstGeom>
          <a:ln w="25400">
            <a:miter lim="400000"/>
          </a:ln>
        </p:spPr>
        <p:txBody>
          <a:bodyPr lIns="0" tIns="0" rIns="0" bIns="0">
            <a:normAutofit/>
          </a:bodyPr>
          <a:lstStyle>
            <a:lvl1pPr algn="ctr" defTabSz="895985">
              <a:lnSpc>
                <a:spcPct val="80000"/>
              </a:lnSpc>
              <a:defRPr sz="4310">
                <a:solidFill>
                  <a:srgbClr val="FFFFFF"/>
                </a:solidFill>
                <a:latin typeface="Lora"/>
                <a:ea typeface="Lora"/>
                <a:cs typeface="Lora"/>
                <a:sym typeface="Lora"/>
              </a:defRPr>
            </a:lvl1pPr>
          </a:lstStyle>
          <a:p>
            <a:pPr lvl="0">
              <a:defRPr sz="1800">
                <a:solidFill>
                  <a:srgbClr val="000000"/>
                </a:solidFill>
              </a:defRPr>
            </a:pPr>
            <a:r>
              <a:rPr lang="zh-CN" sz="4000">
                <a:solidFill>
                  <a:srgbClr val="FFFFFF"/>
                </a:solidFill>
                <a:latin typeface="微软雅黑" charset="0"/>
                <a:ea typeface="微软雅黑" charset="0"/>
                <a:cs typeface="Agency FB" charset="0"/>
              </a:rPr>
              <a:t>应用领域</a:t>
            </a:r>
          </a:p>
        </p:txBody>
      </p:sp>
      <p:pic>
        <p:nvPicPr>
          <p:cNvPr id="14" name="Shape 490" descr="C:\Users\Administrator\Desktop\ae945be5033d902f967d90be4f8ac0fe.jpgae945be5033d902f967d90be4f8ac0fe"/>
          <p:cNvPicPr preferRelativeResize="0"/>
          <p:nvPr/>
        </p:nvPicPr>
        <p:blipFill rotWithShape="1">
          <a:blip r:embed="rId3">
            <a:grayscl/>
          </a:blip>
          <a:srcRect/>
          <a:stretch>
            <a:fillRect/>
          </a:stretch>
        </p:blipFill>
        <p:spPr>
          <a:xfrm>
            <a:off x="8287385" y="260985"/>
            <a:ext cx="7809230" cy="4255770"/>
          </a:xfrm>
          <a:prstGeom prst="rect">
            <a:avLst/>
          </a:prstGeom>
          <a:noFill/>
          <a:ln>
            <a:noFill/>
          </a:ln>
        </p:spPr>
      </p:pic>
      <p:pic>
        <p:nvPicPr>
          <p:cNvPr id="15" name="Shape 491" descr="C:\Users\Administrator\Desktop\图片10.png图片10"/>
          <p:cNvPicPr preferRelativeResize="0"/>
          <p:nvPr/>
        </p:nvPicPr>
        <p:blipFill rotWithShape="1">
          <a:blip r:embed="rId4"/>
          <a:srcRect/>
          <a:stretch>
            <a:fillRect/>
          </a:stretch>
        </p:blipFill>
        <p:spPr>
          <a:xfrm>
            <a:off x="16430625" y="260985"/>
            <a:ext cx="7751445" cy="4255770"/>
          </a:xfrm>
          <a:prstGeom prst="rect">
            <a:avLst/>
          </a:prstGeom>
          <a:noFill/>
          <a:ln>
            <a:noFill/>
          </a:ln>
        </p:spPr>
      </p:pic>
      <p:pic>
        <p:nvPicPr>
          <p:cNvPr id="16" name="Shape 492" descr="C:\Users\Administrator\Desktop\图片5.png图片5"/>
          <p:cNvPicPr preferRelativeResize="0"/>
          <p:nvPr/>
        </p:nvPicPr>
        <p:blipFill rotWithShape="1">
          <a:blip r:embed="rId5"/>
          <a:srcRect/>
          <a:stretch>
            <a:fillRect/>
          </a:stretch>
        </p:blipFill>
        <p:spPr>
          <a:xfrm>
            <a:off x="8286750" y="4730115"/>
            <a:ext cx="7809865" cy="4255770"/>
          </a:xfrm>
          <a:prstGeom prst="rect">
            <a:avLst/>
          </a:prstGeom>
          <a:noFill/>
          <a:ln>
            <a:noFill/>
          </a:ln>
        </p:spPr>
      </p:pic>
      <p:pic>
        <p:nvPicPr>
          <p:cNvPr id="17" name="Shape 493" descr="C:\Users\Administrator\Desktop\图片9.png图片9"/>
          <p:cNvPicPr preferRelativeResize="0"/>
          <p:nvPr/>
        </p:nvPicPr>
        <p:blipFill rotWithShape="1">
          <a:blip r:embed="rId6"/>
          <a:srcRect/>
          <a:stretch>
            <a:fillRect/>
          </a:stretch>
        </p:blipFill>
        <p:spPr>
          <a:xfrm>
            <a:off x="16431260" y="4730115"/>
            <a:ext cx="7750810" cy="4255770"/>
          </a:xfrm>
          <a:prstGeom prst="rect">
            <a:avLst/>
          </a:prstGeom>
          <a:noFill/>
          <a:ln>
            <a:noFill/>
          </a:ln>
        </p:spPr>
      </p:pic>
      <p:pic>
        <p:nvPicPr>
          <p:cNvPr id="18" name="Shape 494" descr="C:\Users\Administrator\Desktop\图片6.png图片6"/>
          <p:cNvPicPr preferRelativeResize="0"/>
          <p:nvPr/>
        </p:nvPicPr>
        <p:blipFill rotWithShape="1">
          <a:blip r:embed="rId7"/>
          <a:srcRect/>
          <a:stretch>
            <a:fillRect/>
          </a:stretch>
        </p:blipFill>
        <p:spPr>
          <a:xfrm>
            <a:off x="8422005" y="9212385"/>
            <a:ext cx="7552690" cy="4255523"/>
          </a:xfrm>
          <a:prstGeom prst="rect">
            <a:avLst/>
          </a:prstGeom>
          <a:noFill/>
          <a:ln>
            <a:noFill/>
          </a:ln>
        </p:spPr>
      </p:pic>
      <p:pic>
        <p:nvPicPr>
          <p:cNvPr id="19" name="Shape 495" descr="C:\Users\Administrator\Desktop\图片8.png图片8"/>
          <p:cNvPicPr preferRelativeResize="0"/>
          <p:nvPr/>
        </p:nvPicPr>
        <p:blipFill rotWithShape="1">
          <a:blip r:embed="rId8"/>
          <a:srcRect/>
          <a:stretch>
            <a:fillRect/>
          </a:stretch>
        </p:blipFill>
        <p:spPr>
          <a:xfrm>
            <a:off x="16430625" y="9212580"/>
            <a:ext cx="7752080" cy="425577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2000"/>
                                        <p:tgtEl>
                                          <p:spTgt spid="14"/>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heel(1)">
                                      <p:cBhvr>
                                        <p:cTn id="11" dur="2000"/>
                                        <p:tgtEl>
                                          <p:spTgt spid="17"/>
                                        </p:tgtEl>
                                      </p:cBhvr>
                                    </p:animEffect>
                                  </p:childTnLst>
                                </p:cTn>
                              </p:par>
                            </p:childTnLst>
                          </p:cTn>
                        </p:par>
                        <p:par>
                          <p:cTn id="12" fill="hold">
                            <p:stCondLst>
                              <p:cond delay="4000"/>
                            </p:stCondLst>
                            <p:childTnLst>
                              <p:par>
                                <p:cTn id="13" presetID="21"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heel(1)">
                                      <p:cBhvr>
                                        <p:cTn id="15" dur="2000"/>
                                        <p:tgtEl>
                                          <p:spTgt spid="18"/>
                                        </p:tgtEl>
                                      </p:cBhvr>
                                    </p:animEffect>
                                  </p:childTnLst>
                                </p:cTn>
                              </p:par>
                            </p:childTnLst>
                          </p:cTn>
                        </p:par>
                        <p:par>
                          <p:cTn id="16" fill="hold">
                            <p:stCondLst>
                              <p:cond delay="6000"/>
                            </p:stCondLst>
                            <p:childTnLst>
                              <p:par>
                                <p:cTn id="17" presetID="21"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heel(1)">
                                      <p:cBhvr>
                                        <p:cTn id="19" dur="2000"/>
                                        <p:tgtEl>
                                          <p:spTgt spid="15"/>
                                        </p:tgtEl>
                                      </p:cBhvr>
                                    </p:animEffect>
                                  </p:childTnLst>
                                </p:cTn>
                              </p:par>
                            </p:childTnLst>
                          </p:cTn>
                        </p:par>
                        <p:par>
                          <p:cTn id="20" fill="hold">
                            <p:stCondLst>
                              <p:cond delay="8000"/>
                            </p:stCondLst>
                            <p:childTnLst>
                              <p:par>
                                <p:cTn id="21" presetID="21" presetClass="entr" presetSubtype="1"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heel(1)">
                                      <p:cBhvr>
                                        <p:cTn id="23" dur="2000"/>
                                        <p:tgtEl>
                                          <p:spTgt spid="16"/>
                                        </p:tgtEl>
                                      </p:cBhvr>
                                    </p:animEffect>
                                  </p:childTnLst>
                                </p:cTn>
                              </p:par>
                            </p:childTnLst>
                          </p:cTn>
                        </p:par>
                        <p:par>
                          <p:cTn id="24" fill="hold">
                            <p:stCondLst>
                              <p:cond delay="10000"/>
                            </p:stCondLst>
                            <p:childTnLst>
                              <p:par>
                                <p:cTn id="25" presetID="21" presetClass="entr" presetSubtype="1"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heel(1)">
                                      <p:cBhvr>
                                        <p:cTn id="27" dur="2000"/>
                                        <p:tgtEl>
                                          <p:spTgt spid="19"/>
                                        </p:tgtEl>
                                      </p:cBhvr>
                                    </p:animEffect>
                                  </p:childTnLst>
                                </p:cTn>
                              </p:par>
                            </p:childTnLst>
                          </p:cTn>
                        </p:par>
                        <p:par>
                          <p:cTn id="28" fill="hold">
                            <p:stCondLst>
                              <p:cond delay="12000"/>
                            </p:stCondLst>
                            <p:childTnLst>
                              <p:par>
                                <p:cTn id="29" presetID="5" presetClass="entr" presetSubtype="10" fill="hold" grpId="0" nodeType="afterEffect">
                                  <p:stCondLst>
                                    <p:cond delay="0"/>
                                  </p:stCondLst>
                                  <p:childTnLst>
                                    <p:set>
                                      <p:cBhvr>
                                        <p:cTn id="30" dur="1" fill="hold">
                                          <p:stCondLst>
                                            <p:cond delay="0"/>
                                          </p:stCondLst>
                                        </p:cTn>
                                        <p:tgtEl>
                                          <p:spTgt spid="1088"/>
                                        </p:tgtEl>
                                        <p:attrNameLst>
                                          <p:attrName>style.visibility</p:attrName>
                                        </p:attrNameLst>
                                      </p:cBhvr>
                                      <p:to>
                                        <p:strVal val="visible"/>
                                      </p:to>
                                    </p:set>
                                    <p:animEffect transition="in" filter="checkerboard(across)">
                                      <p:cBhvr>
                                        <p:cTn id="31" dur="500"/>
                                        <p:tgtEl>
                                          <p:spTgt spid="1088"/>
                                        </p:tgtEl>
                                      </p:cBhvr>
                                    </p:animEffect>
                                  </p:childTnLst>
                                </p:cTn>
                              </p:par>
                            </p:childTnLst>
                          </p:cTn>
                        </p:par>
                        <p:par>
                          <p:cTn id="32" fill="hold">
                            <p:stCondLst>
                              <p:cond delay="12500"/>
                            </p:stCondLst>
                            <p:childTnLst>
                              <p:par>
                                <p:cTn id="33" presetID="22" presetClass="entr" presetSubtype="4" fill="hold" nodeType="afterEffect">
                                  <p:stCondLst>
                                    <p:cond delay="0"/>
                                  </p:stCondLst>
                                  <p:childTnLst>
                                    <p:set>
                                      <p:cBhvr>
                                        <p:cTn id="34" dur="1" fill="hold">
                                          <p:stCondLst>
                                            <p:cond delay="0"/>
                                          </p:stCondLst>
                                        </p:cTn>
                                        <p:tgtEl>
                                          <p:spTgt spid="1090"/>
                                        </p:tgtEl>
                                        <p:attrNameLst>
                                          <p:attrName>style.visibility</p:attrName>
                                        </p:attrNameLst>
                                      </p:cBhvr>
                                      <p:to>
                                        <p:strVal val="visible"/>
                                      </p:to>
                                    </p:set>
                                    <p:animEffect transition="in" filter="wipe(down)">
                                      <p:cBhvr>
                                        <p:cTn id="35" dur="500"/>
                                        <p:tgtEl>
                                          <p:spTgt spid="1090"/>
                                        </p:tgtEl>
                                      </p:cBhvr>
                                    </p:animEffect>
                                  </p:childTnLst>
                                </p:cTn>
                              </p:par>
                            </p:childTnLst>
                          </p:cTn>
                        </p:par>
                        <p:par>
                          <p:cTn id="36" fill="hold">
                            <p:stCondLst>
                              <p:cond delay="13000"/>
                            </p:stCondLst>
                            <p:childTnLst>
                              <p:par>
                                <p:cTn id="37" presetID="22" presetClass="entr" presetSubtype="1" fill="hold" nodeType="afterEffect">
                                  <p:stCondLst>
                                    <p:cond delay="0"/>
                                  </p:stCondLst>
                                  <p:childTnLst>
                                    <p:set>
                                      <p:cBhvr>
                                        <p:cTn id="38" dur="1" fill="hold">
                                          <p:stCondLst>
                                            <p:cond delay="0"/>
                                          </p:stCondLst>
                                        </p:cTn>
                                        <p:tgtEl>
                                          <p:spTgt spid="1091"/>
                                        </p:tgtEl>
                                        <p:attrNameLst>
                                          <p:attrName>style.visibility</p:attrName>
                                        </p:attrNameLst>
                                      </p:cBhvr>
                                      <p:to>
                                        <p:strVal val="visible"/>
                                      </p:to>
                                    </p:set>
                                    <p:animEffect transition="in" filter="wipe(up)">
                                      <p:cBhvr>
                                        <p:cTn id="39" dur="500"/>
                                        <p:tgtEl>
                                          <p:spTgt spid="1091"/>
                                        </p:tgtEl>
                                      </p:cBhvr>
                                    </p:animEffect>
                                  </p:childTnLst>
                                </p:cTn>
                              </p:par>
                            </p:childTnLst>
                          </p:cTn>
                        </p:par>
                        <p:par>
                          <p:cTn id="40" fill="hold">
                            <p:stCondLst>
                              <p:cond delay="13500"/>
                            </p:stCondLst>
                            <p:childTnLst>
                              <p:par>
                                <p:cTn id="41" presetID="10" presetClass="entr" presetSubtype="0" fill="hold" grpId="0" nodeType="afterEffect">
                                  <p:stCondLst>
                                    <p:cond delay="0"/>
                                  </p:stCondLst>
                                  <p:childTnLst>
                                    <p:set>
                                      <p:cBhvr>
                                        <p:cTn id="42" dur="1" fill="hold">
                                          <p:stCondLst>
                                            <p:cond delay="0"/>
                                          </p:stCondLst>
                                        </p:cTn>
                                        <p:tgtEl>
                                          <p:spTgt spid="1089"/>
                                        </p:tgtEl>
                                        <p:attrNameLst>
                                          <p:attrName>style.visibility</p:attrName>
                                        </p:attrNameLst>
                                      </p:cBhvr>
                                      <p:to>
                                        <p:strVal val="visible"/>
                                      </p:to>
                                    </p:set>
                                    <p:animEffect transition="in" filter="fade">
                                      <p:cBhvr>
                                        <p:cTn id="43" dur="500"/>
                                        <p:tgtEl>
                                          <p:spTgt spid="1089"/>
                                        </p:tgtEl>
                                      </p:cBhvr>
                                    </p:animEffect>
                                  </p:childTnLst>
                                </p:cTn>
                              </p:par>
                            </p:childTnLst>
                          </p:cTn>
                        </p:par>
                        <p:par>
                          <p:cTn id="44" fill="hold">
                            <p:stCondLst>
                              <p:cond delay="14000"/>
                            </p:stCondLst>
                            <p:childTnLst>
                              <p:par>
                                <p:cTn id="45" presetID="42" presetClass="entr" presetSubtype="0" fill="hold" grpId="0" nodeType="afterEffect">
                                  <p:stCondLst>
                                    <p:cond delay="0"/>
                                  </p:stCondLst>
                                  <p:childTnLst>
                                    <p:set>
                                      <p:cBhvr>
                                        <p:cTn id="46" dur="1" fill="hold">
                                          <p:stCondLst>
                                            <p:cond delay="0"/>
                                          </p:stCondLst>
                                        </p:cTn>
                                        <p:tgtEl>
                                          <p:spTgt spid="1092"/>
                                        </p:tgtEl>
                                        <p:attrNameLst>
                                          <p:attrName>style.visibility</p:attrName>
                                        </p:attrNameLst>
                                      </p:cBhvr>
                                      <p:to>
                                        <p:strVal val="visible"/>
                                      </p:to>
                                    </p:set>
                                    <p:animEffect transition="in" filter="fade">
                                      <p:cBhvr>
                                        <p:cTn id="47" dur="1000"/>
                                        <p:tgtEl>
                                          <p:spTgt spid="1092"/>
                                        </p:tgtEl>
                                      </p:cBhvr>
                                    </p:animEffect>
                                    <p:anim calcmode="lin" valueType="num">
                                      <p:cBhvr>
                                        <p:cTn id="48" dur="1000" fill="hold"/>
                                        <p:tgtEl>
                                          <p:spTgt spid="1092"/>
                                        </p:tgtEl>
                                        <p:attrNameLst>
                                          <p:attrName>ppt_x</p:attrName>
                                        </p:attrNameLst>
                                      </p:cBhvr>
                                      <p:tavLst>
                                        <p:tav tm="0">
                                          <p:val>
                                            <p:strVal val="#ppt_x"/>
                                          </p:val>
                                        </p:tav>
                                        <p:tav tm="100000">
                                          <p:val>
                                            <p:strVal val="#ppt_x"/>
                                          </p:val>
                                        </p:tav>
                                      </p:tavLst>
                                    </p:anim>
                                    <p:anim calcmode="lin" valueType="num">
                                      <p:cBhvr>
                                        <p:cTn id="49" dur="1000" fill="hold"/>
                                        <p:tgtEl>
                                          <p:spTgt spid="10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8" grpId="0" animBg="1"/>
      <p:bldP spid="1089" grpId="0" animBg="1"/>
      <p:bldP spid="109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Shape 478" descr="C:\Users\Administrator\Desktop\91b1OOOPICb6.jpg91b1OOOPICb6"/>
          <p:cNvPicPr preferRelativeResize="0"/>
          <p:nvPr/>
        </p:nvPicPr>
        <p:blipFill rotWithShape="1">
          <a:blip r:embed="rId3"/>
          <a:srcRect/>
          <a:stretch>
            <a:fillRect/>
          </a:stretch>
        </p:blipFill>
        <p:spPr>
          <a:xfrm>
            <a:off x="16302355" y="260985"/>
            <a:ext cx="7804150" cy="4255770"/>
          </a:xfrm>
          <a:prstGeom prst="rect">
            <a:avLst/>
          </a:prstGeom>
          <a:noFill/>
          <a:ln>
            <a:noFill/>
          </a:ln>
        </p:spPr>
      </p:pic>
      <p:pic>
        <p:nvPicPr>
          <p:cNvPr id="11" name="Shape 479" descr="C:\Users\Administrator\Desktop\图片7.png图片7"/>
          <p:cNvPicPr preferRelativeResize="0"/>
          <p:nvPr/>
        </p:nvPicPr>
        <p:blipFill rotWithShape="1">
          <a:blip r:embed="rId4"/>
          <a:srcRect/>
          <a:stretch>
            <a:fillRect/>
          </a:stretch>
        </p:blipFill>
        <p:spPr>
          <a:xfrm>
            <a:off x="267970" y="229870"/>
            <a:ext cx="15835630" cy="13291185"/>
          </a:xfrm>
          <a:prstGeom prst="rect">
            <a:avLst/>
          </a:prstGeom>
          <a:noFill/>
          <a:ln>
            <a:noFill/>
          </a:ln>
        </p:spPr>
      </p:pic>
      <p:pic>
        <p:nvPicPr>
          <p:cNvPr id="13" name="Shape 481" descr="C:\Users\Administrator\Desktop\140625y47rb7ffyrvry4y0.jpeg140625y47rb7ffyrvry4y0"/>
          <p:cNvPicPr preferRelativeResize="0"/>
          <p:nvPr/>
        </p:nvPicPr>
        <p:blipFill rotWithShape="1">
          <a:blip r:embed="rId5"/>
          <a:srcRect/>
          <a:stretch>
            <a:fillRect/>
          </a:stretch>
        </p:blipFill>
        <p:spPr>
          <a:xfrm>
            <a:off x="16301720" y="9218930"/>
            <a:ext cx="7810500" cy="4190365"/>
          </a:xfrm>
          <a:prstGeom prst="rect">
            <a:avLst/>
          </a:prstGeom>
          <a:noFill/>
          <a:ln>
            <a:noFill/>
          </a:ln>
        </p:spPr>
      </p:pic>
      <p:sp>
        <p:nvSpPr>
          <p:cNvPr id="1072" name="Shape 1072"/>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22</a:t>
            </a:fld>
            <a:endParaRPr sz="2400">
              <a:solidFill>
                <a:srgbClr val="888888"/>
              </a:solidFill>
            </a:endParaRPr>
          </a:p>
        </p:txBody>
      </p:sp>
      <p:sp>
        <p:nvSpPr>
          <p:cNvPr id="1077" name="Shape 1077"/>
          <p:cNvSpPr/>
          <p:nvPr/>
        </p:nvSpPr>
        <p:spPr>
          <a:xfrm>
            <a:off x="16301720" y="4730115"/>
            <a:ext cx="7804150" cy="4269740"/>
          </a:xfrm>
          <a:prstGeom prst="rect">
            <a:avLst/>
          </a:prstGeom>
          <a:solidFill>
            <a:srgbClr val="A4947E"/>
          </a:solidFill>
          <a:ln w="12700">
            <a:miter lim="400000"/>
          </a:ln>
        </p:spPr>
        <p:txBody>
          <a:bodyPr lIns="0" tIns="0" rIns="0" bIns="0" anchor="ctr"/>
          <a:lstStyle/>
          <a:p>
            <a:pPr lvl="0"/>
            <a:endParaRPr/>
          </a:p>
        </p:txBody>
      </p:sp>
      <p:sp>
        <p:nvSpPr>
          <p:cNvPr id="1090" name="Shape 1090"/>
          <p:cNvSpPr/>
          <p:nvPr/>
        </p:nvSpPr>
        <p:spPr>
          <a:xfrm flipV="1">
            <a:off x="19906615" y="5024755"/>
            <a:ext cx="1117600" cy="1146175"/>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2" name="Shape 1090"/>
          <p:cNvSpPr/>
          <p:nvPr/>
        </p:nvSpPr>
        <p:spPr>
          <a:xfrm flipV="1">
            <a:off x="17504410" y="7504430"/>
            <a:ext cx="1117600" cy="1146175"/>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089" name="Shape 1089"/>
          <p:cNvSpPr/>
          <p:nvPr/>
        </p:nvSpPr>
        <p:spPr>
          <a:xfrm>
            <a:off x="17778095" y="5702935"/>
            <a:ext cx="3106420" cy="1969135"/>
          </a:xfrm>
          <a:prstGeom prst="rect">
            <a:avLst/>
          </a:prstGeom>
          <a:ln w="25400">
            <a:miter lim="400000"/>
          </a:ln>
        </p:spPr>
        <p:txBody>
          <a:bodyPr lIns="0" tIns="0" rIns="0" bIns="0" anchor="b">
            <a:normAutofit/>
          </a:bodyPr>
          <a:lstStyle>
            <a:lvl1pPr algn="ctr" defTabSz="593725">
              <a:defRPr sz="65000">
                <a:solidFill>
                  <a:srgbClr val="FFFFFF"/>
                </a:solidFill>
                <a:latin typeface="Lora"/>
                <a:ea typeface="Lora"/>
                <a:cs typeface="Lora"/>
                <a:sym typeface="Lora"/>
              </a:defRPr>
            </a:lvl1pPr>
          </a:lstStyle>
          <a:p>
            <a:pPr lvl="0">
              <a:defRPr sz="1800">
                <a:solidFill>
                  <a:srgbClr val="000000"/>
                </a:solidFill>
              </a:defRPr>
            </a:pPr>
            <a:r>
              <a:rPr lang="en-US" sz="12000">
                <a:solidFill>
                  <a:srgbClr val="FFFFFF"/>
                </a:solidFill>
                <a:latin typeface="Agency FB" charset="0"/>
                <a:ea typeface="Agency FB" charset="0"/>
                <a:cs typeface="Agency FB" charset="0"/>
              </a:rPr>
              <a:t>2</a:t>
            </a:r>
          </a:p>
        </p:txBody>
      </p:sp>
      <p:sp>
        <p:nvSpPr>
          <p:cNvPr id="1092" name="Shape 1092"/>
          <p:cNvSpPr/>
          <p:nvPr/>
        </p:nvSpPr>
        <p:spPr>
          <a:xfrm>
            <a:off x="18800445" y="7802880"/>
            <a:ext cx="4986655" cy="995680"/>
          </a:xfrm>
          <a:prstGeom prst="rect">
            <a:avLst/>
          </a:prstGeom>
          <a:ln w="25400">
            <a:miter lim="400000"/>
          </a:ln>
        </p:spPr>
        <p:txBody>
          <a:bodyPr lIns="0" tIns="0" rIns="0" bIns="0">
            <a:normAutofit/>
          </a:bodyPr>
          <a:lstStyle>
            <a:lvl1pPr algn="ctr" defTabSz="895985">
              <a:lnSpc>
                <a:spcPct val="80000"/>
              </a:lnSpc>
              <a:defRPr sz="4310">
                <a:solidFill>
                  <a:srgbClr val="FFFFFF"/>
                </a:solidFill>
                <a:latin typeface="Lora"/>
                <a:ea typeface="Lora"/>
                <a:cs typeface="Lora"/>
                <a:sym typeface="Lora"/>
              </a:defRPr>
            </a:lvl1pPr>
          </a:lstStyle>
          <a:p>
            <a:pPr lvl="0">
              <a:defRPr sz="1800">
                <a:solidFill>
                  <a:srgbClr val="000000"/>
                </a:solidFill>
              </a:defRPr>
            </a:pPr>
            <a:r>
              <a:rPr lang="zh-CN" sz="4000">
                <a:solidFill>
                  <a:srgbClr val="FFFFFF"/>
                </a:solidFill>
                <a:latin typeface="微软雅黑" charset="0"/>
                <a:ea typeface="微软雅黑" charset="0"/>
                <a:cs typeface="Agency FB" charset="0"/>
              </a:rPr>
              <a:t>应用领域</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077"/>
                                        </p:tgtEl>
                                        <p:attrNameLst>
                                          <p:attrName>style.visibility</p:attrName>
                                        </p:attrNameLst>
                                      </p:cBhvr>
                                      <p:to>
                                        <p:strVal val="visible"/>
                                      </p:to>
                                    </p:set>
                                    <p:animEffect transition="in" filter="fade">
                                      <p:cBhvr>
                                        <p:cTn id="21" dur="500"/>
                                        <p:tgtEl>
                                          <p:spTgt spid="1077"/>
                                        </p:tgtEl>
                                      </p:cBhvr>
                                    </p:animEffect>
                                  </p:childTnLst>
                                </p:cTn>
                              </p:par>
                            </p:childTnLst>
                          </p:cTn>
                        </p:par>
                        <p:par>
                          <p:cTn id="22" fill="hold">
                            <p:stCondLst>
                              <p:cond delay="2000"/>
                            </p:stCondLst>
                            <p:childTnLst>
                              <p:par>
                                <p:cTn id="23" presetID="22" presetClass="entr" presetSubtype="4" fill="hold" nodeType="afterEffect">
                                  <p:stCondLst>
                                    <p:cond delay="0"/>
                                  </p:stCondLst>
                                  <p:childTnLst>
                                    <p:set>
                                      <p:cBhvr>
                                        <p:cTn id="24" dur="1" fill="hold">
                                          <p:stCondLst>
                                            <p:cond delay="0"/>
                                          </p:stCondLst>
                                        </p:cTn>
                                        <p:tgtEl>
                                          <p:spTgt spid="1090"/>
                                        </p:tgtEl>
                                        <p:attrNameLst>
                                          <p:attrName>style.visibility</p:attrName>
                                        </p:attrNameLst>
                                      </p:cBhvr>
                                      <p:to>
                                        <p:strVal val="visible"/>
                                      </p:to>
                                    </p:set>
                                    <p:animEffect transition="in" filter="wipe(down)">
                                      <p:cBhvr>
                                        <p:cTn id="25" dur="500"/>
                                        <p:tgtEl>
                                          <p:spTgt spid="1090"/>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up)">
                                      <p:cBhvr>
                                        <p:cTn id="29" dur="500"/>
                                        <p:tgtEl>
                                          <p:spTgt spid="2"/>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1089"/>
                                        </p:tgtEl>
                                        <p:attrNameLst>
                                          <p:attrName>style.visibility</p:attrName>
                                        </p:attrNameLst>
                                      </p:cBhvr>
                                      <p:to>
                                        <p:strVal val="visible"/>
                                      </p:to>
                                    </p:set>
                                    <p:animEffect transition="in" filter="fade">
                                      <p:cBhvr>
                                        <p:cTn id="33" dur="500"/>
                                        <p:tgtEl>
                                          <p:spTgt spid="1089"/>
                                        </p:tgtEl>
                                      </p:cBhvr>
                                    </p:animEffect>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1092"/>
                                        </p:tgtEl>
                                        <p:attrNameLst>
                                          <p:attrName>style.visibility</p:attrName>
                                        </p:attrNameLst>
                                      </p:cBhvr>
                                      <p:to>
                                        <p:strVal val="visible"/>
                                      </p:to>
                                    </p:set>
                                    <p:animEffect transition="in" filter="fade">
                                      <p:cBhvr>
                                        <p:cTn id="37" dur="1000"/>
                                        <p:tgtEl>
                                          <p:spTgt spid="1092"/>
                                        </p:tgtEl>
                                      </p:cBhvr>
                                    </p:animEffect>
                                    <p:anim calcmode="lin" valueType="num">
                                      <p:cBhvr>
                                        <p:cTn id="38" dur="1000" fill="hold"/>
                                        <p:tgtEl>
                                          <p:spTgt spid="1092"/>
                                        </p:tgtEl>
                                        <p:attrNameLst>
                                          <p:attrName>ppt_x</p:attrName>
                                        </p:attrNameLst>
                                      </p:cBhvr>
                                      <p:tavLst>
                                        <p:tav tm="0">
                                          <p:val>
                                            <p:strVal val="#ppt_x"/>
                                          </p:val>
                                        </p:tav>
                                        <p:tav tm="100000">
                                          <p:val>
                                            <p:strVal val="#ppt_x"/>
                                          </p:val>
                                        </p:tav>
                                      </p:tavLst>
                                    </p:anim>
                                    <p:anim calcmode="lin" valueType="num">
                                      <p:cBhvr>
                                        <p:cTn id="39" dur="1000" fill="hold"/>
                                        <p:tgtEl>
                                          <p:spTgt spid="10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7" grpId="0" animBg="1"/>
      <p:bldP spid="1089" grpId="0" animBg="1"/>
      <p:bldP spid="109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2" name="Shape 1102"/>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23</a:t>
            </a:fld>
            <a:endParaRPr sz="2400">
              <a:solidFill>
                <a:srgbClr val="888888"/>
              </a:solidFill>
            </a:endParaRPr>
          </a:p>
        </p:txBody>
      </p:sp>
      <p:sp>
        <p:nvSpPr>
          <p:cNvPr id="1109" name="Shape 1109"/>
          <p:cNvSpPr/>
          <p:nvPr/>
        </p:nvSpPr>
        <p:spPr>
          <a:xfrm>
            <a:off x="8321675" y="4730115"/>
            <a:ext cx="15783560" cy="4250055"/>
          </a:xfrm>
          <a:prstGeom prst="rect">
            <a:avLst/>
          </a:prstGeom>
          <a:solidFill>
            <a:srgbClr val="A4947E"/>
          </a:solidFill>
          <a:ln w="12700">
            <a:miter lim="400000"/>
          </a:ln>
        </p:spPr>
        <p:txBody>
          <a:bodyPr lIns="0" tIns="0" rIns="0" bIns="0" anchor="ctr"/>
          <a:lstStyle/>
          <a:p>
            <a:pPr lvl="0"/>
            <a:endParaRPr/>
          </a:p>
        </p:txBody>
      </p:sp>
      <p:pic>
        <p:nvPicPr>
          <p:cNvPr id="13" name="Shape 517" descr="C:\Users\Administrator\Desktop\140625y47rb7ffyrvry4y0.jpeg140625y47rb7ffyrvry4y0"/>
          <p:cNvPicPr preferRelativeResize="0"/>
          <p:nvPr/>
        </p:nvPicPr>
        <p:blipFill rotWithShape="1">
          <a:blip r:embed="rId3"/>
          <a:srcRect/>
          <a:stretch>
            <a:fillRect/>
          </a:stretch>
        </p:blipFill>
        <p:spPr>
          <a:xfrm>
            <a:off x="8286750" y="267970"/>
            <a:ext cx="7810500" cy="4248785"/>
          </a:xfrm>
          <a:prstGeom prst="rect">
            <a:avLst/>
          </a:prstGeom>
          <a:noFill/>
          <a:ln>
            <a:noFill/>
          </a:ln>
        </p:spPr>
      </p:pic>
      <p:pic>
        <p:nvPicPr>
          <p:cNvPr id="14" name="Shape 518" descr="C:\Users\Administrator\Desktop\201305311153190wXot4ug.jpg201305311153190wXot4ug"/>
          <p:cNvPicPr preferRelativeResize="0"/>
          <p:nvPr/>
        </p:nvPicPr>
        <p:blipFill rotWithShape="1">
          <a:blip r:embed="rId4"/>
          <a:srcRect/>
          <a:stretch>
            <a:fillRect/>
          </a:stretch>
        </p:blipFill>
        <p:spPr>
          <a:xfrm>
            <a:off x="16438299" y="260790"/>
            <a:ext cx="7524750" cy="4255523"/>
          </a:xfrm>
          <a:prstGeom prst="rect">
            <a:avLst/>
          </a:prstGeom>
          <a:noFill/>
          <a:ln>
            <a:noFill/>
          </a:ln>
        </p:spPr>
      </p:pic>
      <p:pic>
        <p:nvPicPr>
          <p:cNvPr id="15" name="Shape 519" descr="C:\Users\Administrator\Desktop\30ecd5ef3ee35c44adafd5f9.jpg30ecd5ef3ee35c44adafd5f9"/>
          <p:cNvPicPr preferRelativeResize="0"/>
          <p:nvPr/>
        </p:nvPicPr>
        <p:blipFill rotWithShape="1">
          <a:blip r:embed="rId5"/>
          <a:srcRect/>
          <a:stretch>
            <a:fillRect/>
          </a:stretch>
        </p:blipFill>
        <p:spPr>
          <a:xfrm>
            <a:off x="271725" y="271523"/>
            <a:ext cx="7810501" cy="8667750"/>
          </a:xfrm>
          <a:prstGeom prst="rect">
            <a:avLst/>
          </a:prstGeom>
          <a:noFill/>
          <a:ln>
            <a:noFill/>
          </a:ln>
        </p:spPr>
      </p:pic>
      <p:pic>
        <p:nvPicPr>
          <p:cNvPr id="16" name="Shape 520" descr="C:\Users\Administrator\Desktop\20121218_d049307664cf7e49b166FmIj14FqU7lp.jpg20121218_d049307664cf7e49b166FmIj14FqU7lp"/>
          <p:cNvPicPr preferRelativeResize="0"/>
          <p:nvPr/>
        </p:nvPicPr>
        <p:blipFill rotWithShape="1">
          <a:blip r:embed="rId6"/>
          <a:srcRect/>
          <a:stretch>
            <a:fillRect/>
          </a:stretch>
        </p:blipFill>
        <p:spPr>
          <a:xfrm>
            <a:off x="16482060" y="9211945"/>
            <a:ext cx="7623175" cy="4256405"/>
          </a:xfrm>
          <a:prstGeom prst="rect">
            <a:avLst/>
          </a:prstGeom>
          <a:noFill/>
          <a:ln>
            <a:noFill/>
          </a:ln>
        </p:spPr>
      </p:pic>
      <p:pic>
        <p:nvPicPr>
          <p:cNvPr id="17" name="Shape 521" descr="C:\Users\Administrator\Desktop\182663483.jpg182663483"/>
          <p:cNvPicPr preferRelativeResize="0"/>
          <p:nvPr/>
        </p:nvPicPr>
        <p:blipFill rotWithShape="1">
          <a:blip r:embed="rId7"/>
          <a:srcRect/>
          <a:stretch>
            <a:fillRect/>
          </a:stretch>
        </p:blipFill>
        <p:spPr>
          <a:xfrm>
            <a:off x="8321675" y="9212580"/>
            <a:ext cx="7775575" cy="4255770"/>
          </a:xfrm>
          <a:prstGeom prst="rect">
            <a:avLst/>
          </a:prstGeom>
          <a:noFill/>
          <a:ln>
            <a:noFill/>
          </a:ln>
        </p:spPr>
      </p:pic>
      <p:pic>
        <p:nvPicPr>
          <p:cNvPr id="18" name="Shape 522" descr="C:\Users\Administrator\Desktop\2377880_090713454134_2.jpg2377880_090713454134_2"/>
          <p:cNvPicPr preferRelativeResize="0"/>
          <p:nvPr/>
        </p:nvPicPr>
        <p:blipFill rotWithShape="1">
          <a:blip r:embed="rId8"/>
          <a:srcRect/>
          <a:stretch>
            <a:fillRect/>
          </a:stretch>
        </p:blipFill>
        <p:spPr>
          <a:xfrm>
            <a:off x="271780" y="9212580"/>
            <a:ext cx="7810500" cy="4255770"/>
          </a:xfrm>
          <a:prstGeom prst="rect">
            <a:avLst/>
          </a:prstGeom>
          <a:noFill/>
          <a:ln>
            <a:noFill/>
          </a:ln>
        </p:spPr>
      </p:pic>
      <p:sp>
        <p:nvSpPr>
          <p:cNvPr id="1090" name="Shape 1090"/>
          <p:cNvSpPr/>
          <p:nvPr/>
        </p:nvSpPr>
        <p:spPr>
          <a:xfrm flipV="1">
            <a:off x="14899005" y="5052695"/>
            <a:ext cx="1117600" cy="1146175"/>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2" name="Shape 1090"/>
          <p:cNvSpPr/>
          <p:nvPr/>
        </p:nvSpPr>
        <p:spPr>
          <a:xfrm flipV="1">
            <a:off x="12496800" y="7532370"/>
            <a:ext cx="1117600" cy="1146175"/>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089" name="Shape 1089"/>
          <p:cNvSpPr/>
          <p:nvPr/>
        </p:nvSpPr>
        <p:spPr>
          <a:xfrm>
            <a:off x="12770485" y="5730875"/>
            <a:ext cx="3106420" cy="1969135"/>
          </a:xfrm>
          <a:prstGeom prst="rect">
            <a:avLst/>
          </a:prstGeom>
          <a:ln w="25400">
            <a:miter lim="400000"/>
          </a:ln>
        </p:spPr>
        <p:txBody>
          <a:bodyPr lIns="0" tIns="0" rIns="0" bIns="0" anchor="b">
            <a:normAutofit/>
          </a:bodyPr>
          <a:lstStyle>
            <a:lvl1pPr algn="ctr" defTabSz="593725">
              <a:defRPr sz="65000">
                <a:solidFill>
                  <a:srgbClr val="FFFFFF"/>
                </a:solidFill>
                <a:latin typeface="Lora"/>
                <a:ea typeface="Lora"/>
                <a:cs typeface="Lora"/>
                <a:sym typeface="Lora"/>
              </a:defRPr>
            </a:lvl1pPr>
          </a:lstStyle>
          <a:p>
            <a:pPr lvl="0">
              <a:defRPr sz="1800">
                <a:solidFill>
                  <a:srgbClr val="000000"/>
                </a:solidFill>
              </a:defRPr>
            </a:pPr>
            <a:r>
              <a:rPr lang="en-US" sz="12000">
                <a:solidFill>
                  <a:srgbClr val="FFFFFF"/>
                </a:solidFill>
                <a:latin typeface="Agency FB" charset="0"/>
                <a:ea typeface="Agency FB" charset="0"/>
                <a:cs typeface="Agency FB" charset="0"/>
              </a:rPr>
              <a:t>3</a:t>
            </a:r>
          </a:p>
        </p:txBody>
      </p:sp>
      <p:sp>
        <p:nvSpPr>
          <p:cNvPr id="1092" name="Shape 1092"/>
          <p:cNvSpPr/>
          <p:nvPr/>
        </p:nvSpPr>
        <p:spPr>
          <a:xfrm>
            <a:off x="16159480" y="6648450"/>
            <a:ext cx="4986655" cy="995680"/>
          </a:xfrm>
          <a:prstGeom prst="rect">
            <a:avLst/>
          </a:prstGeom>
          <a:ln w="25400">
            <a:miter lim="400000"/>
          </a:ln>
        </p:spPr>
        <p:txBody>
          <a:bodyPr lIns="0" tIns="0" rIns="0" bIns="0">
            <a:normAutofit/>
          </a:bodyPr>
          <a:lstStyle>
            <a:lvl1pPr algn="ctr" defTabSz="895985">
              <a:lnSpc>
                <a:spcPct val="80000"/>
              </a:lnSpc>
              <a:defRPr sz="4310">
                <a:solidFill>
                  <a:srgbClr val="FFFFFF"/>
                </a:solidFill>
                <a:latin typeface="Lora"/>
                <a:ea typeface="Lora"/>
                <a:cs typeface="Lora"/>
                <a:sym typeface="Lora"/>
              </a:defRPr>
            </a:lvl1pPr>
          </a:lstStyle>
          <a:p>
            <a:pPr lvl="0">
              <a:defRPr sz="1800">
                <a:solidFill>
                  <a:srgbClr val="000000"/>
                </a:solidFill>
              </a:defRPr>
            </a:pPr>
            <a:r>
              <a:rPr lang="zh-CN" sz="4000">
                <a:solidFill>
                  <a:srgbClr val="FFFFFF"/>
                </a:solidFill>
                <a:latin typeface="微软雅黑" charset="0"/>
                <a:ea typeface="微软雅黑" charset="0"/>
                <a:cs typeface="Agency FB" charset="0"/>
              </a:rPr>
              <a:t>应用领域</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checkerboard(across)">
                                      <p:cBhvr>
                                        <p:cTn id="7" dur="500"/>
                                        <p:tgtEl>
                                          <p:spTgt spid="15"/>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checkerboard(across)">
                                      <p:cBhvr>
                                        <p:cTn id="11" dur="500"/>
                                        <p:tgtEl>
                                          <p:spTgt spid="17"/>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checkerboard(across)">
                                      <p:cBhvr>
                                        <p:cTn id="15" dur="500"/>
                                        <p:tgtEl>
                                          <p:spTgt spid="14"/>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checkerboard(across)">
                                      <p:cBhvr>
                                        <p:cTn id="19" dur="500"/>
                                        <p:tgtEl>
                                          <p:spTgt spid="18"/>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checkerboard(across)">
                                      <p:cBhvr>
                                        <p:cTn id="23" dur="500"/>
                                        <p:tgtEl>
                                          <p:spTgt spid="16"/>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checkerboard(across)">
                                      <p:cBhvr>
                                        <p:cTn id="27" dur="500"/>
                                        <p:tgtEl>
                                          <p:spTgt spid="13"/>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109"/>
                                        </p:tgtEl>
                                        <p:attrNameLst>
                                          <p:attrName>style.visibility</p:attrName>
                                        </p:attrNameLst>
                                      </p:cBhvr>
                                      <p:to>
                                        <p:strVal val="visible"/>
                                      </p:to>
                                    </p:set>
                                    <p:animEffect transition="in" filter="wipe(down)">
                                      <p:cBhvr>
                                        <p:cTn id="31" dur="500"/>
                                        <p:tgtEl>
                                          <p:spTgt spid="1109"/>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090"/>
                                        </p:tgtEl>
                                        <p:attrNameLst>
                                          <p:attrName>style.visibility</p:attrName>
                                        </p:attrNameLst>
                                      </p:cBhvr>
                                      <p:to>
                                        <p:strVal val="visible"/>
                                      </p:to>
                                    </p:set>
                                    <p:animEffect transition="in" filter="wipe(down)">
                                      <p:cBhvr>
                                        <p:cTn id="35" dur="500"/>
                                        <p:tgtEl>
                                          <p:spTgt spid="1090"/>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up)">
                                      <p:cBhvr>
                                        <p:cTn id="39" dur="500"/>
                                        <p:tgtEl>
                                          <p:spTgt spid="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089"/>
                                        </p:tgtEl>
                                        <p:attrNameLst>
                                          <p:attrName>style.visibility</p:attrName>
                                        </p:attrNameLst>
                                      </p:cBhvr>
                                      <p:to>
                                        <p:strVal val="visible"/>
                                      </p:to>
                                    </p:set>
                                    <p:animEffect transition="in" filter="fade">
                                      <p:cBhvr>
                                        <p:cTn id="43" dur="500"/>
                                        <p:tgtEl>
                                          <p:spTgt spid="1089"/>
                                        </p:tgtEl>
                                      </p:cBhvr>
                                    </p:animEffect>
                                  </p:childTnLst>
                                </p:cTn>
                              </p:par>
                            </p:childTnLst>
                          </p:cTn>
                        </p:par>
                        <p:par>
                          <p:cTn id="44" fill="hold">
                            <p:stCondLst>
                              <p:cond delay="5000"/>
                            </p:stCondLst>
                            <p:childTnLst>
                              <p:par>
                                <p:cTn id="45" presetID="42" presetClass="entr" presetSubtype="0" fill="hold" grpId="0" nodeType="afterEffect">
                                  <p:stCondLst>
                                    <p:cond delay="0"/>
                                  </p:stCondLst>
                                  <p:childTnLst>
                                    <p:set>
                                      <p:cBhvr>
                                        <p:cTn id="46" dur="1" fill="hold">
                                          <p:stCondLst>
                                            <p:cond delay="0"/>
                                          </p:stCondLst>
                                        </p:cTn>
                                        <p:tgtEl>
                                          <p:spTgt spid="1092"/>
                                        </p:tgtEl>
                                        <p:attrNameLst>
                                          <p:attrName>style.visibility</p:attrName>
                                        </p:attrNameLst>
                                      </p:cBhvr>
                                      <p:to>
                                        <p:strVal val="visible"/>
                                      </p:to>
                                    </p:set>
                                    <p:animEffect transition="in" filter="fade">
                                      <p:cBhvr>
                                        <p:cTn id="47" dur="1000"/>
                                        <p:tgtEl>
                                          <p:spTgt spid="1092"/>
                                        </p:tgtEl>
                                      </p:cBhvr>
                                    </p:animEffect>
                                    <p:anim calcmode="lin" valueType="num">
                                      <p:cBhvr>
                                        <p:cTn id="48" dur="1000" fill="hold"/>
                                        <p:tgtEl>
                                          <p:spTgt spid="1092"/>
                                        </p:tgtEl>
                                        <p:attrNameLst>
                                          <p:attrName>ppt_x</p:attrName>
                                        </p:attrNameLst>
                                      </p:cBhvr>
                                      <p:tavLst>
                                        <p:tav tm="0">
                                          <p:val>
                                            <p:strVal val="#ppt_x"/>
                                          </p:val>
                                        </p:tav>
                                        <p:tav tm="100000">
                                          <p:val>
                                            <p:strVal val="#ppt_x"/>
                                          </p:val>
                                        </p:tav>
                                      </p:tavLst>
                                    </p:anim>
                                    <p:anim calcmode="lin" valueType="num">
                                      <p:cBhvr>
                                        <p:cTn id="49" dur="1000" fill="hold"/>
                                        <p:tgtEl>
                                          <p:spTgt spid="10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9" grpId="0" animBg="1"/>
      <p:bldP spid="1089" grpId="0" animBg="1"/>
      <p:bldP spid="109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4" name="Shape 1094"/>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24</a:t>
            </a:fld>
            <a:endParaRPr sz="2400">
              <a:solidFill>
                <a:srgbClr val="888888"/>
              </a:solidFill>
            </a:endParaRPr>
          </a:p>
        </p:txBody>
      </p:sp>
      <p:pic>
        <p:nvPicPr>
          <p:cNvPr id="9" name="Shape 506" descr="C:\Users\Administrator\Desktop\1628220_085213654000_2.jpg1628220_085213654000_2"/>
          <p:cNvPicPr preferRelativeResize="0"/>
          <p:nvPr/>
        </p:nvPicPr>
        <p:blipFill rotWithShape="1">
          <a:blip r:embed="rId3"/>
          <a:srcRect/>
          <a:stretch>
            <a:fillRect/>
          </a:stretch>
        </p:blipFill>
        <p:spPr>
          <a:xfrm>
            <a:off x="265430" y="276225"/>
            <a:ext cx="7810500" cy="4278630"/>
          </a:xfrm>
          <a:prstGeom prst="rect">
            <a:avLst/>
          </a:prstGeom>
          <a:noFill/>
          <a:ln>
            <a:noFill/>
          </a:ln>
        </p:spPr>
      </p:pic>
      <p:pic>
        <p:nvPicPr>
          <p:cNvPr id="10" name="Shape 507" descr="C:\Users\Administrator\Desktop\u=1341568311,656108598&amp;fm=21&amp;gp=0.jpgu=1341568311,656108598&amp;fm=21&amp;gp=0"/>
          <p:cNvPicPr preferRelativeResize="0"/>
          <p:nvPr/>
        </p:nvPicPr>
        <p:blipFill rotWithShape="1">
          <a:blip r:embed="rId4"/>
          <a:srcRect/>
          <a:stretch>
            <a:fillRect/>
          </a:stretch>
        </p:blipFill>
        <p:spPr>
          <a:xfrm>
            <a:off x="8254365" y="276225"/>
            <a:ext cx="15870555" cy="8709025"/>
          </a:xfrm>
          <a:prstGeom prst="rect">
            <a:avLst/>
          </a:prstGeom>
          <a:noFill/>
          <a:ln>
            <a:noFill/>
          </a:ln>
        </p:spPr>
      </p:pic>
      <p:pic>
        <p:nvPicPr>
          <p:cNvPr id="11" name="Shape 508" descr="C:\Users\Administrator\Desktop\6842469_080033356146_2.jpg6842469_080033356146_2"/>
          <p:cNvPicPr preferRelativeResize="0"/>
          <p:nvPr/>
        </p:nvPicPr>
        <p:blipFill rotWithShape="1">
          <a:blip r:embed="rId5"/>
          <a:srcRect/>
          <a:stretch>
            <a:fillRect/>
          </a:stretch>
        </p:blipFill>
        <p:spPr>
          <a:xfrm>
            <a:off x="265430" y="4730115"/>
            <a:ext cx="7804785" cy="4255770"/>
          </a:xfrm>
          <a:prstGeom prst="rect">
            <a:avLst/>
          </a:prstGeom>
          <a:noFill/>
          <a:ln>
            <a:noFill/>
          </a:ln>
        </p:spPr>
      </p:pic>
      <p:pic>
        <p:nvPicPr>
          <p:cNvPr id="12" name="Shape 509" descr="C:\Users\Administrator\Desktop\ae945be5033d902f967d90be4f8ac0fe.jpgae945be5033d902f967d90be4f8ac0fe"/>
          <p:cNvPicPr preferRelativeResize="0"/>
          <p:nvPr/>
        </p:nvPicPr>
        <p:blipFill rotWithShape="1">
          <a:blip r:embed="rId6"/>
          <a:srcRect/>
          <a:stretch>
            <a:fillRect/>
          </a:stretch>
        </p:blipFill>
        <p:spPr>
          <a:xfrm>
            <a:off x="8254365" y="9212580"/>
            <a:ext cx="7874635" cy="4255770"/>
          </a:xfrm>
          <a:prstGeom prst="rect">
            <a:avLst/>
          </a:prstGeom>
          <a:noFill/>
          <a:ln>
            <a:noFill/>
          </a:ln>
        </p:spPr>
      </p:pic>
      <p:pic>
        <p:nvPicPr>
          <p:cNvPr id="14" name="Shape 511"/>
          <p:cNvPicPr preferRelativeResize="0"/>
          <p:nvPr/>
        </p:nvPicPr>
        <p:blipFill rotWithShape="1">
          <a:blip r:embed="rId7"/>
          <a:srcRect t="9143" b="9143"/>
          <a:stretch>
            <a:fillRect/>
          </a:stretch>
        </p:blipFill>
        <p:spPr>
          <a:xfrm>
            <a:off x="16314473" y="9212385"/>
            <a:ext cx="7810501" cy="4255523"/>
          </a:xfrm>
          <a:prstGeom prst="rect">
            <a:avLst/>
          </a:prstGeom>
          <a:noFill/>
          <a:ln>
            <a:noFill/>
          </a:ln>
        </p:spPr>
      </p:pic>
      <p:sp>
        <p:nvSpPr>
          <p:cNvPr id="1077" name="Shape 1077"/>
          <p:cNvSpPr/>
          <p:nvPr/>
        </p:nvSpPr>
        <p:spPr>
          <a:xfrm>
            <a:off x="265430" y="9212580"/>
            <a:ext cx="7804150" cy="4269740"/>
          </a:xfrm>
          <a:prstGeom prst="rect">
            <a:avLst/>
          </a:prstGeom>
          <a:solidFill>
            <a:srgbClr val="A4947E"/>
          </a:solidFill>
          <a:ln w="12700">
            <a:miter lim="400000"/>
          </a:ln>
        </p:spPr>
        <p:txBody>
          <a:bodyPr lIns="0" tIns="0" rIns="0" bIns="0" anchor="ctr"/>
          <a:lstStyle/>
          <a:p>
            <a:pPr lvl="0"/>
            <a:endParaRPr/>
          </a:p>
        </p:txBody>
      </p:sp>
      <p:sp>
        <p:nvSpPr>
          <p:cNvPr id="1090" name="Shape 1090"/>
          <p:cNvSpPr/>
          <p:nvPr/>
        </p:nvSpPr>
        <p:spPr>
          <a:xfrm flipV="1">
            <a:off x="3385185" y="9536430"/>
            <a:ext cx="1117600" cy="1146175"/>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2" name="Shape 1090"/>
          <p:cNvSpPr/>
          <p:nvPr/>
        </p:nvSpPr>
        <p:spPr>
          <a:xfrm flipV="1">
            <a:off x="982980" y="12016105"/>
            <a:ext cx="1117600" cy="1146175"/>
          </a:xfrm>
          <a:prstGeom prst="line">
            <a:avLst/>
          </a:prstGeom>
          <a:ln w="25400">
            <a:solidFill>
              <a:srgbClr val="FFFFFF"/>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089" name="Shape 1089"/>
          <p:cNvSpPr/>
          <p:nvPr/>
        </p:nvSpPr>
        <p:spPr>
          <a:xfrm>
            <a:off x="1256665" y="10214610"/>
            <a:ext cx="3106420" cy="1969135"/>
          </a:xfrm>
          <a:prstGeom prst="rect">
            <a:avLst/>
          </a:prstGeom>
          <a:ln w="25400">
            <a:miter lim="400000"/>
          </a:ln>
        </p:spPr>
        <p:txBody>
          <a:bodyPr lIns="0" tIns="0" rIns="0" bIns="0" anchor="b">
            <a:normAutofit/>
          </a:bodyPr>
          <a:lstStyle>
            <a:lvl1pPr algn="ctr" defTabSz="593725">
              <a:defRPr sz="65000">
                <a:solidFill>
                  <a:srgbClr val="FFFFFF"/>
                </a:solidFill>
                <a:latin typeface="Lora"/>
                <a:ea typeface="Lora"/>
                <a:cs typeface="Lora"/>
                <a:sym typeface="Lora"/>
              </a:defRPr>
            </a:lvl1pPr>
          </a:lstStyle>
          <a:p>
            <a:pPr lvl="0">
              <a:defRPr sz="1800">
                <a:solidFill>
                  <a:srgbClr val="000000"/>
                </a:solidFill>
              </a:defRPr>
            </a:pPr>
            <a:r>
              <a:rPr lang="en-US" sz="12000">
                <a:solidFill>
                  <a:srgbClr val="FFFFFF"/>
                </a:solidFill>
                <a:latin typeface="Agency FB" charset="0"/>
                <a:ea typeface="Agency FB" charset="0"/>
                <a:cs typeface="Agency FB" charset="0"/>
              </a:rPr>
              <a:t>4</a:t>
            </a:r>
          </a:p>
        </p:txBody>
      </p:sp>
      <p:sp>
        <p:nvSpPr>
          <p:cNvPr id="1092" name="Shape 1092"/>
          <p:cNvSpPr/>
          <p:nvPr/>
        </p:nvSpPr>
        <p:spPr>
          <a:xfrm>
            <a:off x="2698115" y="12314555"/>
            <a:ext cx="4986655" cy="995680"/>
          </a:xfrm>
          <a:prstGeom prst="rect">
            <a:avLst/>
          </a:prstGeom>
          <a:ln w="25400">
            <a:miter lim="400000"/>
          </a:ln>
        </p:spPr>
        <p:txBody>
          <a:bodyPr lIns="0" tIns="0" rIns="0" bIns="0">
            <a:normAutofit/>
          </a:bodyPr>
          <a:lstStyle>
            <a:lvl1pPr algn="ctr" defTabSz="895985">
              <a:lnSpc>
                <a:spcPct val="80000"/>
              </a:lnSpc>
              <a:defRPr sz="4310">
                <a:solidFill>
                  <a:srgbClr val="FFFFFF"/>
                </a:solidFill>
                <a:latin typeface="Lora"/>
                <a:ea typeface="Lora"/>
                <a:cs typeface="Lora"/>
                <a:sym typeface="Lora"/>
              </a:defRPr>
            </a:lvl1pPr>
          </a:lstStyle>
          <a:p>
            <a:pPr lvl="0">
              <a:defRPr sz="1800">
                <a:solidFill>
                  <a:srgbClr val="000000"/>
                </a:solidFill>
              </a:defRPr>
            </a:pPr>
            <a:r>
              <a:rPr lang="zh-CN" sz="4000">
                <a:solidFill>
                  <a:srgbClr val="FFFFFF"/>
                </a:solidFill>
                <a:latin typeface="微软雅黑" charset="0"/>
                <a:ea typeface="微软雅黑" charset="0"/>
                <a:cs typeface="Agency FB" charset="0"/>
              </a:rPr>
              <a:t>应用领域</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077"/>
                                        </p:tgtEl>
                                        <p:attrNameLst>
                                          <p:attrName>style.visibility</p:attrName>
                                        </p:attrNameLst>
                                      </p:cBhvr>
                                      <p:to>
                                        <p:strVal val="visible"/>
                                      </p:to>
                                    </p:set>
                                    <p:animEffect transition="in" filter="wipe(down)">
                                      <p:cBhvr>
                                        <p:cTn id="27" dur="500"/>
                                        <p:tgtEl>
                                          <p:spTgt spid="1077"/>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090"/>
                                        </p:tgtEl>
                                        <p:attrNameLst>
                                          <p:attrName>style.visibility</p:attrName>
                                        </p:attrNameLst>
                                      </p:cBhvr>
                                      <p:to>
                                        <p:strVal val="visible"/>
                                      </p:to>
                                    </p:set>
                                    <p:animEffect transition="in" filter="wipe(down)">
                                      <p:cBhvr>
                                        <p:cTn id="31" dur="500"/>
                                        <p:tgtEl>
                                          <p:spTgt spid="1090"/>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up)">
                                      <p:cBhvr>
                                        <p:cTn id="35" dur="500"/>
                                        <p:tgtEl>
                                          <p:spTgt spid="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089"/>
                                        </p:tgtEl>
                                        <p:attrNameLst>
                                          <p:attrName>style.visibility</p:attrName>
                                        </p:attrNameLst>
                                      </p:cBhvr>
                                      <p:to>
                                        <p:strVal val="visible"/>
                                      </p:to>
                                    </p:set>
                                    <p:animEffect transition="in" filter="fade">
                                      <p:cBhvr>
                                        <p:cTn id="39" dur="500"/>
                                        <p:tgtEl>
                                          <p:spTgt spid="1089"/>
                                        </p:tgtEl>
                                      </p:cBhvr>
                                    </p:animEffect>
                                  </p:childTnLst>
                                </p:cTn>
                              </p:par>
                            </p:childTnLst>
                          </p:cTn>
                        </p:par>
                        <p:par>
                          <p:cTn id="40" fill="hold">
                            <p:stCondLst>
                              <p:cond delay="4500"/>
                            </p:stCondLst>
                            <p:childTnLst>
                              <p:par>
                                <p:cTn id="41" presetID="42" presetClass="entr" presetSubtype="0" fill="hold" grpId="0" nodeType="afterEffect">
                                  <p:stCondLst>
                                    <p:cond delay="0"/>
                                  </p:stCondLst>
                                  <p:childTnLst>
                                    <p:set>
                                      <p:cBhvr>
                                        <p:cTn id="42" dur="1" fill="hold">
                                          <p:stCondLst>
                                            <p:cond delay="0"/>
                                          </p:stCondLst>
                                        </p:cTn>
                                        <p:tgtEl>
                                          <p:spTgt spid="1092"/>
                                        </p:tgtEl>
                                        <p:attrNameLst>
                                          <p:attrName>style.visibility</p:attrName>
                                        </p:attrNameLst>
                                      </p:cBhvr>
                                      <p:to>
                                        <p:strVal val="visible"/>
                                      </p:to>
                                    </p:set>
                                    <p:animEffect transition="in" filter="fade">
                                      <p:cBhvr>
                                        <p:cTn id="43" dur="1000"/>
                                        <p:tgtEl>
                                          <p:spTgt spid="1092"/>
                                        </p:tgtEl>
                                      </p:cBhvr>
                                    </p:animEffect>
                                    <p:anim calcmode="lin" valueType="num">
                                      <p:cBhvr>
                                        <p:cTn id="44" dur="1000" fill="hold"/>
                                        <p:tgtEl>
                                          <p:spTgt spid="1092"/>
                                        </p:tgtEl>
                                        <p:attrNameLst>
                                          <p:attrName>ppt_x</p:attrName>
                                        </p:attrNameLst>
                                      </p:cBhvr>
                                      <p:tavLst>
                                        <p:tav tm="0">
                                          <p:val>
                                            <p:strVal val="#ppt_x"/>
                                          </p:val>
                                        </p:tav>
                                        <p:tav tm="100000">
                                          <p:val>
                                            <p:strVal val="#ppt_x"/>
                                          </p:val>
                                        </p:tav>
                                      </p:tavLst>
                                    </p:anim>
                                    <p:anim calcmode="lin" valueType="num">
                                      <p:cBhvr>
                                        <p:cTn id="45" dur="1000" fill="hold"/>
                                        <p:tgtEl>
                                          <p:spTgt spid="10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7" grpId="0" animBg="1"/>
      <p:bldP spid="1089" grpId="0" animBg="1"/>
      <p:bldP spid="109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 name="Shape 1155"/>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25</a:t>
            </a:fld>
            <a:endParaRPr sz="2400">
              <a:solidFill>
                <a:srgbClr val="888888"/>
              </a:solidFill>
            </a:endParaRPr>
          </a:p>
        </p:txBody>
      </p:sp>
      <p:sp>
        <p:nvSpPr>
          <p:cNvPr id="1156" name="Shape 1156"/>
          <p:cNvSpPr/>
          <p:nvPr/>
        </p:nvSpPr>
        <p:spPr>
          <a:xfrm>
            <a:off x="12416790" y="6244590"/>
            <a:ext cx="3145155" cy="811530"/>
          </a:xfrm>
          <a:prstGeom prst="rect">
            <a:avLst/>
          </a:prstGeom>
          <a:ln w="25400">
            <a:miter lim="400000"/>
          </a:ln>
        </p:spPr>
        <p:txBody>
          <a:bodyPr tIns="91439" bIns="91439">
            <a:noAutofit/>
          </a:bodyPr>
          <a:lstStyle>
            <a:lvl1pPr defTabSz="749300">
              <a:lnSpc>
                <a:spcPct val="80000"/>
              </a:lnSpc>
              <a:defRPr sz="3605">
                <a:solidFill>
                  <a:srgbClr val="535353"/>
                </a:solidFill>
                <a:latin typeface="Lora"/>
                <a:ea typeface="Lora"/>
                <a:cs typeface="Lora"/>
                <a:sym typeface="Lora"/>
              </a:defRPr>
            </a:lvl1pPr>
          </a:lstStyle>
          <a:p>
            <a:pPr lvl="0">
              <a:defRPr sz="1800">
                <a:solidFill>
                  <a:srgbClr val="000000"/>
                </a:solidFill>
              </a:defRPr>
            </a:pPr>
            <a:r>
              <a:rPr lang="zh-CN" altLang="en-US" sz="4400">
                <a:solidFill>
                  <a:srgbClr val="535353"/>
                </a:solidFill>
                <a:latin typeface="微软雅黑" charset="0"/>
                <a:ea typeface="微软雅黑" charset="0"/>
                <a:cs typeface="Agency FB" charset="0"/>
              </a:rPr>
              <a:t>未来愿景</a:t>
            </a:r>
          </a:p>
        </p:txBody>
      </p:sp>
      <p:sp>
        <p:nvSpPr>
          <p:cNvPr id="1157" name="Shape 1157"/>
          <p:cNvSpPr/>
          <p:nvPr/>
        </p:nvSpPr>
        <p:spPr>
          <a:xfrm>
            <a:off x="8384643" y="238781"/>
            <a:ext cx="3976163" cy="13237866"/>
          </a:xfrm>
          <a:prstGeom prst="rect">
            <a:avLst/>
          </a:prstGeom>
          <a:ln w="25400">
            <a:miter lim="400000"/>
          </a:ln>
        </p:spPr>
        <p:txBody>
          <a:bodyPr lIns="0" tIns="0" rIns="0" bIns="0" anchor="b">
            <a:normAutofit/>
          </a:bodyPr>
          <a:lstStyle>
            <a:lvl1pPr algn="ctr" defTabSz="767715">
              <a:defRPr sz="84000">
                <a:solidFill>
                  <a:srgbClr val="A4947E"/>
                </a:solidFill>
                <a:latin typeface="Lora"/>
                <a:ea typeface="Lora"/>
                <a:cs typeface="Lora"/>
                <a:sym typeface="Lora"/>
              </a:defRPr>
            </a:lvl1pPr>
          </a:lstStyle>
          <a:p>
            <a:pPr lvl="0">
              <a:defRPr sz="1800">
                <a:solidFill>
                  <a:srgbClr val="000000"/>
                </a:solidFill>
              </a:defRPr>
            </a:pPr>
            <a:r>
              <a:rPr lang="en-US" sz="84000">
                <a:solidFill>
                  <a:srgbClr val="A4947E"/>
                </a:solidFill>
                <a:latin typeface="Agency FB" charset="0"/>
                <a:ea typeface="Agency FB" charset="0"/>
                <a:cs typeface="Agency FB" charset="0"/>
              </a:rPr>
              <a:t>4</a:t>
            </a:r>
          </a:p>
        </p:txBody>
      </p:sp>
      <p:sp>
        <p:nvSpPr>
          <p:cNvPr id="1164" name="Shape 1164"/>
          <p:cNvSpPr/>
          <p:nvPr/>
        </p:nvSpPr>
        <p:spPr>
          <a:xfrm flipV="1">
            <a:off x="13135860" y="2757205"/>
            <a:ext cx="1827381" cy="1827381"/>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165" name="Shape 1165"/>
          <p:cNvSpPr/>
          <p:nvPr/>
        </p:nvSpPr>
        <p:spPr>
          <a:xfrm flipV="1">
            <a:off x="6328660" y="10092725"/>
            <a:ext cx="1827381" cy="1827381"/>
          </a:xfrm>
          <a:prstGeom prst="line">
            <a:avLst/>
          </a:prstGeom>
          <a:ln w="25400">
            <a:solidFill>
              <a:srgbClr val="A7A7A7"/>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2" name="文本框 1"/>
          <p:cNvSpPr txBox="1"/>
          <p:nvPr/>
        </p:nvSpPr>
        <p:spPr>
          <a:xfrm>
            <a:off x="12343130" y="720090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未来目标</a:t>
            </a:r>
          </a:p>
        </p:txBody>
      </p:sp>
      <p:sp>
        <p:nvSpPr>
          <p:cNvPr id="3" name="文本框 2"/>
          <p:cNvSpPr txBox="1"/>
          <p:nvPr/>
        </p:nvSpPr>
        <p:spPr>
          <a:xfrm>
            <a:off x="15314295" y="721360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产品营销计划</a:t>
            </a:r>
          </a:p>
        </p:txBody>
      </p:sp>
      <p:sp>
        <p:nvSpPr>
          <p:cNvPr id="4" name="文本框 3"/>
          <p:cNvSpPr txBox="1"/>
          <p:nvPr/>
        </p:nvSpPr>
        <p:spPr>
          <a:xfrm>
            <a:off x="12339955" y="778764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产品研发</a:t>
            </a:r>
          </a:p>
        </p:txBody>
      </p:sp>
      <p:sp>
        <p:nvSpPr>
          <p:cNvPr id="5" name="文本框 4"/>
          <p:cNvSpPr txBox="1"/>
          <p:nvPr/>
        </p:nvSpPr>
        <p:spPr>
          <a:xfrm>
            <a:off x="15329535" y="778764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产品民意调研</a:t>
            </a:r>
          </a:p>
        </p:txBody>
      </p:sp>
      <p:sp>
        <p:nvSpPr>
          <p:cNvPr id="6" name="文本框 5"/>
          <p:cNvSpPr txBox="1"/>
          <p:nvPr/>
        </p:nvSpPr>
        <p:spPr>
          <a:xfrm>
            <a:off x="12360910" y="8426450"/>
            <a:ext cx="3306445" cy="63881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571500" marR="0" indent="-571500" algn="l" defTabSz="914400" rtl="0" fontAlgn="auto" latinLnBrk="1" hangingPunct="0">
              <a:lnSpc>
                <a:spcPct val="100000"/>
              </a:lnSpc>
              <a:spcBef>
                <a:spcPts val="0"/>
              </a:spcBef>
              <a:spcAft>
                <a:spcPts val="0"/>
              </a:spcAft>
              <a:buClrTx/>
              <a:buSzTx/>
              <a:buFont typeface="Wingdings" charset="0"/>
              <a:buChar char="l"/>
            </a:pPr>
            <a:r>
              <a:rPr kumimoji="0" lang="zh-CN" altLang="en-US" sz="2800" b="0" i="0" u="none" strike="noStrike" cap="none" spc="0" normalizeH="0" baseline="0">
                <a:ln>
                  <a:noFill/>
                </a:ln>
                <a:solidFill>
                  <a:srgbClr val="A4947E"/>
                </a:solidFill>
                <a:effectLst/>
                <a:uFillTx/>
                <a:latin typeface="微软雅黑" charset="0"/>
                <a:ea typeface="微软雅黑" charset="0"/>
                <a:cs typeface="Calibri"/>
                <a:sym typeface="Calibri"/>
              </a:rPr>
              <a:t>畅销世界</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64"/>
                                        </p:tgtEl>
                                        <p:attrNameLst>
                                          <p:attrName>style.visibility</p:attrName>
                                        </p:attrNameLst>
                                      </p:cBhvr>
                                      <p:to>
                                        <p:strVal val="visible"/>
                                      </p:to>
                                    </p:set>
                                    <p:animEffect transition="in" filter="wipe(up)">
                                      <p:cBhvr>
                                        <p:cTn id="7" dur="500"/>
                                        <p:tgtEl>
                                          <p:spTgt spid="116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65"/>
                                        </p:tgtEl>
                                        <p:attrNameLst>
                                          <p:attrName>style.visibility</p:attrName>
                                        </p:attrNameLst>
                                      </p:cBhvr>
                                      <p:to>
                                        <p:strVal val="visible"/>
                                      </p:to>
                                    </p:set>
                                    <p:animEffect transition="in" filter="wipe(down)">
                                      <p:cBhvr>
                                        <p:cTn id="11" dur="500"/>
                                        <p:tgtEl>
                                          <p:spTgt spid="1165"/>
                                        </p:tgtEl>
                                      </p:cBhvr>
                                    </p:animEffect>
                                  </p:childTnLst>
                                </p:cTn>
                              </p:par>
                            </p:childTnLst>
                          </p:cTn>
                        </p:par>
                        <p:par>
                          <p:cTn id="12" fill="hold">
                            <p:stCondLst>
                              <p:cond delay="1000"/>
                            </p:stCondLst>
                            <p:childTnLst>
                              <p:par>
                                <p:cTn id="13" presetID="10" presetClass="entr" presetSubtype="0" fill="hold" grpId="1" nodeType="afterEffect">
                                  <p:stCondLst>
                                    <p:cond delay="0"/>
                                  </p:stCondLst>
                                  <p:childTnLst>
                                    <p:set>
                                      <p:cBhvr>
                                        <p:cTn id="14" dur="1" fill="hold">
                                          <p:stCondLst>
                                            <p:cond delay="0"/>
                                          </p:stCondLst>
                                        </p:cTn>
                                        <p:tgtEl>
                                          <p:spTgt spid="1157"/>
                                        </p:tgtEl>
                                        <p:attrNameLst>
                                          <p:attrName>style.visibility</p:attrName>
                                        </p:attrNameLst>
                                      </p:cBhvr>
                                      <p:to>
                                        <p:strVal val="visible"/>
                                      </p:to>
                                    </p:set>
                                    <p:animEffect transition="in" filter="fade">
                                      <p:cBhvr>
                                        <p:cTn id="15" dur="500"/>
                                        <p:tgtEl>
                                          <p:spTgt spid="1157"/>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1156"/>
                                        </p:tgtEl>
                                        <p:attrNameLst>
                                          <p:attrName>style.visibility</p:attrName>
                                        </p:attrNameLst>
                                      </p:cBhvr>
                                      <p:to>
                                        <p:strVal val="visible"/>
                                      </p:to>
                                    </p:set>
                                    <p:animEffect transition="in" filter="fade">
                                      <p:cBhvr>
                                        <p:cTn id="19" dur="1000"/>
                                        <p:tgtEl>
                                          <p:spTgt spid="1156"/>
                                        </p:tgtEl>
                                      </p:cBhvr>
                                    </p:animEffect>
                                    <p:anim calcmode="lin" valueType="num">
                                      <p:cBhvr>
                                        <p:cTn id="20" dur="1000" fill="hold"/>
                                        <p:tgtEl>
                                          <p:spTgt spid="1156"/>
                                        </p:tgtEl>
                                        <p:attrNameLst>
                                          <p:attrName>ppt_x</p:attrName>
                                        </p:attrNameLst>
                                      </p:cBhvr>
                                      <p:tavLst>
                                        <p:tav tm="0">
                                          <p:val>
                                            <p:strVal val="#ppt_x"/>
                                          </p:val>
                                        </p:tav>
                                        <p:tav tm="100000">
                                          <p:val>
                                            <p:strVal val="#ppt_x"/>
                                          </p:val>
                                        </p:tav>
                                      </p:tavLst>
                                    </p:anim>
                                    <p:anim calcmode="lin" valueType="num">
                                      <p:cBhvr>
                                        <p:cTn id="21" dur="1000" fill="hold"/>
                                        <p:tgtEl>
                                          <p:spTgt spid="115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42" presetClass="entr" presetSubtype="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42" presetClass="entr" presetSubtype="0"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1000" fill="hold"/>
                                        <p:tgtEl>
                                          <p:spTgt spid="5"/>
                                        </p:tgtEl>
                                        <p:attrNameLst>
                                          <p:attrName>ppt_y</p:attrName>
                                        </p:attrNameLst>
                                      </p:cBhvr>
                                      <p:tavLst>
                                        <p:tav tm="0">
                                          <p:val>
                                            <p:strVal val="#ppt_y+.1"/>
                                          </p:val>
                                        </p:tav>
                                        <p:tav tm="100000">
                                          <p:val>
                                            <p:strVal val="#ppt_y"/>
                                          </p:val>
                                        </p:tav>
                                      </p:tavLst>
                                    </p:anim>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6" grpId="0" animBg="1"/>
      <p:bldP spid="1157" grpId="0"/>
      <p:bldP spid="1157" grpId="1" animBg="1"/>
      <p:bldP spid="2" grpId="0" bldLvl="0" animBg="1"/>
      <p:bldP spid="3" grpId="0" bldLvl="0" animBg="1"/>
      <p:bldP spid="4" grpId="0" bldLvl="0" animBg="1"/>
      <p:bldP spid="5" grpId="0" bldLvl="0" animBg="1"/>
      <p:bldP spid="6"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4" name="Shape 1184"/>
          <p:cNvSpPr/>
          <p:nvPr/>
        </p:nvSpPr>
        <p:spPr>
          <a:xfrm>
            <a:off x="13354446" y="5674360"/>
            <a:ext cx="1270001" cy="1270000"/>
          </a:xfrm>
          <a:prstGeom prst="rect">
            <a:avLst/>
          </a:prstGeom>
          <a:solidFill>
            <a:srgbClr val="FFFFFF"/>
          </a:solidFill>
          <a:ln w="25400">
            <a:solidFill>
              <a:srgbClr val="A7A7A7"/>
            </a:solidFill>
            <a:miter/>
          </a:ln>
        </p:spPr>
        <p:txBody>
          <a:bodyPr lIns="0" tIns="0" rIns="0" bIns="0" anchor="ctr"/>
          <a:lstStyle/>
          <a:p>
            <a:pPr lvl="0"/>
            <a:endParaRPr/>
          </a:p>
        </p:txBody>
      </p:sp>
      <p:sp>
        <p:nvSpPr>
          <p:cNvPr id="1187" name="Shape 1187"/>
          <p:cNvSpPr/>
          <p:nvPr/>
        </p:nvSpPr>
        <p:spPr>
          <a:xfrm>
            <a:off x="13741899" y="6039528"/>
            <a:ext cx="692257" cy="900344"/>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sz="4400">
                <a:solidFill>
                  <a:srgbClr val="535353"/>
                </a:solidFill>
                <a:latin typeface="Agency FB" charset="0"/>
                <a:ea typeface="Agency FB" charset="0"/>
                <a:cs typeface="Agency FB" charset="0"/>
              </a:rPr>
              <a:t>2.</a:t>
            </a:r>
          </a:p>
        </p:txBody>
      </p:sp>
      <p:sp>
        <p:nvSpPr>
          <p:cNvPr id="1188" name="Shape 1188"/>
          <p:cNvSpPr/>
          <p:nvPr/>
        </p:nvSpPr>
        <p:spPr>
          <a:xfrm>
            <a:off x="13354446" y="9611360"/>
            <a:ext cx="1270001" cy="1270000"/>
          </a:xfrm>
          <a:prstGeom prst="rect">
            <a:avLst/>
          </a:prstGeom>
          <a:solidFill>
            <a:srgbClr val="FFFFFF"/>
          </a:solidFill>
          <a:ln w="25400">
            <a:solidFill>
              <a:srgbClr val="A7A7A7"/>
            </a:solidFill>
            <a:miter/>
          </a:ln>
        </p:spPr>
        <p:txBody>
          <a:bodyPr lIns="0" tIns="0" rIns="0" bIns="0" anchor="ctr"/>
          <a:lstStyle/>
          <a:p>
            <a:pPr lvl="0"/>
            <a:endParaRPr/>
          </a:p>
        </p:txBody>
      </p:sp>
      <p:sp>
        <p:nvSpPr>
          <p:cNvPr id="1191" name="Shape 1191"/>
          <p:cNvSpPr/>
          <p:nvPr/>
        </p:nvSpPr>
        <p:spPr>
          <a:xfrm>
            <a:off x="13741899" y="9976528"/>
            <a:ext cx="692257" cy="900344"/>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sz="4400">
                <a:solidFill>
                  <a:srgbClr val="535353"/>
                </a:solidFill>
                <a:latin typeface="Agency FB" charset="0"/>
                <a:ea typeface="Agency FB" charset="0"/>
                <a:cs typeface="Agency FB" charset="0"/>
              </a:rPr>
              <a:t>3.</a:t>
            </a:r>
          </a:p>
        </p:txBody>
      </p:sp>
      <p:sp>
        <p:nvSpPr>
          <p:cNvPr id="1192" name="Shape 1192"/>
          <p:cNvSpPr/>
          <p:nvPr/>
        </p:nvSpPr>
        <p:spPr>
          <a:xfrm>
            <a:off x="13354446" y="1883446"/>
            <a:ext cx="1270001" cy="1270001"/>
          </a:xfrm>
          <a:prstGeom prst="rect">
            <a:avLst/>
          </a:prstGeom>
          <a:solidFill>
            <a:srgbClr val="A4947E"/>
          </a:solidFill>
          <a:ln w="12700">
            <a:miter lim="400000"/>
          </a:ln>
        </p:spPr>
        <p:txBody>
          <a:bodyPr lIns="0" tIns="0" rIns="0" bIns="0" anchor="ctr"/>
          <a:lstStyle/>
          <a:p>
            <a:pPr lvl="0"/>
            <a:endParaRPr/>
          </a:p>
        </p:txBody>
      </p:sp>
      <p:sp>
        <p:nvSpPr>
          <p:cNvPr id="1193" name="Shape 1193"/>
          <p:cNvSpPr/>
          <p:nvPr/>
        </p:nvSpPr>
        <p:spPr>
          <a:xfrm>
            <a:off x="13741899" y="2248615"/>
            <a:ext cx="692257" cy="900344"/>
          </a:xfrm>
          <a:prstGeom prst="rect">
            <a:avLst/>
          </a:prstGeom>
          <a:ln w="25400">
            <a:miter lim="400000"/>
          </a:ln>
        </p:spPr>
        <p:txBody>
          <a:bodyPr tIns="91439" bIns="91439">
            <a:normAutofit/>
          </a:bodyPr>
          <a:lstStyle>
            <a:lvl1pPr>
              <a:lnSpc>
                <a:spcPct val="80000"/>
              </a:lnSpc>
              <a:defRPr sz="4400">
                <a:solidFill>
                  <a:srgbClr val="FFFFFF"/>
                </a:solidFill>
                <a:latin typeface="Lora"/>
                <a:ea typeface="Lora"/>
                <a:cs typeface="Lora"/>
                <a:sym typeface="Lora"/>
              </a:defRPr>
            </a:lvl1pPr>
          </a:lstStyle>
          <a:p>
            <a:pPr lvl="0">
              <a:defRPr sz="1800">
                <a:solidFill>
                  <a:srgbClr val="000000"/>
                </a:solidFill>
              </a:defRPr>
            </a:pPr>
            <a:r>
              <a:rPr sz="4400">
                <a:solidFill>
                  <a:srgbClr val="FFFFFF"/>
                </a:solidFill>
                <a:latin typeface="Agency FB" charset="0"/>
                <a:ea typeface="Agency FB" charset="0"/>
                <a:cs typeface="Agency FB" charset="0"/>
              </a:rPr>
              <a:t>1.</a:t>
            </a:r>
          </a:p>
        </p:txBody>
      </p:sp>
      <p:sp>
        <p:nvSpPr>
          <p:cNvPr id="1194" name="Shape 1194"/>
          <p:cNvSpPr>
            <a:spLocks noGrp="1"/>
          </p:cNvSpPr>
          <p:nvPr>
            <p:ph type="sldNum" sz="quarter" idx="2"/>
          </p:nvPr>
        </p:nvSpPr>
        <p:spPr>
          <a:prstGeom prst="rect">
            <a:avLst/>
          </a:prstGeom>
        </p:spPr>
        <p:txBody>
          <a:bodyPr lIns="0" tIns="0" rIns="0" bIns="0"/>
          <a:lstStyle/>
          <a:p>
            <a:pPr lvl="0">
              <a:defRPr sz="1800">
                <a:solidFill>
                  <a:srgbClr val="000000"/>
                </a:solidFill>
              </a:defRPr>
            </a:pPr>
            <a:fld id="{86CB4B4D-7CA3-9044-876B-883B54F8677D}" type="slidenum">
              <a:rPr sz="2400">
                <a:solidFill>
                  <a:srgbClr val="888888"/>
                </a:solidFill>
              </a:rPr>
              <a:t>26</a:t>
            </a:fld>
            <a:endParaRPr sz="2400">
              <a:solidFill>
                <a:srgbClr val="888888"/>
              </a:solidFill>
            </a:endParaRPr>
          </a:p>
        </p:txBody>
      </p:sp>
      <p:sp>
        <p:nvSpPr>
          <p:cNvPr id="1025" name="Shape 1025"/>
          <p:cNvSpPr>
            <a:spLocks noGrp="1"/>
          </p:cNvSpPr>
          <p:nvPr/>
        </p:nvSpPr>
        <p:spPr>
          <a:xfrm>
            <a:off x="1899920" y="2025650"/>
            <a:ext cx="9458960" cy="1532255"/>
          </a:xfrm>
          <a:prstGeom prst="rect">
            <a:avLst/>
          </a:prstGeom>
          <a:ln w="25400">
            <a:miter lim="400000"/>
          </a:ln>
        </p:spPr>
        <p:txBody>
          <a:bodyPr tIns="91439" bIns="91439" anchor="b">
            <a:normAutofit/>
          </a:bodyPr>
          <a:lstStyle>
            <a:lvl1pPr>
              <a:lnSpc>
                <a:spcPct val="80000"/>
              </a:lnSpc>
              <a:defRPr sz="8400"/>
            </a:lvl1pPr>
          </a:lstStyle>
          <a:p>
            <a:pPr lvl="0">
              <a:defRPr sz="1800">
                <a:solidFill>
                  <a:srgbClr val="000000"/>
                </a:solidFill>
              </a:defRPr>
            </a:pPr>
            <a:r>
              <a:rPr lang="zh-CN" altLang="en-US" sz="7200">
                <a:solidFill>
                  <a:srgbClr val="A4947E"/>
                </a:solidFill>
                <a:latin typeface="微软雅黑" charset="0"/>
                <a:ea typeface="微软雅黑" charset="0"/>
              </a:rPr>
              <a:t>未来目标</a:t>
            </a:r>
          </a:p>
        </p:txBody>
      </p:sp>
      <p:sp>
        <p:nvSpPr>
          <p:cNvPr id="7" name="文本框 6"/>
          <p:cNvSpPr txBox="1"/>
          <p:nvPr/>
        </p:nvSpPr>
        <p:spPr>
          <a:xfrm>
            <a:off x="1898650" y="3176905"/>
            <a:ext cx="5989320"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Future goals</a:t>
            </a:r>
          </a:p>
        </p:txBody>
      </p:sp>
      <p:sp>
        <p:nvSpPr>
          <p:cNvPr id="1452" name="Shape 1452"/>
          <p:cNvSpPr/>
          <p:nvPr/>
        </p:nvSpPr>
        <p:spPr>
          <a:xfrm>
            <a:off x="14893987" y="1860976"/>
            <a:ext cx="4132775" cy="900344"/>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lang="zh-CN" sz="4000">
                <a:solidFill>
                  <a:srgbClr val="535353"/>
                </a:solidFill>
                <a:latin typeface="微软雅黑" charset="0"/>
                <a:ea typeface="微软雅黑" charset="0"/>
                <a:cs typeface="Agency FB" charset="0"/>
              </a:rPr>
              <a:t>标题一</a:t>
            </a:r>
          </a:p>
        </p:txBody>
      </p:sp>
      <p:sp>
        <p:nvSpPr>
          <p:cNvPr id="3" name="文本框 2"/>
          <p:cNvSpPr txBox="1"/>
          <p:nvPr/>
        </p:nvSpPr>
        <p:spPr>
          <a:xfrm>
            <a:off x="14893925" y="2534920"/>
            <a:ext cx="5956300" cy="93916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lang="zh-CN" altLang="en-US" sz="24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4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4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400" b="0" i="0" u="none" strike="noStrike" cap="none" spc="0" normalizeH="0" baseline="0">
              <a:ln>
                <a:noFill/>
              </a:ln>
              <a:solidFill>
                <a:srgbClr val="000000"/>
              </a:solidFill>
              <a:effectLst/>
              <a:uFillTx/>
              <a:latin typeface="Calibri"/>
              <a:ea typeface="Calibri"/>
              <a:cs typeface="Calibri"/>
              <a:sym typeface="Calibri"/>
            </a:endParaRPr>
          </a:p>
        </p:txBody>
      </p:sp>
      <p:sp>
        <p:nvSpPr>
          <p:cNvPr id="4" name="Shape 1452"/>
          <p:cNvSpPr/>
          <p:nvPr/>
        </p:nvSpPr>
        <p:spPr>
          <a:xfrm>
            <a:off x="14893987" y="5714791"/>
            <a:ext cx="4132775" cy="900344"/>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lang="zh-CN" sz="4000">
                <a:solidFill>
                  <a:srgbClr val="535353"/>
                </a:solidFill>
                <a:latin typeface="微软雅黑" charset="0"/>
                <a:ea typeface="微软雅黑" charset="0"/>
                <a:cs typeface="Agency FB" charset="0"/>
              </a:rPr>
              <a:t>标题二</a:t>
            </a:r>
          </a:p>
        </p:txBody>
      </p:sp>
      <p:sp>
        <p:nvSpPr>
          <p:cNvPr id="5" name="文本框 4"/>
          <p:cNvSpPr txBox="1"/>
          <p:nvPr/>
        </p:nvSpPr>
        <p:spPr>
          <a:xfrm>
            <a:off x="14893925" y="6388735"/>
            <a:ext cx="5956300" cy="93916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lang="zh-CN" altLang="en-US" sz="24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4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4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400" b="0" i="0" u="none" strike="noStrike" cap="none" spc="0" normalizeH="0" baseline="0">
              <a:ln>
                <a:noFill/>
              </a:ln>
              <a:solidFill>
                <a:srgbClr val="000000"/>
              </a:solidFill>
              <a:effectLst/>
              <a:uFillTx/>
              <a:latin typeface="Calibri"/>
              <a:ea typeface="Calibri"/>
              <a:cs typeface="Calibri"/>
              <a:sym typeface="Calibri"/>
            </a:endParaRPr>
          </a:p>
        </p:txBody>
      </p:sp>
      <p:sp>
        <p:nvSpPr>
          <p:cNvPr id="6" name="Shape 1452"/>
          <p:cNvSpPr/>
          <p:nvPr/>
        </p:nvSpPr>
        <p:spPr>
          <a:xfrm>
            <a:off x="14893987" y="9645441"/>
            <a:ext cx="4132775" cy="900344"/>
          </a:xfrm>
          <a:prstGeom prst="rect">
            <a:avLst/>
          </a:prstGeom>
          <a:ln w="25400">
            <a:miter lim="400000"/>
          </a:ln>
        </p:spPr>
        <p:txBody>
          <a:bodyPr tIns="91439" bIns="91439">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lang="zh-CN" sz="4000">
                <a:solidFill>
                  <a:srgbClr val="535353"/>
                </a:solidFill>
                <a:latin typeface="微软雅黑" charset="0"/>
                <a:ea typeface="微软雅黑" charset="0"/>
                <a:cs typeface="Agency FB" charset="0"/>
              </a:rPr>
              <a:t>标题三</a:t>
            </a:r>
          </a:p>
        </p:txBody>
      </p:sp>
      <p:sp>
        <p:nvSpPr>
          <p:cNvPr id="8" name="文本框 7"/>
          <p:cNvSpPr txBox="1"/>
          <p:nvPr/>
        </p:nvSpPr>
        <p:spPr>
          <a:xfrm>
            <a:off x="14893925" y="10319385"/>
            <a:ext cx="5956300" cy="93916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lang="zh-CN" altLang="en-US" sz="24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4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4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400" b="0" i="0" u="none" strike="noStrike" cap="none" spc="0" normalizeH="0" baseline="0">
              <a:ln>
                <a:noFill/>
              </a:ln>
              <a:solidFill>
                <a:srgbClr val="000000"/>
              </a:solidFill>
              <a:effectLst/>
              <a:uFillTx/>
              <a:latin typeface="Calibri"/>
              <a:ea typeface="Calibri"/>
              <a:cs typeface="Calibri"/>
              <a:sym typeface="Calibri"/>
            </a:endParaRPr>
          </a:p>
        </p:txBody>
      </p:sp>
      <p:sp>
        <p:nvSpPr>
          <p:cNvPr id="10" name="文本框 9"/>
          <p:cNvSpPr txBox="1"/>
          <p:nvPr/>
        </p:nvSpPr>
        <p:spPr>
          <a:xfrm>
            <a:off x="1781810" y="5152390"/>
            <a:ext cx="7296150" cy="533273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rPr>
              <a:t>请在此处填写内容，</a:t>
            </a:r>
            <a:r>
              <a:rPr lang="zh-CN" altLang="en-US" sz="2800">
                <a:ln>
                  <a:noFill/>
                </a:ln>
                <a:solidFill>
                  <a:schemeClr val="bg1">
                    <a:lumMod val="65000"/>
                  </a:schemeClr>
                </a:solidFill>
                <a:effectLst/>
                <a:uFillTx/>
                <a:latin typeface="微软雅黑" charset="0"/>
                <a:ea typeface="微软雅黑" charset="0"/>
                <a:sym typeface="Calibri"/>
              </a:rPr>
              <a:t>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p>
          <a:p>
            <a:pPr marL="0" marR="0" indent="0" algn="l" defTabSz="914400" rtl="0" fontAlgn="auto" latinLnBrk="1" hangingPunct="0">
              <a:lnSpc>
                <a:spcPct val="100000"/>
              </a:lnSpc>
              <a:spcBef>
                <a:spcPts val="0"/>
              </a:spcBef>
              <a:spcAft>
                <a:spcPts val="0"/>
              </a:spcAft>
              <a:buClrTx/>
              <a:buSzTx/>
              <a:buFontTx/>
              <a:buNone/>
            </a:pP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r>
              <a:rPr lang="zh-CN" altLang="en-US" sz="2800">
                <a:ln>
                  <a:noFill/>
                </a:ln>
                <a:solidFill>
                  <a:schemeClr val="bg1">
                    <a:lumMod val="65000"/>
                  </a:schemeClr>
                </a:solidFill>
                <a:effectLst/>
                <a:uFillTx/>
                <a:latin typeface="微软雅黑" charset="0"/>
                <a:ea typeface="微软雅黑" charset="0"/>
                <a:sym typeface="Calibri"/>
              </a:rPr>
              <a:t>请在此处填写内容，请在此处填写内容。</a:t>
            </a: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a:p>
            <a:pPr marL="0" marR="0" indent="0" algn="l" defTabSz="914400" rtl="0" fontAlgn="auto" latinLnBrk="1" hangingPunct="0">
              <a:lnSpc>
                <a:spcPct val="100000"/>
              </a:lnSpc>
              <a:spcBef>
                <a:spcPts val="0"/>
              </a:spcBef>
              <a:spcAft>
                <a:spcPts val="0"/>
              </a:spcAft>
              <a:buClrTx/>
              <a:buSzTx/>
              <a:buFontTx/>
              <a:buNone/>
            </a:pPr>
            <a:endParaRPr kumimoji="0" lang="zh-CN" altLang="en-US" sz="2800" b="0" i="0" u="none" strike="noStrike" cap="none" spc="0" normalizeH="0" baseline="0">
              <a:ln>
                <a:noFill/>
              </a:ln>
              <a:solidFill>
                <a:schemeClr val="bg1">
                  <a:lumMod val="65000"/>
                </a:schemeClr>
              </a:solidFill>
              <a:effectLst/>
              <a:uFillTx/>
              <a:latin typeface="微软雅黑" charset="0"/>
              <a:ea typeface="微软雅黑" charset="0"/>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53" presetClass="entr" presetSubtype="16" fill="hold" grpId="0" nodeType="afterEffect">
                                  <p:stCondLst>
                                    <p:cond delay="0"/>
                                  </p:stCondLst>
                                  <p:childTnLst>
                                    <p:set>
                                      <p:cBhvr>
                                        <p:cTn id="20" dur="1" fill="hold">
                                          <p:stCondLst>
                                            <p:cond delay="0"/>
                                          </p:stCondLst>
                                        </p:cTn>
                                        <p:tgtEl>
                                          <p:spTgt spid="1192"/>
                                        </p:tgtEl>
                                        <p:attrNameLst>
                                          <p:attrName>style.visibility</p:attrName>
                                        </p:attrNameLst>
                                      </p:cBhvr>
                                      <p:to>
                                        <p:strVal val="visible"/>
                                      </p:to>
                                    </p:set>
                                    <p:anim calcmode="lin" valueType="num">
                                      <p:cBhvr>
                                        <p:cTn id="21" dur="500" fill="hold"/>
                                        <p:tgtEl>
                                          <p:spTgt spid="1192"/>
                                        </p:tgtEl>
                                        <p:attrNameLst>
                                          <p:attrName>ppt_w</p:attrName>
                                        </p:attrNameLst>
                                      </p:cBhvr>
                                      <p:tavLst>
                                        <p:tav tm="0">
                                          <p:val>
                                            <p:fltVal val="0"/>
                                          </p:val>
                                        </p:tav>
                                        <p:tav tm="100000">
                                          <p:val>
                                            <p:strVal val="#ppt_w"/>
                                          </p:val>
                                        </p:tav>
                                      </p:tavLst>
                                    </p:anim>
                                    <p:anim calcmode="lin" valueType="num">
                                      <p:cBhvr>
                                        <p:cTn id="22" dur="500" fill="hold"/>
                                        <p:tgtEl>
                                          <p:spTgt spid="1192"/>
                                        </p:tgtEl>
                                        <p:attrNameLst>
                                          <p:attrName>ppt_h</p:attrName>
                                        </p:attrNameLst>
                                      </p:cBhvr>
                                      <p:tavLst>
                                        <p:tav tm="0">
                                          <p:val>
                                            <p:fltVal val="0"/>
                                          </p:val>
                                        </p:tav>
                                        <p:tav tm="100000">
                                          <p:val>
                                            <p:strVal val="#ppt_h"/>
                                          </p:val>
                                        </p:tav>
                                      </p:tavLst>
                                    </p:anim>
                                    <p:animEffect transition="in" filter="fade">
                                      <p:cBhvr>
                                        <p:cTn id="23" dur="500"/>
                                        <p:tgtEl>
                                          <p:spTgt spid="1192"/>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193"/>
                                        </p:tgtEl>
                                        <p:attrNameLst>
                                          <p:attrName>style.visibility</p:attrName>
                                        </p:attrNameLst>
                                      </p:cBhvr>
                                      <p:to>
                                        <p:strVal val="visible"/>
                                      </p:to>
                                    </p:set>
                                    <p:anim calcmode="lin" valueType="num">
                                      <p:cBhvr>
                                        <p:cTn id="26" dur="500" fill="hold"/>
                                        <p:tgtEl>
                                          <p:spTgt spid="1193"/>
                                        </p:tgtEl>
                                        <p:attrNameLst>
                                          <p:attrName>ppt_w</p:attrName>
                                        </p:attrNameLst>
                                      </p:cBhvr>
                                      <p:tavLst>
                                        <p:tav tm="0">
                                          <p:val>
                                            <p:fltVal val="0"/>
                                          </p:val>
                                        </p:tav>
                                        <p:tav tm="100000">
                                          <p:val>
                                            <p:strVal val="#ppt_w"/>
                                          </p:val>
                                        </p:tav>
                                      </p:tavLst>
                                    </p:anim>
                                    <p:anim calcmode="lin" valueType="num">
                                      <p:cBhvr>
                                        <p:cTn id="27" dur="500" fill="hold"/>
                                        <p:tgtEl>
                                          <p:spTgt spid="1193"/>
                                        </p:tgtEl>
                                        <p:attrNameLst>
                                          <p:attrName>ppt_h</p:attrName>
                                        </p:attrNameLst>
                                      </p:cBhvr>
                                      <p:tavLst>
                                        <p:tav tm="0">
                                          <p:val>
                                            <p:fltVal val="0"/>
                                          </p:val>
                                        </p:tav>
                                        <p:tav tm="100000">
                                          <p:val>
                                            <p:strVal val="#ppt_h"/>
                                          </p:val>
                                        </p:tav>
                                      </p:tavLst>
                                    </p:anim>
                                    <p:animEffect transition="in" filter="fade">
                                      <p:cBhvr>
                                        <p:cTn id="28" dur="500"/>
                                        <p:tgtEl>
                                          <p:spTgt spid="1193"/>
                                        </p:tgtEl>
                                      </p:cBhvr>
                                    </p:animEffect>
                                  </p:childTnLst>
                                </p:cTn>
                              </p:par>
                            </p:childTnLst>
                          </p:cTn>
                        </p:par>
                        <p:par>
                          <p:cTn id="29" fill="hold">
                            <p:stCondLst>
                              <p:cond delay="3500"/>
                            </p:stCondLst>
                            <p:childTnLst>
                              <p:par>
                                <p:cTn id="30" presetID="42" presetClass="entr" presetSubtype="0" fill="hold" grpId="0" nodeType="afterEffect">
                                  <p:stCondLst>
                                    <p:cond delay="0"/>
                                  </p:stCondLst>
                                  <p:childTnLst>
                                    <p:set>
                                      <p:cBhvr>
                                        <p:cTn id="31" dur="1" fill="hold">
                                          <p:stCondLst>
                                            <p:cond delay="0"/>
                                          </p:stCondLst>
                                        </p:cTn>
                                        <p:tgtEl>
                                          <p:spTgt spid="1452"/>
                                        </p:tgtEl>
                                        <p:attrNameLst>
                                          <p:attrName>style.visibility</p:attrName>
                                        </p:attrNameLst>
                                      </p:cBhvr>
                                      <p:to>
                                        <p:strVal val="visible"/>
                                      </p:to>
                                    </p:set>
                                    <p:animEffect transition="in" filter="fade">
                                      <p:cBhvr>
                                        <p:cTn id="32" dur="1000"/>
                                        <p:tgtEl>
                                          <p:spTgt spid="1452"/>
                                        </p:tgtEl>
                                      </p:cBhvr>
                                    </p:animEffect>
                                    <p:anim calcmode="lin" valueType="num">
                                      <p:cBhvr>
                                        <p:cTn id="33" dur="1000" fill="hold"/>
                                        <p:tgtEl>
                                          <p:spTgt spid="1452"/>
                                        </p:tgtEl>
                                        <p:attrNameLst>
                                          <p:attrName>ppt_x</p:attrName>
                                        </p:attrNameLst>
                                      </p:cBhvr>
                                      <p:tavLst>
                                        <p:tav tm="0">
                                          <p:val>
                                            <p:strVal val="#ppt_x"/>
                                          </p:val>
                                        </p:tav>
                                        <p:tav tm="100000">
                                          <p:val>
                                            <p:strVal val="#ppt_x"/>
                                          </p:val>
                                        </p:tav>
                                      </p:tavLst>
                                    </p:anim>
                                    <p:anim calcmode="lin" valueType="num">
                                      <p:cBhvr>
                                        <p:cTn id="34" dur="1000" fill="hold"/>
                                        <p:tgtEl>
                                          <p:spTgt spid="145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1000" fill="hold"/>
                                        <p:tgtEl>
                                          <p:spTgt spid="3"/>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1184"/>
                                        </p:tgtEl>
                                        <p:attrNameLst>
                                          <p:attrName>style.visibility</p:attrName>
                                        </p:attrNameLst>
                                      </p:cBhvr>
                                      <p:to>
                                        <p:strVal val="visible"/>
                                      </p:to>
                                    </p:set>
                                    <p:anim calcmode="lin" valueType="num">
                                      <p:cBhvr>
                                        <p:cTn id="43" dur="500" fill="hold"/>
                                        <p:tgtEl>
                                          <p:spTgt spid="1184"/>
                                        </p:tgtEl>
                                        <p:attrNameLst>
                                          <p:attrName>ppt_w</p:attrName>
                                        </p:attrNameLst>
                                      </p:cBhvr>
                                      <p:tavLst>
                                        <p:tav tm="0">
                                          <p:val>
                                            <p:fltVal val="0"/>
                                          </p:val>
                                        </p:tav>
                                        <p:tav tm="100000">
                                          <p:val>
                                            <p:strVal val="#ppt_w"/>
                                          </p:val>
                                        </p:tav>
                                      </p:tavLst>
                                    </p:anim>
                                    <p:anim calcmode="lin" valueType="num">
                                      <p:cBhvr>
                                        <p:cTn id="44" dur="500" fill="hold"/>
                                        <p:tgtEl>
                                          <p:spTgt spid="1184"/>
                                        </p:tgtEl>
                                        <p:attrNameLst>
                                          <p:attrName>ppt_h</p:attrName>
                                        </p:attrNameLst>
                                      </p:cBhvr>
                                      <p:tavLst>
                                        <p:tav tm="0">
                                          <p:val>
                                            <p:fltVal val="0"/>
                                          </p:val>
                                        </p:tav>
                                        <p:tav tm="100000">
                                          <p:val>
                                            <p:strVal val="#ppt_h"/>
                                          </p:val>
                                        </p:tav>
                                      </p:tavLst>
                                    </p:anim>
                                    <p:animEffect transition="in" filter="fade">
                                      <p:cBhvr>
                                        <p:cTn id="45" dur="500"/>
                                        <p:tgtEl>
                                          <p:spTgt spid="118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187"/>
                                        </p:tgtEl>
                                        <p:attrNameLst>
                                          <p:attrName>style.visibility</p:attrName>
                                        </p:attrNameLst>
                                      </p:cBhvr>
                                      <p:to>
                                        <p:strVal val="visible"/>
                                      </p:to>
                                    </p:set>
                                    <p:anim calcmode="lin" valueType="num">
                                      <p:cBhvr>
                                        <p:cTn id="48" dur="500" fill="hold"/>
                                        <p:tgtEl>
                                          <p:spTgt spid="1187"/>
                                        </p:tgtEl>
                                        <p:attrNameLst>
                                          <p:attrName>ppt_w</p:attrName>
                                        </p:attrNameLst>
                                      </p:cBhvr>
                                      <p:tavLst>
                                        <p:tav tm="0">
                                          <p:val>
                                            <p:fltVal val="0"/>
                                          </p:val>
                                        </p:tav>
                                        <p:tav tm="100000">
                                          <p:val>
                                            <p:strVal val="#ppt_w"/>
                                          </p:val>
                                        </p:tav>
                                      </p:tavLst>
                                    </p:anim>
                                    <p:anim calcmode="lin" valueType="num">
                                      <p:cBhvr>
                                        <p:cTn id="49" dur="500" fill="hold"/>
                                        <p:tgtEl>
                                          <p:spTgt spid="1187"/>
                                        </p:tgtEl>
                                        <p:attrNameLst>
                                          <p:attrName>ppt_h</p:attrName>
                                        </p:attrNameLst>
                                      </p:cBhvr>
                                      <p:tavLst>
                                        <p:tav tm="0">
                                          <p:val>
                                            <p:fltVal val="0"/>
                                          </p:val>
                                        </p:tav>
                                        <p:tav tm="100000">
                                          <p:val>
                                            <p:strVal val="#ppt_h"/>
                                          </p:val>
                                        </p:tav>
                                      </p:tavLst>
                                    </p:anim>
                                    <p:animEffect transition="in" filter="fade">
                                      <p:cBhvr>
                                        <p:cTn id="50" dur="500"/>
                                        <p:tgtEl>
                                          <p:spTgt spid="1187"/>
                                        </p:tgtEl>
                                      </p:cBhvr>
                                    </p:animEffect>
                                  </p:childTnLst>
                                </p:cTn>
                              </p:par>
                            </p:childTnLst>
                          </p:cTn>
                        </p:par>
                        <p:par>
                          <p:cTn id="51" fill="hold">
                            <p:stCondLst>
                              <p:cond delay="5000"/>
                            </p:stCondLst>
                            <p:childTnLst>
                              <p:par>
                                <p:cTn id="52" presetID="42" presetClass="entr" presetSubtype="0" fill="hold" grpId="0"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fade">
                                      <p:cBhvr>
                                        <p:cTn id="54" dur="1000"/>
                                        <p:tgtEl>
                                          <p:spTgt spid="4"/>
                                        </p:tgtEl>
                                      </p:cBhvr>
                                    </p:animEffect>
                                    <p:anim calcmode="lin" valueType="num">
                                      <p:cBhvr>
                                        <p:cTn id="55" dur="1000" fill="hold"/>
                                        <p:tgtEl>
                                          <p:spTgt spid="4"/>
                                        </p:tgtEl>
                                        <p:attrNameLst>
                                          <p:attrName>ppt_x</p:attrName>
                                        </p:attrNameLst>
                                      </p:cBhvr>
                                      <p:tavLst>
                                        <p:tav tm="0">
                                          <p:val>
                                            <p:strVal val="#ppt_x"/>
                                          </p:val>
                                        </p:tav>
                                        <p:tav tm="100000">
                                          <p:val>
                                            <p:strVal val="#ppt_x"/>
                                          </p:val>
                                        </p:tav>
                                      </p:tavLst>
                                    </p:anim>
                                    <p:anim calcmode="lin" valueType="num">
                                      <p:cBhvr>
                                        <p:cTn id="56" dur="1000" fill="hold"/>
                                        <p:tgtEl>
                                          <p:spTgt spid="4"/>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1000"/>
                                        <p:tgtEl>
                                          <p:spTgt spid="5"/>
                                        </p:tgtEl>
                                      </p:cBhvr>
                                    </p:animEffect>
                                    <p:anim calcmode="lin" valueType="num">
                                      <p:cBhvr>
                                        <p:cTn id="60" dur="1000" fill="hold"/>
                                        <p:tgtEl>
                                          <p:spTgt spid="5"/>
                                        </p:tgtEl>
                                        <p:attrNameLst>
                                          <p:attrName>ppt_x</p:attrName>
                                        </p:attrNameLst>
                                      </p:cBhvr>
                                      <p:tavLst>
                                        <p:tav tm="0">
                                          <p:val>
                                            <p:strVal val="#ppt_x"/>
                                          </p:val>
                                        </p:tav>
                                        <p:tav tm="100000">
                                          <p:val>
                                            <p:strVal val="#ppt_x"/>
                                          </p:val>
                                        </p:tav>
                                      </p:tavLst>
                                    </p:anim>
                                    <p:anim calcmode="lin" valueType="num">
                                      <p:cBhvr>
                                        <p:cTn id="61" dur="1000" fill="hold"/>
                                        <p:tgtEl>
                                          <p:spTgt spid="5"/>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53" presetClass="entr" presetSubtype="16" fill="hold" grpId="0" nodeType="afterEffect">
                                  <p:stCondLst>
                                    <p:cond delay="0"/>
                                  </p:stCondLst>
                                  <p:childTnLst>
                                    <p:set>
                                      <p:cBhvr>
                                        <p:cTn id="64" dur="1" fill="hold">
                                          <p:stCondLst>
                                            <p:cond delay="0"/>
                                          </p:stCondLst>
                                        </p:cTn>
                                        <p:tgtEl>
                                          <p:spTgt spid="1188"/>
                                        </p:tgtEl>
                                        <p:attrNameLst>
                                          <p:attrName>style.visibility</p:attrName>
                                        </p:attrNameLst>
                                      </p:cBhvr>
                                      <p:to>
                                        <p:strVal val="visible"/>
                                      </p:to>
                                    </p:set>
                                    <p:anim calcmode="lin" valueType="num">
                                      <p:cBhvr>
                                        <p:cTn id="65" dur="500" fill="hold"/>
                                        <p:tgtEl>
                                          <p:spTgt spid="1188"/>
                                        </p:tgtEl>
                                        <p:attrNameLst>
                                          <p:attrName>ppt_w</p:attrName>
                                        </p:attrNameLst>
                                      </p:cBhvr>
                                      <p:tavLst>
                                        <p:tav tm="0">
                                          <p:val>
                                            <p:fltVal val="0"/>
                                          </p:val>
                                        </p:tav>
                                        <p:tav tm="100000">
                                          <p:val>
                                            <p:strVal val="#ppt_w"/>
                                          </p:val>
                                        </p:tav>
                                      </p:tavLst>
                                    </p:anim>
                                    <p:anim calcmode="lin" valueType="num">
                                      <p:cBhvr>
                                        <p:cTn id="66" dur="500" fill="hold"/>
                                        <p:tgtEl>
                                          <p:spTgt spid="1188"/>
                                        </p:tgtEl>
                                        <p:attrNameLst>
                                          <p:attrName>ppt_h</p:attrName>
                                        </p:attrNameLst>
                                      </p:cBhvr>
                                      <p:tavLst>
                                        <p:tav tm="0">
                                          <p:val>
                                            <p:fltVal val="0"/>
                                          </p:val>
                                        </p:tav>
                                        <p:tav tm="100000">
                                          <p:val>
                                            <p:strVal val="#ppt_h"/>
                                          </p:val>
                                        </p:tav>
                                      </p:tavLst>
                                    </p:anim>
                                    <p:animEffect transition="in" filter="fade">
                                      <p:cBhvr>
                                        <p:cTn id="67" dur="500"/>
                                        <p:tgtEl>
                                          <p:spTgt spid="1188"/>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191"/>
                                        </p:tgtEl>
                                        <p:attrNameLst>
                                          <p:attrName>style.visibility</p:attrName>
                                        </p:attrNameLst>
                                      </p:cBhvr>
                                      <p:to>
                                        <p:strVal val="visible"/>
                                      </p:to>
                                    </p:set>
                                    <p:anim calcmode="lin" valueType="num">
                                      <p:cBhvr>
                                        <p:cTn id="70" dur="500" fill="hold"/>
                                        <p:tgtEl>
                                          <p:spTgt spid="1191"/>
                                        </p:tgtEl>
                                        <p:attrNameLst>
                                          <p:attrName>ppt_w</p:attrName>
                                        </p:attrNameLst>
                                      </p:cBhvr>
                                      <p:tavLst>
                                        <p:tav tm="0">
                                          <p:val>
                                            <p:fltVal val="0"/>
                                          </p:val>
                                        </p:tav>
                                        <p:tav tm="100000">
                                          <p:val>
                                            <p:strVal val="#ppt_w"/>
                                          </p:val>
                                        </p:tav>
                                      </p:tavLst>
                                    </p:anim>
                                    <p:anim calcmode="lin" valueType="num">
                                      <p:cBhvr>
                                        <p:cTn id="71" dur="500" fill="hold"/>
                                        <p:tgtEl>
                                          <p:spTgt spid="1191"/>
                                        </p:tgtEl>
                                        <p:attrNameLst>
                                          <p:attrName>ppt_h</p:attrName>
                                        </p:attrNameLst>
                                      </p:cBhvr>
                                      <p:tavLst>
                                        <p:tav tm="0">
                                          <p:val>
                                            <p:fltVal val="0"/>
                                          </p:val>
                                        </p:tav>
                                        <p:tav tm="100000">
                                          <p:val>
                                            <p:strVal val="#ppt_h"/>
                                          </p:val>
                                        </p:tav>
                                      </p:tavLst>
                                    </p:anim>
                                    <p:animEffect transition="in" filter="fade">
                                      <p:cBhvr>
                                        <p:cTn id="72" dur="500"/>
                                        <p:tgtEl>
                                          <p:spTgt spid="1191"/>
                                        </p:tgtEl>
                                      </p:cBhvr>
                                    </p:animEffect>
                                  </p:childTnLst>
                                </p:cTn>
                              </p:par>
                            </p:childTnLst>
                          </p:cTn>
                        </p:par>
                        <p:par>
                          <p:cTn id="73" fill="hold">
                            <p:stCondLst>
                              <p:cond delay="6500"/>
                            </p:stCondLst>
                            <p:childTnLst>
                              <p:par>
                                <p:cTn id="74" presetID="42" presetClass="entr" presetSubtype="0" fill="hold" grpId="0" nodeType="afterEffect">
                                  <p:stCondLst>
                                    <p:cond delay="0"/>
                                  </p:stCondLst>
                                  <p:childTnLst>
                                    <p:set>
                                      <p:cBhvr>
                                        <p:cTn id="75" dur="1" fill="hold">
                                          <p:stCondLst>
                                            <p:cond delay="0"/>
                                          </p:stCondLst>
                                        </p:cTn>
                                        <p:tgtEl>
                                          <p:spTgt spid="6"/>
                                        </p:tgtEl>
                                        <p:attrNameLst>
                                          <p:attrName>style.visibility</p:attrName>
                                        </p:attrNameLst>
                                      </p:cBhvr>
                                      <p:to>
                                        <p:strVal val="visible"/>
                                      </p:to>
                                    </p:set>
                                    <p:animEffect transition="in" filter="fade">
                                      <p:cBhvr>
                                        <p:cTn id="76" dur="1000"/>
                                        <p:tgtEl>
                                          <p:spTgt spid="6"/>
                                        </p:tgtEl>
                                      </p:cBhvr>
                                    </p:animEffect>
                                    <p:anim calcmode="lin" valueType="num">
                                      <p:cBhvr>
                                        <p:cTn id="77" dur="1000" fill="hold"/>
                                        <p:tgtEl>
                                          <p:spTgt spid="6"/>
                                        </p:tgtEl>
                                        <p:attrNameLst>
                                          <p:attrName>ppt_x</p:attrName>
                                        </p:attrNameLst>
                                      </p:cBhvr>
                                      <p:tavLst>
                                        <p:tav tm="0">
                                          <p:val>
                                            <p:strVal val="#ppt_x"/>
                                          </p:val>
                                        </p:tav>
                                        <p:tav tm="100000">
                                          <p:val>
                                            <p:strVal val="#ppt_x"/>
                                          </p:val>
                                        </p:tav>
                                      </p:tavLst>
                                    </p:anim>
                                    <p:anim calcmode="lin" valueType="num">
                                      <p:cBhvr>
                                        <p:cTn id="78" dur="1000" fill="hold"/>
                                        <p:tgtEl>
                                          <p:spTgt spid="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fade">
                                      <p:cBhvr>
                                        <p:cTn id="81" dur="1000"/>
                                        <p:tgtEl>
                                          <p:spTgt spid="8"/>
                                        </p:tgtEl>
                                      </p:cBhvr>
                                    </p:animEffect>
                                    <p:anim calcmode="lin" valueType="num">
                                      <p:cBhvr>
                                        <p:cTn id="82" dur="1000" fill="hold"/>
                                        <p:tgtEl>
                                          <p:spTgt spid="8"/>
                                        </p:tgtEl>
                                        <p:attrNameLst>
                                          <p:attrName>ppt_x</p:attrName>
                                        </p:attrNameLst>
                                      </p:cBhvr>
                                      <p:tavLst>
                                        <p:tav tm="0">
                                          <p:val>
                                            <p:strVal val="#ppt_x"/>
                                          </p:val>
                                        </p:tav>
                                        <p:tav tm="100000">
                                          <p:val>
                                            <p:strVal val="#ppt_x"/>
                                          </p:val>
                                        </p:tav>
                                      </p:tavLst>
                                    </p:anim>
                                    <p:anim calcmode="lin" valueType="num">
                                      <p:cBhvr>
                                        <p:cTn id="8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4" grpId="0" bldLvl="0" animBg="1"/>
      <p:bldP spid="1187" grpId="0" animBg="1"/>
      <p:bldP spid="1188" grpId="0" bldLvl="0" animBg="1"/>
      <p:bldP spid="1191" grpId="0" animBg="1"/>
      <p:bldP spid="1192" grpId="0" bldLvl="0" animBg="1"/>
      <p:bldP spid="1193" grpId="0" animBg="1"/>
      <p:bldP spid="1025" grpId="0" animBg="1"/>
      <p:bldP spid="7" grpId="0" bldLvl="0" animBg="1"/>
      <p:bldP spid="1452" grpId="0" animBg="1"/>
      <p:bldP spid="3" grpId="0" bldLvl="0" animBg="1"/>
      <p:bldP spid="4" grpId="0" animBg="1"/>
      <p:bldP spid="5" grpId="0" bldLvl="0" animBg="1"/>
      <p:bldP spid="6" grpId="0" animBg="1"/>
      <p:bldP spid="8" grpId="0" bldLvl="0" animBg="1"/>
      <p:bldP spid="10"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6" name="Shape 1286"/>
          <p:cNvSpPr/>
          <p:nvPr/>
        </p:nvSpPr>
        <p:spPr>
          <a:xfrm flipV="1">
            <a:off x="11757659" y="5224925"/>
            <a:ext cx="1" cy="8223380"/>
          </a:xfrm>
          <a:prstGeom prst="line">
            <a:avLst/>
          </a:prstGeom>
          <a:ln w="25400">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287" name="Shape 1287"/>
          <p:cNvSpPr/>
          <p:nvPr/>
        </p:nvSpPr>
        <p:spPr>
          <a:xfrm>
            <a:off x="11547936" y="5246602"/>
            <a:ext cx="419448" cy="4194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a:solidFill>
              <a:srgbClr val="A4947E"/>
            </a:solidFill>
            <a:miter/>
          </a:ln>
        </p:spPr>
        <p:txBody>
          <a:bodyPr lIns="0" tIns="0" rIns="0" bIns="0" anchor="ctr"/>
          <a:lstStyle/>
          <a:p>
            <a:pPr lvl="0"/>
            <a:endParaRPr/>
          </a:p>
        </p:txBody>
      </p:sp>
      <p:sp>
        <p:nvSpPr>
          <p:cNvPr id="1288" name="Shape 1288"/>
          <p:cNvSpPr/>
          <p:nvPr/>
        </p:nvSpPr>
        <p:spPr>
          <a:xfrm>
            <a:off x="11654376" y="5354726"/>
            <a:ext cx="206568" cy="203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4947E"/>
          </a:solidFill>
          <a:ln w="12700">
            <a:miter lim="400000"/>
          </a:ln>
        </p:spPr>
        <p:txBody>
          <a:bodyPr lIns="0" tIns="0" rIns="0" bIns="0" anchor="ctr"/>
          <a:lstStyle/>
          <a:p>
            <a:pPr lvl="0"/>
            <a:endParaRPr/>
          </a:p>
        </p:txBody>
      </p:sp>
      <p:sp>
        <p:nvSpPr>
          <p:cNvPr id="1290" name="Shape 1290"/>
          <p:cNvSpPr/>
          <p:nvPr/>
        </p:nvSpPr>
        <p:spPr>
          <a:xfrm>
            <a:off x="13091268" y="4973821"/>
            <a:ext cx="4132775" cy="900345"/>
          </a:xfrm>
          <a:prstGeom prst="rect">
            <a:avLst/>
          </a:prstGeom>
          <a:ln w="25400">
            <a:miter lim="400000"/>
          </a:ln>
        </p:spPr>
        <p:txBody>
          <a:bodyPr lIns="0" tIns="0" rIns="0" bIns="0">
            <a:normAutofit/>
          </a:bodyPr>
          <a:lstStyle>
            <a:lvl1pPr>
              <a:lnSpc>
                <a:spcPct val="80000"/>
              </a:lnSpc>
              <a:defRPr sz="4400">
                <a:solidFill>
                  <a:srgbClr val="A4947E"/>
                </a:solidFill>
                <a:latin typeface="Lora"/>
                <a:ea typeface="Lora"/>
                <a:cs typeface="Lora"/>
                <a:sym typeface="Lora"/>
              </a:defRPr>
            </a:lvl1pPr>
          </a:lstStyle>
          <a:p>
            <a:pPr lvl="0">
              <a:defRPr sz="1800">
                <a:solidFill>
                  <a:srgbClr val="000000"/>
                </a:solidFill>
              </a:defRPr>
            </a:pPr>
            <a:r>
              <a:rPr sz="4400">
                <a:solidFill>
                  <a:srgbClr val="A4947E"/>
                </a:solidFill>
                <a:latin typeface="Agency FB" charset="0"/>
                <a:ea typeface="Agency FB" charset="0"/>
                <a:cs typeface="Agency FB" charset="0"/>
              </a:rPr>
              <a:t>Dec 2015</a:t>
            </a:r>
          </a:p>
        </p:txBody>
      </p:sp>
      <p:sp>
        <p:nvSpPr>
          <p:cNvPr id="1291" name="Shape 1291"/>
          <p:cNvSpPr/>
          <p:nvPr/>
        </p:nvSpPr>
        <p:spPr>
          <a:xfrm>
            <a:off x="11547936" y="7532602"/>
            <a:ext cx="419448" cy="4194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a:solidFill>
              <a:srgbClr val="A4947E"/>
            </a:solidFill>
            <a:miter/>
          </a:ln>
        </p:spPr>
        <p:txBody>
          <a:bodyPr lIns="0" tIns="0" rIns="0" bIns="0" anchor="ctr"/>
          <a:lstStyle/>
          <a:p>
            <a:pPr lvl="0"/>
            <a:endParaRPr/>
          </a:p>
        </p:txBody>
      </p:sp>
      <p:sp>
        <p:nvSpPr>
          <p:cNvPr id="1292" name="Shape 1292"/>
          <p:cNvSpPr/>
          <p:nvPr/>
        </p:nvSpPr>
        <p:spPr>
          <a:xfrm>
            <a:off x="11654376" y="7640725"/>
            <a:ext cx="206568" cy="203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4947E"/>
          </a:solidFill>
          <a:ln w="12700">
            <a:miter lim="400000"/>
          </a:ln>
        </p:spPr>
        <p:txBody>
          <a:bodyPr lIns="0" tIns="0" rIns="0" bIns="0" anchor="ctr"/>
          <a:lstStyle/>
          <a:p>
            <a:pPr lvl="0"/>
            <a:endParaRPr/>
          </a:p>
        </p:txBody>
      </p:sp>
      <p:sp>
        <p:nvSpPr>
          <p:cNvPr id="1294" name="Shape 1294"/>
          <p:cNvSpPr/>
          <p:nvPr/>
        </p:nvSpPr>
        <p:spPr>
          <a:xfrm>
            <a:off x="4953108" y="7112501"/>
            <a:ext cx="4132775" cy="900345"/>
          </a:xfrm>
          <a:prstGeom prst="rect">
            <a:avLst/>
          </a:prstGeom>
          <a:ln w="25400">
            <a:miter lim="400000"/>
          </a:ln>
        </p:spPr>
        <p:txBody>
          <a:bodyPr lIns="0" tIns="0" rIns="0" bIns="0">
            <a:normAutofit/>
          </a:bodyPr>
          <a:lstStyle>
            <a:lvl1pPr>
              <a:lnSpc>
                <a:spcPct val="80000"/>
              </a:lnSpc>
              <a:defRPr sz="4400">
                <a:solidFill>
                  <a:srgbClr val="A4947E"/>
                </a:solidFill>
                <a:latin typeface="Lora"/>
                <a:ea typeface="Lora"/>
                <a:cs typeface="Lora"/>
                <a:sym typeface="Lora"/>
              </a:defRPr>
            </a:lvl1pPr>
          </a:lstStyle>
          <a:p>
            <a:pPr lvl="0">
              <a:defRPr sz="1800">
                <a:solidFill>
                  <a:srgbClr val="000000"/>
                </a:solidFill>
              </a:defRPr>
            </a:pPr>
            <a:r>
              <a:rPr sz="4400">
                <a:solidFill>
                  <a:srgbClr val="A4947E"/>
                </a:solidFill>
                <a:latin typeface="Agency FB" charset="0"/>
                <a:ea typeface="Agency FB" charset="0"/>
                <a:cs typeface="Agency FB" charset="0"/>
              </a:rPr>
              <a:t>Jan 2016</a:t>
            </a:r>
          </a:p>
        </p:txBody>
      </p:sp>
      <p:sp>
        <p:nvSpPr>
          <p:cNvPr id="1295" name="Shape 1295"/>
          <p:cNvSpPr/>
          <p:nvPr/>
        </p:nvSpPr>
        <p:spPr>
          <a:xfrm>
            <a:off x="11547936" y="9386802"/>
            <a:ext cx="419448" cy="4194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a:solidFill>
              <a:srgbClr val="A4947E"/>
            </a:solidFill>
            <a:miter/>
          </a:ln>
        </p:spPr>
        <p:txBody>
          <a:bodyPr lIns="0" tIns="0" rIns="0" bIns="0" anchor="ctr"/>
          <a:lstStyle/>
          <a:p>
            <a:pPr lvl="0"/>
            <a:endParaRPr/>
          </a:p>
        </p:txBody>
      </p:sp>
      <p:sp>
        <p:nvSpPr>
          <p:cNvPr id="1296" name="Shape 1296"/>
          <p:cNvSpPr/>
          <p:nvPr/>
        </p:nvSpPr>
        <p:spPr>
          <a:xfrm>
            <a:off x="11654376" y="9494925"/>
            <a:ext cx="206568" cy="203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A4947E"/>
          </a:solidFill>
          <a:ln w="12700">
            <a:miter lim="400000"/>
          </a:ln>
        </p:spPr>
        <p:txBody>
          <a:bodyPr lIns="0" tIns="0" rIns="0" bIns="0" anchor="ctr"/>
          <a:lstStyle/>
          <a:p>
            <a:pPr lvl="0"/>
            <a:endParaRPr/>
          </a:p>
        </p:txBody>
      </p:sp>
      <p:sp>
        <p:nvSpPr>
          <p:cNvPr id="1298" name="Shape 1298"/>
          <p:cNvSpPr/>
          <p:nvPr/>
        </p:nvSpPr>
        <p:spPr>
          <a:xfrm>
            <a:off x="13091268" y="8980671"/>
            <a:ext cx="4132775" cy="900345"/>
          </a:xfrm>
          <a:prstGeom prst="rect">
            <a:avLst/>
          </a:prstGeom>
          <a:ln w="25400">
            <a:miter lim="400000"/>
          </a:ln>
        </p:spPr>
        <p:txBody>
          <a:bodyPr lIns="0" tIns="0" rIns="0" bIns="0">
            <a:normAutofit/>
          </a:bodyPr>
          <a:lstStyle>
            <a:lvl1pPr>
              <a:lnSpc>
                <a:spcPct val="80000"/>
              </a:lnSpc>
              <a:defRPr sz="4400">
                <a:solidFill>
                  <a:srgbClr val="A4947E"/>
                </a:solidFill>
                <a:latin typeface="Lora"/>
                <a:ea typeface="Lora"/>
                <a:cs typeface="Lora"/>
                <a:sym typeface="Lora"/>
              </a:defRPr>
            </a:lvl1pPr>
          </a:lstStyle>
          <a:p>
            <a:pPr lvl="0">
              <a:defRPr sz="1800">
                <a:solidFill>
                  <a:srgbClr val="000000"/>
                </a:solidFill>
              </a:defRPr>
            </a:pPr>
            <a:r>
              <a:rPr sz="4400">
                <a:solidFill>
                  <a:srgbClr val="A4947E"/>
                </a:solidFill>
                <a:latin typeface="Agency FB" charset="0"/>
                <a:ea typeface="Agency FB" charset="0"/>
                <a:cs typeface="Agency FB" charset="0"/>
              </a:rPr>
              <a:t>Feb 2016</a:t>
            </a:r>
          </a:p>
        </p:txBody>
      </p:sp>
      <p:sp>
        <p:nvSpPr>
          <p:cNvPr id="1299" name="Shape 1299"/>
          <p:cNvSpPr/>
          <p:nvPr/>
        </p:nvSpPr>
        <p:spPr>
          <a:xfrm>
            <a:off x="11547936" y="11215602"/>
            <a:ext cx="419448" cy="4194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a:solidFill>
              <a:srgbClr val="535353"/>
            </a:solidFill>
            <a:miter/>
          </a:ln>
        </p:spPr>
        <p:txBody>
          <a:bodyPr lIns="0" tIns="0" rIns="0" bIns="0" anchor="ctr"/>
          <a:lstStyle/>
          <a:p>
            <a:pPr lvl="0"/>
            <a:endParaRPr/>
          </a:p>
        </p:txBody>
      </p:sp>
      <p:sp>
        <p:nvSpPr>
          <p:cNvPr id="1300" name="Shape 1300"/>
          <p:cNvSpPr/>
          <p:nvPr/>
        </p:nvSpPr>
        <p:spPr>
          <a:xfrm>
            <a:off x="11654376" y="11323725"/>
            <a:ext cx="206568" cy="203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35353"/>
          </a:solidFill>
          <a:ln w="12700">
            <a:miter lim="400000"/>
          </a:ln>
        </p:spPr>
        <p:txBody>
          <a:bodyPr lIns="0" tIns="0" rIns="0" bIns="0" anchor="ctr"/>
          <a:lstStyle/>
          <a:p>
            <a:pPr lvl="0"/>
            <a:endParaRPr/>
          </a:p>
        </p:txBody>
      </p:sp>
      <p:sp>
        <p:nvSpPr>
          <p:cNvPr id="1302" name="Shape 1302"/>
          <p:cNvSpPr/>
          <p:nvPr/>
        </p:nvSpPr>
        <p:spPr>
          <a:xfrm>
            <a:off x="4946123" y="10630401"/>
            <a:ext cx="4132775" cy="900345"/>
          </a:xfrm>
          <a:prstGeom prst="rect">
            <a:avLst/>
          </a:prstGeom>
          <a:ln w="25400">
            <a:miter lim="400000"/>
          </a:ln>
        </p:spPr>
        <p:txBody>
          <a:bodyPr lIns="0" tIns="0" rIns="0" bIns="0">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sz="4400">
                <a:solidFill>
                  <a:srgbClr val="535353"/>
                </a:solidFill>
                <a:latin typeface="Agency FB" charset="0"/>
                <a:ea typeface="Agency FB" charset="0"/>
                <a:cs typeface="Agency FB" charset="0"/>
              </a:rPr>
              <a:t>Apr 201</a:t>
            </a:r>
            <a:r>
              <a:rPr lang="en-US" sz="4400">
                <a:solidFill>
                  <a:srgbClr val="535353"/>
                </a:solidFill>
                <a:latin typeface="Agency FB" charset="0"/>
                <a:ea typeface="Agency FB" charset="0"/>
                <a:cs typeface="Agency FB" charset="0"/>
              </a:rPr>
              <a:t>6</a:t>
            </a:r>
          </a:p>
        </p:txBody>
      </p:sp>
      <p:sp>
        <p:nvSpPr>
          <p:cNvPr id="1303" name="Shape 1303"/>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27</a:t>
            </a:fld>
            <a:endParaRPr sz="2400">
              <a:solidFill>
                <a:srgbClr val="888888"/>
              </a:solidFill>
            </a:endParaRPr>
          </a:p>
        </p:txBody>
      </p:sp>
      <p:sp>
        <p:nvSpPr>
          <p:cNvPr id="1025" name="Shape 1025"/>
          <p:cNvSpPr>
            <a:spLocks noGrp="1"/>
          </p:cNvSpPr>
          <p:nvPr>
            <p:ph type="title"/>
          </p:nvPr>
        </p:nvSpPr>
        <p:spPr>
          <a:xfrm>
            <a:off x="9879965" y="1296035"/>
            <a:ext cx="5542280" cy="1532255"/>
          </a:xfrm>
          <a:prstGeom prst="rect">
            <a:avLst/>
          </a:prstGeom>
        </p:spPr>
        <p:txBody>
          <a:bodyPr>
            <a:normAutofit fontScale="90000"/>
          </a:bodyPr>
          <a:lstStyle>
            <a:lvl1pPr>
              <a:lnSpc>
                <a:spcPct val="80000"/>
              </a:lnSpc>
              <a:defRPr sz="8400"/>
            </a:lvl1pPr>
          </a:lstStyle>
          <a:p>
            <a:pPr lvl="0">
              <a:defRPr sz="1800">
                <a:solidFill>
                  <a:srgbClr val="000000"/>
                </a:solidFill>
              </a:defRPr>
            </a:pPr>
            <a:r>
              <a:rPr lang="zh-CN" altLang="en-US" sz="7200">
                <a:solidFill>
                  <a:srgbClr val="A4947E"/>
                </a:solidFill>
                <a:latin typeface="微软雅黑" charset="0"/>
                <a:ea typeface="微软雅黑" charset="0"/>
              </a:rPr>
              <a:t>产品营销计划</a:t>
            </a:r>
          </a:p>
        </p:txBody>
      </p:sp>
      <p:sp>
        <p:nvSpPr>
          <p:cNvPr id="7" name="文本框 6"/>
          <p:cNvSpPr txBox="1"/>
          <p:nvPr/>
        </p:nvSpPr>
        <p:spPr>
          <a:xfrm>
            <a:off x="9959975" y="2447290"/>
            <a:ext cx="5391785"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Product marketing plan</a:t>
            </a:r>
          </a:p>
        </p:txBody>
      </p:sp>
      <p:sp>
        <p:nvSpPr>
          <p:cNvPr id="3" name="文本框 2"/>
          <p:cNvSpPr txBox="1"/>
          <p:nvPr/>
        </p:nvSpPr>
        <p:spPr>
          <a:xfrm>
            <a:off x="13091160" y="5666105"/>
            <a:ext cx="7181850" cy="76898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en-US" altLang="zh-CN"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APP</a:t>
            </a:r>
            <a:r>
              <a:rPr kumimoji="0" lang="zh-CN" altLang="en-US"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产品研发</a:t>
            </a:r>
          </a:p>
        </p:txBody>
      </p:sp>
      <p:sp>
        <p:nvSpPr>
          <p:cNvPr id="4" name="文本框 3"/>
          <p:cNvSpPr txBox="1"/>
          <p:nvPr/>
        </p:nvSpPr>
        <p:spPr>
          <a:xfrm>
            <a:off x="4785995" y="7844155"/>
            <a:ext cx="7181850" cy="76898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en-US" altLang="zh-CN"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APP</a:t>
            </a:r>
            <a:r>
              <a:rPr kumimoji="0" lang="zh-CN" altLang="en-US"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产品面市</a:t>
            </a:r>
          </a:p>
        </p:txBody>
      </p:sp>
      <p:sp>
        <p:nvSpPr>
          <p:cNvPr id="5" name="文本框 4"/>
          <p:cNvSpPr txBox="1"/>
          <p:nvPr/>
        </p:nvSpPr>
        <p:spPr>
          <a:xfrm>
            <a:off x="13091160" y="9806305"/>
            <a:ext cx="7181850" cy="76898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en-US" altLang="zh-CN"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APP</a:t>
            </a:r>
            <a:r>
              <a:rPr kumimoji="0" lang="zh-CN" altLang="en-US"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产品正式售卖</a:t>
            </a:r>
          </a:p>
        </p:txBody>
      </p:sp>
      <p:sp>
        <p:nvSpPr>
          <p:cNvPr id="6" name="文本框 5"/>
          <p:cNvSpPr txBox="1"/>
          <p:nvPr/>
        </p:nvSpPr>
        <p:spPr>
          <a:xfrm>
            <a:off x="4918075" y="11439525"/>
            <a:ext cx="7181850" cy="76898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en-US" altLang="zh-CN"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APP</a:t>
            </a:r>
            <a:r>
              <a:rPr kumimoji="0" lang="zh-CN" altLang="en-US"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产品与跨国公司合作</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1286"/>
                                        </p:tgtEl>
                                        <p:attrNameLst>
                                          <p:attrName>style.visibility</p:attrName>
                                        </p:attrNameLst>
                                      </p:cBhvr>
                                      <p:to>
                                        <p:strVal val="visible"/>
                                      </p:to>
                                    </p:set>
                                    <p:animEffect transition="in" filter="wipe(up)">
                                      <p:cBhvr>
                                        <p:cTn id="15" dur="500"/>
                                        <p:tgtEl>
                                          <p:spTgt spid="1286"/>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1287"/>
                                        </p:tgtEl>
                                        <p:attrNameLst>
                                          <p:attrName>style.visibility</p:attrName>
                                        </p:attrNameLst>
                                      </p:cBhvr>
                                      <p:to>
                                        <p:strVal val="visible"/>
                                      </p:to>
                                    </p:set>
                                    <p:animEffect transition="in" filter="fade">
                                      <p:cBhvr>
                                        <p:cTn id="19" dur="500"/>
                                        <p:tgtEl>
                                          <p:spTgt spid="128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88"/>
                                        </p:tgtEl>
                                        <p:attrNameLst>
                                          <p:attrName>style.visibility</p:attrName>
                                        </p:attrNameLst>
                                      </p:cBhvr>
                                      <p:to>
                                        <p:strVal val="visible"/>
                                      </p:to>
                                    </p:set>
                                    <p:animEffect transition="in" filter="fade">
                                      <p:cBhvr>
                                        <p:cTn id="22" dur="500"/>
                                        <p:tgtEl>
                                          <p:spTgt spid="1288"/>
                                        </p:tgtEl>
                                      </p:cBhvr>
                                    </p:animEffect>
                                  </p:childTnLst>
                                </p:cTn>
                              </p:par>
                            </p:childTnLst>
                          </p:cTn>
                        </p:par>
                        <p:par>
                          <p:cTn id="23" fill="hold">
                            <p:stCondLst>
                              <p:cond delay="3000"/>
                            </p:stCondLst>
                            <p:childTnLst>
                              <p:par>
                                <p:cTn id="24" presetID="10" presetClass="entr" presetSubtype="0" fill="hold" grpId="0" nodeType="afterEffect">
                                  <p:stCondLst>
                                    <p:cond delay="0"/>
                                  </p:stCondLst>
                                  <p:childTnLst>
                                    <p:set>
                                      <p:cBhvr>
                                        <p:cTn id="25" dur="1" fill="hold">
                                          <p:stCondLst>
                                            <p:cond delay="0"/>
                                          </p:stCondLst>
                                        </p:cTn>
                                        <p:tgtEl>
                                          <p:spTgt spid="1290"/>
                                        </p:tgtEl>
                                        <p:attrNameLst>
                                          <p:attrName>style.visibility</p:attrName>
                                        </p:attrNameLst>
                                      </p:cBhvr>
                                      <p:to>
                                        <p:strVal val="visible"/>
                                      </p:to>
                                    </p:set>
                                    <p:animEffect transition="in" filter="fade">
                                      <p:cBhvr>
                                        <p:cTn id="26" dur="500"/>
                                        <p:tgtEl>
                                          <p:spTgt spid="129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291"/>
                                        </p:tgtEl>
                                        <p:attrNameLst>
                                          <p:attrName>style.visibility</p:attrName>
                                        </p:attrNameLst>
                                      </p:cBhvr>
                                      <p:to>
                                        <p:strVal val="visible"/>
                                      </p:to>
                                    </p:set>
                                    <p:animEffect transition="in" filter="fade">
                                      <p:cBhvr>
                                        <p:cTn id="33" dur="500"/>
                                        <p:tgtEl>
                                          <p:spTgt spid="129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92"/>
                                        </p:tgtEl>
                                        <p:attrNameLst>
                                          <p:attrName>style.visibility</p:attrName>
                                        </p:attrNameLst>
                                      </p:cBhvr>
                                      <p:to>
                                        <p:strVal val="visible"/>
                                      </p:to>
                                    </p:set>
                                    <p:animEffect transition="in" filter="fade">
                                      <p:cBhvr>
                                        <p:cTn id="36" dur="500"/>
                                        <p:tgtEl>
                                          <p:spTgt spid="1292"/>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1294"/>
                                        </p:tgtEl>
                                        <p:attrNameLst>
                                          <p:attrName>style.visibility</p:attrName>
                                        </p:attrNameLst>
                                      </p:cBhvr>
                                      <p:to>
                                        <p:strVal val="visible"/>
                                      </p:to>
                                    </p:set>
                                    <p:animEffect transition="in" filter="fade">
                                      <p:cBhvr>
                                        <p:cTn id="40" dur="500"/>
                                        <p:tgtEl>
                                          <p:spTgt spid="129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500"/>
                                        <p:tgtEl>
                                          <p:spTgt spid="4"/>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1295"/>
                                        </p:tgtEl>
                                        <p:attrNameLst>
                                          <p:attrName>style.visibility</p:attrName>
                                        </p:attrNameLst>
                                      </p:cBhvr>
                                      <p:to>
                                        <p:strVal val="visible"/>
                                      </p:to>
                                    </p:set>
                                    <p:animEffect transition="in" filter="fade">
                                      <p:cBhvr>
                                        <p:cTn id="47" dur="500"/>
                                        <p:tgtEl>
                                          <p:spTgt spid="129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296"/>
                                        </p:tgtEl>
                                        <p:attrNameLst>
                                          <p:attrName>style.visibility</p:attrName>
                                        </p:attrNameLst>
                                      </p:cBhvr>
                                      <p:to>
                                        <p:strVal val="visible"/>
                                      </p:to>
                                    </p:set>
                                    <p:animEffect transition="in" filter="fade">
                                      <p:cBhvr>
                                        <p:cTn id="50" dur="500"/>
                                        <p:tgtEl>
                                          <p:spTgt spid="1296"/>
                                        </p:tgtEl>
                                      </p:cBhvr>
                                    </p:animEffect>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1298"/>
                                        </p:tgtEl>
                                        <p:attrNameLst>
                                          <p:attrName>style.visibility</p:attrName>
                                        </p:attrNameLst>
                                      </p:cBhvr>
                                      <p:to>
                                        <p:strVal val="visible"/>
                                      </p:to>
                                    </p:set>
                                    <p:animEffect transition="in" filter="fade">
                                      <p:cBhvr>
                                        <p:cTn id="54" dur="500"/>
                                        <p:tgtEl>
                                          <p:spTgt spid="129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500"/>
                                        <p:tgtEl>
                                          <p:spTgt spid="5"/>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1299"/>
                                        </p:tgtEl>
                                        <p:attrNameLst>
                                          <p:attrName>style.visibility</p:attrName>
                                        </p:attrNameLst>
                                      </p:cBhvr>
                                      <p:to>
                                        <p:strVal val="visible"/>
                                      </p:to>
                                    </p:set>
                                    <p:animEffect transition="in" filter="fade">
                                      <p:cBhvr>
                                        <p:cTn id="61" dur="500"/>
                                        <p:tgtEl>
                                          <p:spTgt spid="129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300"/>
                                        </p:tgtEl>
                                        <p:attrNameLst>
                                          <p:attrName>style.visibility</p:attrName>
                                        </p:attrNameLst>
                                      </p:cBhvr>
                                      <p:to>
                                        <p:strVal val="visible"/>
                                      </p:to>
                                    </p:set>
                                    <p:animEffect transition="in" filter="fade">
                                      <p:cBhvr>
                                        <p:cTn id="64" dur="500"/>
                                        <p:tgtEl>
                                          <p:spTgt spid="1300"/>
                                        </p:tgtEl>
                                      </p:cBhvr>
                                    </p:animEffect>
                                  </p:childTnLst>
                                </p:cTn>
                              </p:par>
                            </p:childTnLst>
                          </p:cTn>
                        </p:par>
                        <p:par>
                          <p:cTn id="65" fill="hold">
                            <p:stCondLst>
                              <p:cond delay="6000"/>
                            </p:stCondLst>
                            <p:childTnLst>
                              <p:par>
                                <p:cTn id="66" presetID="10" presetClass="entr" presetSubtype="0" fill="hold" grpId="0" nodeType="afterEffect">
                                  <p:stCondLst>
                                    <p:cond delay="0"/>
                                  </p:stCondLst>
                                  <p:childTnLst>
                                    <p:set>
                                      <p:cBhvr>
                                        <p:cTn id="67" dur="1" fill="hold">
                                          <p:stCondLst>
                                            <p:cond delay="0"/>
                                          </p:stCondLst>
                                        </p:cTn>
                                        <p:tgtEl>
                                          <p:spTgt spid="1302"/>
                                        </p:tgtEl>
                                        <p:attrNameLst>
                                          <p:attrName>style.visibility</p:attrName>
                                        </p:attrNameLst>
                                      </p:cBhvr>
                                      <p:to>
                                        <p:strVal val="visible"/>
                                      </p:to>
                                    </p:set>
                                    <p:animEffect transition="in" filter="fade">
                                      <p:cBhvr>
                                        <p:cTn id="68" dur="500"/>
                                        <p:tgtEl>
                                          <p:spTgt spid="130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fade">
                                      <p:cBhvr>
                                        <p:cTn id="7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7" grpId="0" animBg="1"/>
      <p:bldP spid="1288" grpId="0" animBg="1"/>
      <p:bldP spid="1290" grpId="0" animBg="1"/>
      <p:bldP spid="1291" grpId="0" animBg="1"/>
      <p:bldP spid="1292" grpId="0" animBg="1"/>
      <p:bldP spid="1294" grpId="0" animBg="1"/>
      <p:bldP spid="1295" grpId="0" animBg="1"/>
      <p:bldP spid="1296" grpId="0" animBg="1"/>
      <p:bldP spid="1298" grpId="0" animBg="1"/>
      <p:bldP spid="1299" grpId="0" animBg="1"/>
      <p:bldP spid="1300" grpId="0" animBg="1"/>
      <p:bldP spid="1302" grpId="0" animBg="1"/>
      <p:bldP spid="1025" grpId="0"/>
      <p:bldP spid="7" grpId="0" bldLvl="0" animBg="1"/>
      <p:bldP spid="3" grpId="0" animBg="1"/>
      <p:bldP spid="4" grpId="0"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7" name="Shape 1307"/>
          <p:cNvSpPr/>
          <p:nvPr/>
        </p:nvSpPr>
        <p:spPr>
          <a:xfrm flipV="1">
            <a:off x="11562079" y="282479"/>
            <a:ext cx="1" cy="7438126"/>
          </a:xfrm>
          <a:prstGeom prst="line">
            <a:avLst/>
          </a:prstGeom>
          <a:ln w="25400">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308" name="Shape 1308"/>
          <p:cNvSpPr/>
          <p:nvPr/>
        </p:nvSpPr>
        <p:spPr>
          <a:xfrm>
            <a:off x="11352356" y="7659602"/>
            <a:ext cx="419448" cy="4194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a:solidFill>
              <a:srgbClr val="535353"/>
            </a:solidFill>
            <a:miter/>
          </a:ln>
        </p:spPr>
        <p:txBody>
          <a:bodyPr lIns="0" tIns="0" rIns="0" bIns="0" anchor="ctr"/>
          <a:lstStyle/>
          <a:p>
            <a:pPr lvl="0"/>
            <a:endParaRPr/>
          </a:p>
        </p:txBody>
      </p:sp>
      <p:sp>
        <p:nvSpPr>
          <p:cNvPr id="1309" name="Shape 1309"/>
          <p:cNvSpPr/>
          <p:nvPr/>
        </p:nvSpPr>
        <p:spPr>
          <a:xfrm>
            <a:off x="11458796" y="7767725"/>
            <a:ext cx="206568" cy="203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35353"/>
          </a:solidFill>
          <a:ln w="12700">
            <a:miter lim="400000"/>
          </a:ln>
        </p:spPr>
        <p:txBody>
          <a:bodyPr lIns="0" tIns="0" rIns="0" bIns="0" anchor="ctr"/>
          <a:lstStyle/>
          <a:p>
            <a:pPr lvl="0"/>
            <a:endParaRPr/>
          </a:p>
        </p:txBody>
      </p:sp>
      <p:sp>
        <p:nvSpPr>
          <p:cNvPr id="1311" name="Shape 1311"/>
          <p:cNvSpPr/>
          <p:nvPr/>
        </p:nvSpPr>
        <p:spPr>
          <a:xfrm>
            <a:off x="4944218" y="6822941"/>
            <a:ext cx="4132775" cy="900345"/>
          </a:xfrm>
          <a:prstGeom prst="rect">
            <a:avLst/>
          </a:prstGeom>
          <a:ln w="25400">
            <a:miter lim="400000"/>
          </a:ln>
        </p:spPr>
        <p:txBody>
          <a:bodyPr lIns="0" tIns="0" rIns="0" bIns="0">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sz="4400" dirty="0">
                <a:solidFill>
                  <a:srgbClr val="535353"/>
                </a:solidFill>
                <a:latin typeface="Agency FB" charset="0"/>
                <a:ea typeface="Agency FB" charset="0"/>
                <a:cs typeface="Agency FB" charset="0"/>
              </a:rPr>
              <a:t>Apr 201</a:t>
            </a:r>
            <a:r>
              <a:rPr lang="en-US" sz="4400" dirty="0">
                <a:solidFill>
                  <a:srgbClr val="535353"/>
                </a:solidFill>
                <a:latin typeface="Agency FB" charset="0"/>
                <a:ea typeface="Agency FB" charset="0"/>
                <a:cs typeface="Agency FB" charset="0"/>
              </a:rPr>
              <a:t>8</a:t>
            </a:r>
            <a:endParaRPr sz="4400" dirty="0">
              <a:solidFill>
                <a:srgbClr val="535353"/>
              </a:solidFill>
              <a:latin typeface="Agency FB" charset="0"/>
              <a:ea typeface="Agency FB" charset="0"/>
              <a:cs typeface="Agency FB" charset="0"/>
            </a:endParaRPr>
          </a:p>
        </p:txBody>
      </p:sp>
      <p:sp>
        <p:nvSpPr>
          <p:cNvPr id="1312" name="Shape 1312"/>
          <p:cNvSpPr>
            <a:spLocks noGrp="1"/>
          </p:cNvSpPr>
          <p:nvPr>
            <p:ph type="sldNum" sz="quarter" idx="2"/>
          </p:nvPr>
        </p:nvSpPr>
        <p:spPr>
          <a:prstGeom prst="rect">
            <a:avLst/>
          </a:prstGeom>
        </p:spPr>
        <p:txBody>
          <a:bodyPr/>
          <a:lstStyle/>
          <a:p>
            <a:pPr lvl="0">
              <a:defRPr sz="1800">
                <a:solidFill>
                  <a:srgbClr val="000000"/>
                </a:solidFill>
              </a:defRPr>
            </a:pPr>
            <a:fld id="{86CB4B4D-7CA3-9044-876B-883B54F8677D}" type="slidenum">
              <a:rPr sz="2400">
                <a:solidFill>
                  <a:srgbClr val="888888"/>
                </a:solidFill>
              </a:rPr>
              <a:t>28</a:t>
            </a:fld>
            <a:endParaRPr sz="2400">
              <a:solidFill>
                <a:srgbClr val="888888"/>
              </a:solidFill>
            </a:endParaRPr>
          </a:p>
        </p:txBody>
      </p:sp>
      <p:sp>
        <p:nvSpPr>
          <p:cNvPr id="1313" name="Shape 1313"/>
          <p:cNvSpPr/>
          <p:nvPr/>
        </p:nvSpPr>
        <p:spPr>
          <a:xfrm>
            <a:off x="11352356" y="5500602"/>
            <a:ext cx="419448" cy="4194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a:solidFill>
              <a:srgbClr val="535353"/>
            </a:solidFill>
            <a:miter/>
          </a:ln>
        </p:spPr>
        <p:txBody>
          <a:bodyPr lIns="0" tIns="0" rIns="0" bIns="0" anchor="ctr"/>
          <a:lstStyle/>
          <a:p>
            <a:pPr lvl="0"/>
            <a:endParaRPr/>
          </a:p>
        </p:txBody>
      </p:sp>
      <p:sp>
        <p:nvSpPr>
          <p:cNvPr id="1314" name="Shape 1314"/>
          <p:cNvSpPr/>
          <p:nvPr/>
        </p:nvSpPr>
        <p:spPr>
          <a:xfrm>
            <a:off x="11458796" y="5608725"/>
            <a:ext cx="206568" cy="203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35353"/>
          </a:solidFill>
          <a:ln w="12700">
            <a:miter lim="400000"/>
          </a:ln>
        </p:spPr>
        <p:txBody>
          <a:bodyPr lIns="0" tIns="0" rIns="0" bIns="0" anchor="ctr"/>
          <a:lstStyle/>
          <a:p>
            <a:pPr lvl="0"/>
            <a:endParaRPr/>
          </a:p>
        </p:txBody>
      </p:sp>
      <p:sp>
        <p:nvSpPr>
          <p:cNvPr id="1316" name="Shape 1316"/>
          <p:cNvSpPr/>
          <p:nvPr/>
        </p:nvSpPr>
        <p:spPr>
          <a:xfrm>
            <a:off x="12895688" y="5227821"/>
            <a:ext cx="4132775" cy="900345"/>
          </a:xfrm>
          <a:prstGeom prst="rect">
            <a:avLst/>
          </a:prstGeom>
          <a:ln w="25400">
            <a:miter lim="400000"/>
          </a:ln>
        </p:spPr>
        <p:txBody>
          <a:bodyPr lIns="0" tIns="0" rIns="0" bIns="0">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lang="en-US" sz="4400">
                <a:solidFill>
                  <a:srgbClr val="535353"/>
                </a:solidFill>
                <a:latin typeface="Agency FB" charset="0"/>
                <a:ea typeface="Agency FB" charset="0"/>
                <a:cs typeface="Agency FB" charset="0"/>
              </a:rPr>
              <a:t>Feb </a:t>
            </a:r>
            <a:r>
              <a:rPr sz="4400">
                <a:solidFill>
                  <a:srgbClr val="535353"/>
                </a:solidFill>
                <a:latin typeface="Agency FB" charset="0"/>
                <a:ea typeface="Agency FB" charset="0"/>
                <a:cs typeface="Agency FB" charset="0"/>
              </a:rPr>
              <a:t>2017</a:t>
            </a:r>
          </a:p>
        </p:txBody>
      </p:sp>
      <p:sp>
        <p:nvSpPr>
          <p:cNvPr id="1317" name="Shape 1317"/>
          <p:cNvSpPr/>
          <p:nvPr/>
        </p:nvSpPr>
        <p:spPr>
          <a:xfrm>
            <a:off x="11352356" y="3341602"/>
            <a:ext cx="419448" cy="4194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a:solidFill>
              <a:srgbClr val="535353"/>
            </a:solidFill>
            <a:miter/>
          </a:ln>
        </p:spPr>
        <p:txBody>
          <a:bodyPr lIns="0" tIns="0" rIns="0" bIns="0" anchor="ctr"/>
          <a:lstStyle/>
          <a:p>
            <a:pPr lvl="0"/>
            <a:endParaRPr/>
          </a:p>
        </p:txBody>
      </p:sp>
      <p:sp>
        <p:nvSpPr>
          <p:cNvPr id="1318" name="Shape 1318"/>
          <p:cNvSpPr/>
          <p:nvPr/>
        </p:nvSpPr>
        <p:spPr>
          <a:xfrm>
            <a:off x="11458796" y="3449725"/>
            <a:ext cx="206568" cy="203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35353"/>
          </a:solidFill>
          <a:ln w="12700">
            <a:miter lim="400000"/>
          </a:ln>
        </p:spPr>
        <p:txBody>
          <a:bodyPr lIns="0" tIns="0" rIns="0" bIns="0" anchor="ctr"/>
          <a:lstStyle/>
          <a:p>
            <a:pPr lvl="0"/>
            <a:endParaRPr/>
          </a:p>
        </p:txBody>
      </p:sp>
      <p:sp>
        <p:nvSpPr>
          <p:cNvPr id="1320" name="Shape 1320"/>
          <p:cNvSpPr/>
          <p:nvPr/>
        </p:nvSpPr>
        <p:spPr>
          <a:xfrm>
            <a:off x="6744443" y="2929121"/>
            <a:ext cx="4132775" cy="900345"/>
          </a:xfrm>
          <a:prstGeom prst="rect">
            <a:avLst/>
          </a:prstGeom>
          <a:ln w="25400">
            <a:miter lim="400000"/>
          </a:ln>
        </p:spPr>
        <p:txBody>
          <a:bodyPr lIns="0" tIns="0" rIns="0" bIns="0">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sz="4400">
                <a:solidFill>
                  <a:srgbClr val="535353"/>
                </a:solidFill>
                <a:latin typeface="Agency FB" charset="0"/>
                <a:ea typeface="Agency FB" charset="0"/>
                <a:cs typeface="Agency FB" charset="0"/>
              </a:rPr>
              <a:t>Jan 2017</a:t>
            </a:r>
          </a:p>
        </p:txBody>
      </p:sp>
      <p:sp>
        <p:nvSpPr>
          <p:cNvPr id="1321" name="Shape 1321"/>
          <p:cNvSpPr/>
          <p:nvPr/>
        </p:nvSpPr>
        <p:spPr>
          <a:xfrm>
            <a:off x="11352356" y="1182602"/>
            <a:ext cx="419448" cy="41944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25400">
            <a:solidFill>
              <a:srgbClr val="535353"/>
            </a:solidFill>
            <a:miter/>
          </a:ln>
        </p:spPr>
        <p:txBody>
          <a:bodyPr lIns="0" tIns="0" rIns="0" bIns="0" anchor="ctr"/>
          <a:lstStyle/>
          <a:p>
            <a:pPr lvl="0"/>
            <a:endParaRPr/>
          </a:p>
        </p:txBody>
      </p:sp>
      <p:sp>
        <p:nvSpPr>
          <p:cNvPr id="1322" name="Shape 1322"/>
          <p:cNvSpPr/>
          <p:nvPr/>
        </p:nvSpPr>
        <p:spPr>
          <a:xfrm>
            <a:off x="11458796" y="1290725"/>
            <a:ext cx="206568" cy="2032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35353"/>
          </a:solidFill>
          <a:ln w="12700">
            <a:miter lim="400000"/>
          </a:ln>
        </p:spPr>
        <p:txBody>
          <a:bodyPr lIns="0" tIns="0" rIns="0" bIns="0" anchor="ctr"/>
          <a:lstStyle/>
          <a:p>
            <a:pPr lvl="0"/>
            <a:endParaRPr/>
          </a:p>
        </p:txBody>
      </p:sp>
      <p:sp>
        <p:nvSpPr>
          <p:cNvPr id="1324" name="Shape 1324"/>
          <p:cNvSpPr/>
          <p:nvPr/>
        </p:nvSpPr>
        <p:spPr>
          <a:xfrm>
            <a:off x="12895688" y="909821"/>
            <a:ext cx="4132775" cy="900345"/>
          </a:xfrm>
          <a:prstGeom prst="rect">
            <a:avLst/>
          </a:prstGeom>
          <a:ln w="25400">
            <a:miter lim="400000"/>
          </a:ln>
        </p:spPr>
        <p:txBody>
          <a:bodyPr lIns="0" tIns="0" rIns="0" bIns="0">
            <a:normAutofit/>
          </a:bodyPr>
          <a:lstStyle>
            <a:lvl1pPr>
              <a:lnSpc>
                <a:spcPct val="80000"/>
              </a:lnSpc>
              <a:defRPr sz="4400">
                <a:solidFill>
                  <a:srgbClr val="535353"/>
                </a:solidFill>
                <a:latin typeface="Lora"/>
                <a:ea typeface="Lora"/>
                <a:cs typeface="Lora"/>
                <a:sym typeface="Lora"/>
              </a:defRPr>
            </a:lvl1pPr>
          </a:lstStyle>
          <a:p>
            <a:pPr lvl="0">
              <a:defRPr sz="1800">
                <a:solidFill>
                  <a:srgbClr val="000000"/>
                </a:solidFill>
              </a:defRPr>
            </a:pPr>
            <a:r>
              <a:rPr sz="4400">
                <a:solidFill>
                  <a:srgbClr val="535353"/>
                </a:solidFill>
                <a:latin typeface="Agency FB" charset="0"/>
                <a:ea typeface="Agency FB" charset="0"/>
                <a:cs typeface="Agency FB" charset="0"/>
              </a:rPr>
              <a:t>Dec 2016</a:t>
            </a:r>
          </a:p>
        </p:txBody>
      </p:sp>
      <p:sp>
        <p:nvSpPr>
          <p:cNvPr id="1325" name="Shape 1325"/>
          <p:cNvSpPr/>
          <p:nvPr/>
        </p:nvSpPr>
        <p:spPr>
          <a:xfrm>
            <a:off x="9087537" y="9802614"/>
            <a:ext cx="5141237" cy="1934158"/>
          </a:xfrm>
          <a:prstGeom prst="rect">
            <a:avLst/>
          </a:prstGeom>
          <a:noFill/>
          <a:ln w="63500">
            <a:solidFill>
              <a:srgbClr val="535353"/>
            </a:solidFill>
            <a:miter lim="400000"/>
          </a:ln>
        </p:spPr>
        <p:txBody>
          <a:bodyPr lIns="0" tIns="0" rIns="0" bIns="0" anchor="ctr"/>
          <a:lstStyle/>
          <a:p>
            <a:pPr lvl="0"/>
            <a:endParaRPr/>
          </a:p>
        </p:txBody>
      </p:sp>
      <p:sp>
        <p:nvSpPr>
          <p:cNvPr id="1326" name="Shape 1326"/>
          <p:cNvSpPr/>
          <p:nvPr/>
        </p:nvSpPr>
        <p:spPr>
          <a:xfrm>
            <a:off x="9497801" y="10262951"/>
            <a:ext cx="4320709" cy="1321055"/>
          </a:xfrm>
          <a:prstGeom prst="rect">
            <a:avLst/>
          </a:prstGeom>
          <a:ln w="25400">
            <a:miter lim="400000"/>
          </a:ln>
        </p:spPr>
        <p:txBody>
          <a:bodyPr lIns="0" tIns="0" rIns="0" bIns="0">
            <a:normAutofit fontScale="97500" lnSpcReduction="10000"/>
          </a:bodyPr>
          <a:lstStyle>
            <a:lvl1pPr algn="ctr">
              <a:lnSpc>
                <a:spcPct val="90000"/>
              </a:lnSpc>
              <a:defRPr sz="10000">
                <a:solidFill>
                  <a:srgbClr val="A4947E"/>
                </a:solidFill>
                <a:latin typeface="Lora"/>
                <a:ea typeface="Lora"/>
                <a:cs typeface="Lora"/>
                <a:sym typeface="Lora"/>
              </a:defRPr>
            </a:lvl1pPr>
          </a:lstStyle>
          <a:p>
            <a:pPr lvl="0">
              <a:defRPr sz="1800">
                <a:solidFill>
                  <a:srgbClr val="000000"/>
                </a:solidFill>
              </a:defRPr>
            </a:pPr>
            <a:r>
              <a:rPr sz="10000">
                <a:solidFill>
                  <a:srgbClr val="A4947E"/>
                </a:solidFill>
                <a:latin typeface="Agency FB" charset="0"/>
                <a:ea typeface="Agency FB" charset="0"/>
                <a:cs typeface="Agency FB" charset="0"/>
              </a:rPr>
              <a:t>2018</a:t>
            </a:r>
          </a:p>
        </p:txBody>
      </p:sp>
      <p:sp>
        <p:nvSpPr>
          <p:cNvPr id="6" name="文本框 5"/>
          <p:cNvSpPr txBox="1"/>
          <p:nvPr/>
        </p:nvSpPr>
        <p:spPr>
          <a:xfrm>
            <a:off x="12895580" y="1810385"/>
            <a:ext cx="7181850" cy="76898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en-US" altLang="zh-CN"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APP</a:t>
            </a:r>
            <a:r>
              <a:rPr kumimoji="0" lang="zh-CN" altLang="en-US"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产品在国外上市</a:t>
            </a:r>
          </a:p>
        </p:txBody>
      </p:sp>
      <p:sp>
        <p:nvSpPr>
          <p:cNvPr id="2" name="文本框 1"/>
          <p:cNvSpPr txBox="1"/>
          <p:nvPr/>
        </p:nvSpPr>
        <p:spPr>
          <a:xfrm>
            <a:off x="6636385" y="3617595"/>
            <a:ext cx="4716145" cy="76898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en-US" altLang="zh-CN"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APP</a:t>
            </a:r>
            <a:r>
              <a:rPr kumimoji="0" lang="zh-CN" altLang="en-US"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产品第二代面市</a:t>
            </a:r>
          </a:p>
        </p:txBody>
      </p:sp>
      <p:sp>
        <p:nvSpPr>
          <p:cNvPr id="3" name="文本框 2"/>
          <p:cNvSpPr txBox="1"/>
          <p:nvPr/>
        </p:nvSpPr>
        <p:spPr>
          <a:xfrm>
            <a:off x="12895580" y="6128385"/>
            <a:ext cx="6077585" cy="76898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en-US" altLang="zh-CN"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APP</a:t>
            </a:r>
            <a:r>
              <a:rPr kumimoji="0" lang="zh-CN" altLang="en-US"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产品第二代外国面市</a:t>
            </a:r>
          </a:p>
        </p:txBody>
      </p:sp>
      <p:sp>
        <p:nvSpPr>
          <p:cNvPr id="4" name="文本框 3"/>
          <p:cNvSpPr txBox="1"/>
          <p:nvPr/>
        </p:nvSpPr>
        <p:spPr>
          <a:xfrm>
            <a:off x="4799330" y="7659370"/>
            <a:ext cx="6077585" cy="76898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en-US" altLang="zh-CN"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APP</a:t>
            </a:r>
            <a:r>
              <a:rPr kumimoji="0" lang="zh-CN" altLang="en-US"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产品第三代外国面市</a:t>
            </a:r>
          </a:p>
        </p:txBody>
      </p:sp>
      <p:sp>
        <p:nvSpPr>
          <p:cNvPr id="5" name="文本框 4"/>
          <p:cNvSpPr txBox="1"/>
          <p:nvPr/>
        </p:nvSpPr>
        <p:spPr>
          <a:xfrm>
            <a:off x="14974570" y="10385425"/>
            <a:ext cx="6077585" cy="768985"/>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chemeClr val="bg1">
                    <a:lumMod val="50000"/>
                  </a:schemeClr>
                </a:solidFill>
                <a:effectLst/>
                <a:uFillTx/>
                <a:latin typeface="微软雅黑" charset="0"/>
                <a:ea typeface="微软雅黑" charset="0"/>
                <a:cs typeface="Calibri"/>
                <a:sym typeface="Calibri"/>
              </a:rPr>
              <a:t>公司股市全面上市</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07"/>
                                        </p:tgtEl>
                                        <p:attrNameLst>
                                          <p:attrName>style.visibility</p:attrName>
                                        </p:attrNameLst>
                                      </p:cBhvr>
                                      <p:to>
                                        <p:strVal val="visible"/>
                                      </p:to>
                                    </p:set>
                                    <p:animEffect transition="in" filter="wipe(up)">
                                      <p:cBhvr>
                                        <p:cTn id="7" dur="500"/>
                                        <p:tgtEl>
                                          <p:spTgt spid="130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21"/>
                                        </p:tgtEl>
                                        <p:attrNameLst>
                                          <p:attrName>style.visibility</p:attrName>
                                        </p:attrNameLst>
                                      </p:cBhvr>
                                      <p:to>
                                        <p:strVal val="visible"/>
                                      </p:to>
                                    </p:set>
                                    <p:animEffect transition="in" filter="fade">
                                      <p:cBhvr>
                                        <p:cTn id="11" dur="500"/>
                                        <p:tgtEl>
                                          <p:spTgt spid="132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22"/>
                                        </p:tgtEl>
                                        <p:attrNameLst>
                                          <p:attrName>style.visibility</p:attrName>
                                        </p:attrNameLst>
                                      </p:cBhvr>
                                      <p:to>
                                        <p:strVal val="visible"/>
                                      </p:to>
                                    </p:set>
                                    <p:animEffect transition="in" filter="fade">
                                      <p:cBhvr>
                                        <p:cTn id="14" dur="500"/>
                                        <p:tgtEl>
                                          <p:spTgt spid="1322"/>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324"/>
                                        </p:tgtEl>
                                        <p:attrNameLst>
                                          <p:attrName>style.visibility</p:attrName>
                                        </p:attrNameLst>
                                      </p:cBhvr>
                                      <p:to>
                                        <p:strVal val="visible"/>
                                      </p:to>
                                    </p:set>
                                    <p:animEffect transition="in" filter="fade">
                                      <p:cBhvr>
                                        <p:cTn id="18" dur="500"/>
                                        <p:tgtEl>
                                          <p:spTgt spid="13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317"/>
                                        </p:tgtEl>
                                        <p:attrNameLst>
                                          <p:attrName>style.visibility</p:attrName>
                                        </p:attrNameLst>
                                      </p:cBhvr>
                                      <p:to>
                                        <p:strVal val="visible"/>
                                      </p:to>
                                    </p:set>
                                    <p:animEffect transition="in" filter="fade">
                                      <p:cBhvr>
                                        <p:cTn id="25" dur="500"/>
                                        <p:tgtEl>
                                          <p:spTgt spid="13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18"/>
                                        </p:tgtEl>
                                        <p:attrNameLst>
                                          <p:attrName>style.visibility</p:attrName>
                                        </p:attrNameLst>
                                      </p:cBhvr>
                                      <p:to>
                                        <p:strVal val="visible"/>
                                      </p:to>
                                    </p:set>
                                    <p:animEffect transition="in" filter="fade">
                                      <p:cBhvr>
                                        <p:cTn id="28" dur="500"/>
                                        <p:tgtEl>
                                          <p:spTgt spid="1318"/>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320"/>
                                        </p:tgtEl>
                                        <p:attrNameLst>
                                          <p:attrName>style.visibility</p:attrName>
                                        </p:attrNameLst>
                                      </p:cBhvr>
                                      <p:to>
                                        <p:strVal val="visible"/>
                                      </p:to>
                                    </p:set>
                                    <p:animEffect transition="in" filter="fade">
                                      <p:cBhvr>
                                        <p:cTn id="32" dur="500"/>
                                        <p:tgtEl>
                                          <p:spTgt spid="13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1313"/>
                                        </p:tgtEl>
                                        <p:attrNameLst>
                                          <p:attrName>style.visibility</p:attrName>
                                        </p:attrNameLst>
                                      </p:cBhvr>
                                      <p:to>
                                        <p:strVal val="visible"/>
                                      </p:to>
                                    </p:set>
                                    <p:animEffect transition="in" filter="fade">
                                      <p:cBhvr>
                                        <p:cTn id="39" dur="500"/>
                                        <p:tgtEl>
                                          <p:spTgt spid="13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14"/>
                                        </p:tgtEl>
                                        <p:attrNameLst>
                                          <p:attrName>style.visibility</p:attrName>
                                        </p:attrNameLst>
                                      </p:cBhvr>
                                      <p:to>
                                        <p:strVal val="visible"/>
                                      </p:to>
                                    </p:set>
                                    <p:animEffect transition="in" filter="fade">
                                      <p:cBhvr>
                                        <p:cTn id="42" dur="500"/>
                                        <p:tgtEl>
                                          <p:spTgt spid="1314"/>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1316"/>
                                        </p:tgtEl>
                                        <p:attrNameLst>
                                          <p:attrName>style.visibility</p:attrName>
                                        </p:attrNameLst>
                                      </p:cBhvr>
                                      <p:to>
                                        <p:strVal val="visible"/>
                                      </p:to>
                                    </p:set>
                                    <p:animEffect transition="in" filter="fade">
                                      <p:cBhvr>
                                        <p:cTn id="46" dur="500"/>
                                        <p:tgtEl>
                                          <p:spTgt spid="131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500"/>
                                        <p:tgtEl>
                                          <p:spTgt spid="3"/>
                                        </p:tgtEl>
                                      </p:cBhvr>
                                    </p:animEffect>
                                  </p:childTnLst>
                                </p:cTn>
                              </p:par>
                            </p:childTnLst>
                          </p:cTn>
                        </p:par>
                        <p:par>
                          <p:cTn id="50" fill="hold">
                            <p:stCondLst>
                              <p:cond delay="3500"/>
                            </p:stCondLst>
                            <p:childTnLst>
                              <p:par>
                                <p:cTn id="51" presetID="10" presetClass="entr" presetSubtype="0" fill="hold" grpId="0" nodeType="afterEffect">
                                  <p:stCondLst>
                                    <p:cond delay="0"/>
                                  </p:stCondLst>
                                  <p:childTnLst>
                                    <p:set>
                                      <p:cBhvr>
                                        <p:cTn id="52" dur="1" fill="hold">
                                          <p:stCondLst>
                                            <p:cond delay="0"/>
                                          </p:stCondLst>
                                        </p:cTn>
                                        <p:tgtEl>
                                          <p:spTgt spid="1308"/>
                                        </p:tgtEl>
                                        <p:attrNameLst>
                                          <p:attrName>style.visibility</p:attrName>
                                        </p:attrNameLst>
                                      </p:cBhvr>
                                      <p:to>
                                        <p:strVal val="visible"/>
                                      </p:to>
                                    </p:set>
                                    <p:animEffect transition="in" filter="fade">
                                      <p:cBhvr>
                                        <p:cTn id="53" dur="500"/>
                                        <p:tgtEl>
                                          <p:spTgt spid="130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09"/>
                                        </p:tgtEl>
                                        <p:attrNameLst>
                                          <p:attrName>style.visibility</p:attrName>
                                        </p:attrNameLst>
                                      </p:cBhvr>
                                      <p:to>
                                        <p:strVal val="visible"/>
                                      </p:to>
                                    </p:set>
                                    <p:animEffect transition="in" filter="fade">
                                      <p:cBhvr>
                                        <p:cTn id="56" dur="500"/>
                                        <p:tgtEl>
                                          <p:spTgt spid="1309"/>
                                        </p:tgtEl>
                                      </p:cBhvr>
                                    </p:animEffect>
                                  </p:childTnLst>
                                </p:cTn>
                              </p:par>
                            </p:childTnLst>
                          </p:cTn>
                        </p:par>
                        <p:par>
                          <p:cTn id="57" fill="hold">
                            <p:stCondLst>
                              <p:cond delay="4000"/>
                            </p:stCondLst>
                            <p:childTnLst>
                              <p:par>
                                <p:cTn id="58" presetID="10" presetClass="entr" presetSubtype="0" fill="hold" grpId="0" nodeType="afterEffect">
                                  <p:stCondLst>
                                    <p:cond delay="0"/>
                                  </p:stCondLst>
                                  <p:childTnLst>
                                    <p:set>
                                      <p:cBhvr>
                                        <p:cTn id="59" dur="1" fill="hold">
                                          <p:stCondLst>
                                            <p:cond delay="0"/>
                                          </p:stCondLst>
                                        </p:cTn>
                                        <p:tgtEl>
                                          <p:spTgt spid="1311"/>
                                        </p:tgtEl>
                                        <p:attrNameLst>
                                          <p:attrName>style.visibility</p:attrName>
                                        </p:attrNameLst>
                                      </p:cBhvr>
                                      <p:to>
                                        <p:strVal val="visible"/>
                                      </p:to>
                                    </p:set>
                                    <p:animEffect transition="in" filter="fade">
                                      <p:cBhvr>
                                        <p:cTn id="60" dur="500"/>
                                        <p:tgtEl>
                                          <p:spTgt spid="131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fade">
                                      <p:cBhvr>
                                        <p:cTn id="63" dur="500"/>
                                        <p:tgtEl>
                                          <p:spTgt spid="4"/>
                                        </p:tgtEl>
                                      </p:cBhvr>
                                    </p:animEffect>
                                  </p:childTnLst>
                                </p:cTn>
                              </p:par>
                            </p:childTnLst>
                          </p:cTn>
                        </p:par>
                        <p:par>
                          <p:cTn id="64" fill="hold">
                            <p:stCondLst>
                              <p:cond delay="4500"/>
                            </p:stCondLst>
                            <p:childTnLst>
                              <p:par>
                                <p:cTn id="65" presetID="53" presetClass="entr" presetSubtype="16" fill="hold" grpId="0" nodeType="afterEffect">
                                  <p:stCondLst>
                                    <p:cond delay="0"/>
                                  </p:stCondLst>
                                  <p:childTnLst>
                                    <p:set>
                                      <p:cBhvr>
                                        <p:cTn id="66" dur="1" fill="hold">
                                          <p:stCondLst>
                                            <p:cond delay="0"/>
                                          </p:stCondLst>
                                        </p:cTn>
                                        <p:tgtEl>
                                          <p:spTgt spid="1325"/>
                                        </p:tgtEl>
                                        <p:attrNameLst>
                                          <p:attrName>style.visibility</p:attrName>
                                        </p:attrNameLst>
                                      </p:cBhvr>
                                      <p:to>
                                        <p:strVal val="visible"/>
                                      </p:to>
                                    </p:set>
                                    <p:anim calcmode="lin" valueType="num">
                                      <p:cBhvr>
                                        <p:cTn id="67" dur="500" fill="hold"/>
                                        <p:tgtEl>
                                          <p:spTgt spid="1325"/>
                                        </p:tgtEl>
                                        <p:attrNameLst>
                                          <p:attrName>ppt_w</p:attrName>
                                        </p:attrNameLst>
                                      </p:cBhvr>
                                      <p:tavLst>
                                        <p:tav tm="0">
                                          <p:val>
                                            <p:fltVal val="0"/>
                                          </p:val>
                                        </p:tav>
                                        <p:tav tm="100000">
                                          <p:val>
                                            <p:strVal val="#ppt_w"/>
                                          </p:val>
                                        </p:tav>
                                      </p:tavLst>
                                    </p:anim>
                                    <p:anim calcmode="lin" valueType="num">
                                      <p:cBhvr>
                                        <p:cTn id="68" dur="500" fill="hold"/>
                                        <p:tgtEl>
                                          <p:spTgt spid="1325"/>
                                        </p:tgtEl>
                                        <p:attrNameLst>
                                          <p:attrName>ppt_h</p:attrName>
                                        </p:attrNameLst>
                                      </p:cBhvr>
                                      <p:tavLst>
                                        <p:tav tm="0">
                                          <p:val>
                                            <p:fltVal val="0"/>
                                          </p:val>
                                        </p:tav>
                                        <p:tav tm="100000">
                                          <p:val>
                                            <p:strVal val="#ppt_h"/>
                                          </p:val>
                                        </p:tav>
                                      </p:tavLst>
                                    </p:anim>
                                    <p:animEffect transition="in" filter="fade">
                                      <p:cBhvr>
                                        <p:cTn id="69" dur="500"/>
                                        <p:tgtEl>
                                          <p:spTgt spid="1325"/>
                                        </p:tgtEl>
                                      </p:cBhvr>
                                    </p:animEffect>
                                  </p:childTnLst>
                                </p:cTn>
                              </p:par>
                            </p:childTnLst>
                          </p:cTn>
                        </p:par>
                        <p:par>
                          <p:cTn id="70" fill="hold">
                            <p:stCondLst>
                              <p:cond delay="5000"/>
                            </p:stCondLst>
                            <p:childTnLst>
                              <p:par>
                                <p:cTn id="71" presetID="10" presetClass="entr" presetSubtype="0" fill="hold" grpId="0" nodeType="afterEffect">
                                  <p:stCondLst>
                                    <p:cond delay="0"/>
                                  </p:stCondLst>
                                  <p:childTnLst>
                                    <p:set>
                                      <p:cBhvr>
                                        <p:cTn id="72" dur="1" fill="hold">
                                          <p:stCondLst>
                                            <p:cond delay="0"/>
                                          </p:stCondLst>
                                        </p:cTn>
                                        <p:tgtEl>
                                          <p:spTgt spid="1326"/>
                                        </p:tgtEl>
                                        <p:attrNameLst>
                                          <p:attrName>style.visibility</p:attrName>
                                        </p:attrNameLst>
                                      </p:cBhvr>
                                      <p:to>
                                        <p:strVal val="visible"/>
                                      </p:to>
                                    </p:set>
                                    <p:animEffect transition="in" filter="fade">
                                      <p:cBhvr>
                                        <p:cTn id="73" dur="500"/>
                                        <p:tgtEl>
                                          <p:spTgt spid="1326"/>
                                        </p:tgtEl>
                                      </p:cBhvr>
                                    </p:animEffect>
                                  </p:childTnLst>
                                </p:cTn>
                              </p:par>
                            </p:childTnLst>
                          </p:cTn>
                        </p:par>
                        <p:par>
                          <p:cTn id="74" fill="hold">
                            <p:stCondLst>
                              <p:cond delay="5500"/>
                            </p:stCondLst>
                            <p:childTnLst>
                              <p:par>
                                <p:cTn id="75" presetID="10" presetClass="entr" presetSubtype="0" fill="hold" grpId="0" nodeType="after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fade">
                                      <p:cBhvr>
                                        <p:cTn id="7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8" grpId="0" animBg="1"/>
      <p:bldP spid="1309" grpId="0" animBg="1"/>
      <p:bldP spid="1311" grpId="0" animBg="1"/>
      <p:bldP spid="1313" grpId="0" animBg="1"/>
      <p:bldP spid="1314" grpId="0" animBg="1"/>
      <p:bldP spid="1316" grpId="0" animBg="1"/>
      <p:bldP spid="1317" grpId="0" animBg="1"/>
      <p:bldP spid="1318" grpId="0" animBg="1"/>
      <p:bldP spid="1320" grpId="0" animBg="1"/>
      <p:bldP spid="1321" grpId="0" animBg="1"/>
      <p:bldP spid="1322" grpId="0" animBg="1"/>
      <p:bldP spid="1324" grpId="0" animBg="1"/>
      <p:bldP spid="1325" grpId="0" animBg="1"/>
      <p:bldP spid="1326" grpId="0" animBg="1"/>
      <p:bldP spid="6" grpId="0" animBg="1"/>
      <p:bldP spid="2" grpId="0" animBg="1"/>
      <p:bldP spid="3" grpId="0" animBg="1"/>
      <p:bldP spid="4" grpId="0" animBg="1"/>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6" name="Shape 1236"/>
          <p:cNvSpPr/>
          <p:nvPr/>
        </p:nvSpPr>
        <p:spPr>
          <a:xfrm flipV="1">
            <a:off x="5764018" y="4125902"/>
            <a:ext cx="1" cy="8834929"/>
          </a:xfrm>
          <a:prstGeom prst="line">
            <a:avLst/>
          </a:prstGeom>
          <a:ln w="25400">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237" name="Shape 1237"/>
          <p:cNvSpPr/>
          <p:nvPr/>
        </p:nvSpPr>
        <p:spPr>
          <a:xfrm flipV="1">
            <a:off x="11479018" y="4252901"/>
            <a:ext cx="1" cy="8834931"/>
          </a:xfrm>
          <a:prstGeom prst="line">
            <a:avLst/>
          </a:prstGeom>
          <a:ln w="25400">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238" name="Shape 1238"/>
          <p:cNvSpPr/>
          <p:nvPr/>
        </p:nvSpPr>
        <p:spPr>
          <a:xfrm flipV="1">
            <a:off x="17448018" y="4379902"/>
            <a:ext cx="1" cy="8834929"/>
          </a:xfrm>
          <a:prstGeom prst="line">
            <a:avLst/>
          </a:prstGeom>
          <a:ln w="25400">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239" name="Shape 1239"/>
          <p:cNvSpPr/>
          <p:nvPr/>
        </p:nvSpPr>
        <p:spPr>
          <a:xfrm flipH="1" flipV="1">
            <a:off x="1096885" y="10001897"/>
            <a:ext cx="22190231" cy="1"/>
          </a:xfrm>
          <a:prstGeom prst="line">
            <a:avLst/>
          </a:prstGeom>
          <a:ln w="25400">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240" name="Shape 1240"/>
          <p:cNvSpPr/>
          <p:nvPr/>
        </p:nvSpPr>
        <p:spPr>
          <a:xfrm flipH="1" flipV="1">
            <a:off x="889717" y="6450422"/>
            <a:ext cx="22190230" cy="1"/>
          </a:xfrm>
          <a:prstGeom prst="line">
            <a:avLst/>
          </a:prstGeom>
          <a:ln w="25400">
            <a:solidFill>
              <a:srgbClr val="DDDDDD"/>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250" name="Shape 1250"/>
          <p:cNvSpPr/>
          <p:nvPr/>
        </p:nvSpPr>
        <p:spPr>
          <a:xfrm>
            <a:off x="5778302" y="6437722"/>
            <a:ext cx="5686433" cy="3576876"/>
          </a:xfrm>
          <a:prstGeom prst="rect">
            <a:avLst/>
          </a:prstGeom>
          <a:solidFill>
            <a:srgbClr val="535353"/>
          </a:solidFill>
          <a:ln w="12700">
            <a:miter lim="400000"/>
          </a:ln>
        </p:spPr>
        <p:txBody>
          <a:bodyPr lIns="0" tIns="0" rIns="0" bIns="0" anchor="ctr"/>
          <a:lstStyle/>
          <a:p>
            <a:pPr lvl="0"/>
            <a:endParaRPr/>
          </a:p>
        </p:txBody>
      </p:sp>
      <p:sp>
        <p:nvSpPr>
          <p:cNvPr id="1251" name="Shape 1251"/>
          <p:cNvSpPr/>
          <p:nvPr/>
        </p:nvSpPr>
        <p:spPr>
          <a:xfrm>
            <a:off x="7294245" y="7075170"/>
            <a:ext cx="2379345" cy="1540510"/>
          </a:xfrm>
          <a:prstGeom prst="rect">
            <a:avLst/>
          </a:prstGeom>
          <a:ln w="25400">
            <a:miter lim="400000"/>
          </a:ln>
        </p:spPr>
        <p:txBody>
          <a:bodyPr lIns="0" tIns="0" rIns="0" bIns="0" anchor="b">
            <a:normAutofit/>
          </a:bodyPr>
          <a:lstStyle>
            <a:lvl1pPr algn="ctr">
              <a:lnSpc>
                <a:spcPct val="90000"/>
              </a:lnSpc>
              <a:defRPr sz="8400">
                <a:solidFill>
                  <a:srgbClr val="FFFFFF"/>
                </a:solidFill>
                <a:latin typeface="Lora"/>
                <a:ea typeface="Lora"/>
                <a:cs typeface="Lora"/>
                <a:sym typeface="Lora"/>
              </a:defRPr>
            </a:lvl1pPr>
          </a:lstStyle>
          <a:p>
            <a:pPr lvl="0">
              <a:defRPr sz="1800">
                <a:solidFill>
                  <a:srgbClr val="000000"/>
                </a:solidFill>
              </a:defRPr>
            </a:pPr>
            <a:r>
              <a:rPr lang="zh-CN" sz="4800">
                <a:solidFill>
                  <a:srgbClr val="FFFFFF"/>
                </a:solidFill>
                <a:latin typeface="微软雅黑" charset="0"/>
                <a:ea typeface="微软雅黑" charset="0"/>
                <a:cs typeface="Agency FB" charset="0"/>
              </a:rPr>
              <a:t>已研发</a:t>
            </a:r>
          </a:p>
        </p:txBody>
      </p:sp>
      <p:sp>
        <p:nvSpPr>
          <p:cNvPr id="1253" name="Shape 1253"/>
          <p:cNvSpPr/>
          <p:nvPr/>
        </p:nvSpPr>
        <p:spPr>
          <a:xfrm>
            <a:off x="17448018" y="6437722"/>
            <a:ext cx="5686434" cy="3576876"/>
          </a:xfrm>
          <a:prstGeom prst="rect">
            <a:avLst/>
          </a:prstGeom>
          <a:solidFill>
            <a:srgbClr val="A4947E"/>
          </a:solidFill>
          <a:ln w="12700">
            <a:miter lim="400000"/>
          </a:ln>
        </p:spPr>
        <p:txBody>
          <a:bodyPr lIns="0" tIns="0" rIns="0" bIns="0" anchor="ctr"/>
          <a:lstStyle/>
          <a:p>
            <a:pPr lvl="0"/>
            <a:endParaRPr/>
          </a:p>
        </p:txBody>
      </p:sp>
      <p:sp>
        <p:nvSpPr>
          <p:cNvPr id="1254" name="Shape 1254"/>
          <p:cNvSpPr/>
          <p:nvPr/>
        </p:nvSpPr>
        <p:spPr>
          <a:xfrm>
            <a:off x="19167475" y="7075170"/>
            <a:ext cx="2329815" cy="1540510"/>
          </a:xfrm>
          <a:prstGeom prst="rect">
            <a:avLst/>
          </a:prstGeom>
          <a:ln w="25400">
            <a:miter lim="400000"/>
          </a:ln>
        </p:spPr>
        <p:txBody>
          <a:bodyPr lIns="0" tIns="0" rIns="0" bIns="0" anchor="b">
            <a:normAutofit/>
          </a:bodyPr>
          <a:lstStyle>
            <a:lvl1pPr algn="ctr">
              <a:lnSpc>
                <a:spcPct val="90000"/>
              </a:lnSpc>
              <a:defRPr sz="8400">
                <a:solidFill>
                  <a:srgbClr val="FFFFFF"/>
                </a:solidFill>
                <a:latin typeface="Lora"/>
                <a:ea typeface="Lora"/>
                <a:cs typeface="Lora"/>
                <a:sym typeface="Lora"/>
              </a:defRPr>
            </a:lvl1pPr>
          </a:lstStyle>
          <a:p>
            <a:pPr lvl="0">
              <a:defRPr sz="1800">
                <a:solidFill>
                  <a:srgbClr val="000000"/>
                </a:solidFill>
              </a:defRPr>
            </a:pPr>
            <a:r>
              <a:rPr lang="zh-CN" sz="4800">
                <a:solidFill>
                  <a:srgbClr val="FFFFFF"/>
                </a:solidFill>
                <a:latin typeface="微软雅黑" charset="0"/>
                <a:ea typeface="微软雅黑" charset="0"/>
                <a:cs typeface="Agency FB" charset="0"/>
              </a:rPr>
              <a:t>未研发</a:t>
            </a:r>
          </a:p>
        </p:txBody>
      </p:sp>
      <p:sp>
        <p:nvSpPr>
          <p:cNvPr id="1258" name="Shape 1258"/>
          <p:cNvSpPr>
            <a:spLocks noGrp="1"/>
          </p:cNvSpPr>
          <p:nvPr>
            <p:ph type="sldNum" sz="quarter" idx="2"/>
          </p:nvPr>
        </p:nvSpPr>
        <p:spPr>
          <a:prstGeom prst="rect">
            <a:avLst/>
          </a:prstGeom>
        </p:spPr>
        <p:txBody>
          <a:bodyPr lIns="0" tIns="0" rIns="0" bIns="0"/>
          <a:lstStyle/>
          <a:p>
            <a:pPr lvl="0">
              <a:defRPr sz="1800">
                <a:solidFill>
                  <a:srgbClr val="000000"/>
                </a:solidFill>
              </a:defRPr>
            </a:pPr>
            <a:fld id="{86CB4B4D-7CA3-9044-876B-883B54F8677D}" type="slidenum">
              <a:rPr sz="2400">
                <a:solidFill>
                  <a:srgbClr val="888888"/>
                </a:solidFill>
              </a:rPr>
              <a:t>29</a:t>
            </a:fld>
            <a:endParaRPr sz="2400">
              <a:solidFill>
                <a:srgbClr val="888888"/>
              </a:solidFill>
            </a:endParaRPr>
          </a:p>
        </p:txBody>
      </p:sp>
      <p:sp>
        <p:nvSpPr>
          <p:cNvPr id="1025" name="Shape 1025"/>
          <p:cNvSpPr>
            <a:spLocks noGrp="1"/>
          </p:cNvSpPr>
          <p:nvPr>
            <p:ph type="title" idx="4294967295"/>
          </p:nvPr>
        </p:nvSpPr>
        <p:spPr>
          <a:xfrm>
            <a:off x="10383520" y="1390015"/>
            <a:ext cx="3952240" cy="1532255"/>
          </a:xfrm>
          <a:prstGeom prst="rect">
            <a:avLst/>
          </a:prstGeom>
        </p:spPr>
        <p:txBody>
          <a:bodyPr/>
          <a:lstStyle>
            <a:lvl1pPr>
              <a:lnSpc>
                <a:spcPct val="80000"/>
              </a:lnSpc>
              <a:defRPr sz="8400"/>
            </a:lvl1pPr>
          </a:lstStyle>
          <a:p>
            <a:pPr lvl="0">
              <a:defRPr sz="1800">
                <a:solidFill>
                  <a:srgbClr val="000000"/>
                </a:solidFill>
              </a:defRPr>
            </a:pPr>
            <a:r>
              <a:rPr lang="zh-CN" altLang="en-US" sz="7200">
                <a:solidFill>
                  <a:srgbClr val="A4947E"/>
                </a:solidFill>
                <a:latin typeface="微软雅黑" charset="0"/>
                <a:ea typeface="微软雅黑" charset="0"/>
              </a:rPr>
              <a:t>产品研发</a:t>
            </a:r>
          </a:p>
        </p:txBody>
      </p:sp>
      <p:sp>
        <p:nvSpPr>
          <p:cNvPr id="9" name="文本框 8"/>
          <p:cNvSpPr txBox="1"/>
          <p:nvPr/>
        </p:nvSpPr>
        <p:spPr>
          <a:xfrm>
            <a:off x="10015855" y="2307590"/>
            <a:ext cx="4656455"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Product development</a:t>
            </a:r>
          </a:p>
        </p:txBody>
      </p:sp>
      <p:pic>
        <p:nvPicPr>
          <p:cNvPr id="10" name="图片占位符 9" descr="195435fnllm336u13du01p"/>
          <p:cNvPicPr>
            <a:picLocks noGrp="1" noChangeAspect="1"/>
          </p:cNvPicPr>
          <p:nvPr>
            <p:ph type="pic" sz="quarter" idx="12"/>
          </p:nvPr>
        </p:nvPicPr>
        <p:blipFill>
          <a:blip r:embed="rId3"/>
          <a:stretch>
            <a:fillRect/>
          </a:stretch>
        </p:blipFill>
        <p:spPr>
          <a:xfrm>
            <a:off x="18618200" y="1929130"/>
            <a:ext cx="3758565" cy="4267200"/>
          </a:xfrm>
          <a:prstGeom prst="rect">
            <a:avLst/>
          </a:prstGeom>
        </p:spPr>
      </p:pic>
      <p:pic>
        <p:nvPicPr>
          <p:cNvPr id="12" name="图片占位符 11" descr="1195498a60d"/>
          <p:cNvPicPr>
            <a:picLocks noGrp="1" noChangeAspect="1"/>
          </p:cNvPicPr>
          <p:nvPr>
            <p:ph type="pic" sz="quarter" idx="15"/>
          </p:nvPr>
        </p:nvPicPr>
        <p:blipFill>
          <a:blip r:embed="rId4"/>
          <a:stretch>
            <a:fillRect/>
          </a:stretch>
        </p:blipFill>
        <p:spPr>
          <a:xfrm>
            <a:off x="12482195" y="6489065"/>
            <a:ext cx="3826510" cy="3160395"/>
          </a:xfrm>
          <a:prstGeom prst="rect">
            <a:avLst/>
          </a:prstGeom>
        </p:spPr>
      </p:pic>
      <p:pic>
        <p:nvPicPr>
          <p:cNvPr id="14" name="图片占位符 13" descr="195500wwxkkhhxxwq9oq3w"/>
          <p:cNvPicPr>
            <a:picLocks noGrp="1" noChangeAspect="1"/>
          </p:cNvPicPr>
          <p:nvPr>
            <p:ph type="pic" sz="quarter" idx="18"/>
          </p:nvPr>
        </p:nvPicPr>
        <p:blipFill>
          <a:blip r:embed="rId5"/>
          <a:stretch>
            <a:fillRect/>
          </a:stretch>
        </p:blipFill>
        <p:spPr>
          <a:xfrm>
            <a:off x="17866360" y="10014585"/>
            <a:ext cx="4850130" cy="3410585"/>
          </a:xfrm>
          <a:prstGeom prst="rect">
            <a:avLst/>
          </a:prstGeom>
        </p:spPr>
      </p:pic>
      <p:pic>
        <p:nvPicPr>
          <p:cNvPr id="16" name="图片 15" descr="53b10edb1c0"/>
          <p:cNvPicPr>
            <a:picLocks noChangeAspect="1"/>
          </p:cNvPicPr>
          <p:nvPr/>
        </p:nvPicPr>
        <p:blipFill>
          <a:blip r:embed="rId6"/>
          <a:stretch>
            <a:fillRect/>
          </a:stretch>
        </p:blipFill>
        <p:spPr>
          <a:xfrm>
            <a:off x="1515745" y="3037840"/>
            <a:ext cx="3809365" cy="3237865"/>
          </a:xfrm>
          <a:prstGeom prst="rect">
            <a:avLst/>
          </a:prstGeom>
        </p:spPr>
      </p:pic>
      <p:pic>
        <p:nvPicPr>
          <p:cNvPr id="17" name="图片占位符 9" descr="195435fnllm336u13du01p"/>
          <p:cNvPicPr>
            <a:picLocks noChangeAspect="1"/>
          </p:cNvPicPr>
          <p:nvPr/>
        </p:nvPicPr>
        <p:blipFill>
          <a:blip r:embed="rId3"/>
          <a:stretch>
            <a:fillRect/>
          </a:stretch>
        </p:blipFill>
        <p:spPr>
          <a:xfrm>
            <a:off x="1515745" y="10107295"/>
            <a:ext cx="3758565" cy="3302000"/>
          </a:xfrm>
          <a:prstGeom prst="rect">
            <a:avLst/>
          </a:prstGeom>
        </p:spPr>
      </p:pic>
      <p:pic>
        <p:nvPicPr>
          <p:cNvPr id="18" name="图片占位符 13" descr="195500wwxkkhhxxwq9oq3w"/>
          <p:cNvPicPr>
            <a:picLocks noChangeAspect="1"/>
          </p:cNvPicPr>
          <p:nvPr/>
        </p:nvPicPr>
        <p:blipFill>
          <a:blip r:embed="rId5"/>
          <a:stretch>
            <a:fillRect/>
          </a:stretch>
        </p:blipFill>
        <p:spPr>
          <a:xfrm>
            <a:off x="6196330" y="2785745"/>
            <a:ext cx="4850130" cy="3410585"/>
          </a:xfrm>
          <a:prstGeom prst="rect">
            <a:avLst/>
          </a:prstGeom>
        </p:spPr>
      </p:pic>
      <p:pic>
        <p:nvPicPr>
          <p:cNvPr id="19" name="图片占位符 11" descr="1195498a60d"/>
          <p:cNvPicPr>
            <a:picLocks noChangeAspect="1"/>
          </p:cNvPicPr>
          <p:nvPr/>
        </p:nvPicPr>
        <p:blipFill>
          <a:blip r:embed="rId4"/>
          <a:stretch>
            <a:fillRect/>
          </a:stretch>
        </p:blipFill>
        <p:spPr>
          <a:xfrm>
            <a:off x="1447800" y="6645910"/>
            <a:ext cx="3826510" cy="3160395"/>
          </a:xfrm>
          <a:prstGeom prst="rect">
            <a:avLst/>
          </a:prstGeom>
        </p:spPr>
      </p:pic>
      <p:pic>
        <p:nvPicPr>
          <p:cNvPr id="20" name="图片 19" descr="53b10edb1c0"/>
          <p:cNvPicPr>
            <a:picLocks noChangeAspect="1"/>
          </p:cNvPicPr>
          <p:nvPr/>
        </p:nvPicPr>
        <p:blipFill>
          <a:blip r:embed="rId6"/>
          <a:stretch>
            <a:fillRect/>
          </a:stretch>
        </p:blipFill>
        <p:spPr>
          <a:xfrm>
            <a:off x="6574155" y="10139680"/>
            <a:ext cx="3809365" cy="3237865"/>
          </a:xfrm>
          <a:prstGeom prst="rect">
            <a:avLst/>
          </a:prstGeom>
        </p:spPr>
      </p:pic>
      <p:pic>
        <p:nvPicPr>
          <p:cNvPr id="21" name="图片 20" descr="53b10edb1c0"/>
          <p:cNvPicPr>
            <a:picLocks noChangeAspect="1"/>
          </p:cNvPicPr>
          <p:nvPr/>
        </p:nvPicPr>
        <p:blipFill>
          <a:blip r:embed="rId6"/>
          <a:stretch>
            <a:fillRect/>
          </a:stretch>
        </p:blipFill>
        <p:spPr>
          <a:xfrm>
            <a:off x="12482195" y="3037840"/>
            <a:ext cx="3809365" cy="3237865"/>
          </a:xfrm>
          <a:prstGeom prst="rect">
            <a:avLst/>
          </a:prstGeom>
        </p:spPr>
      </p:pic>
      <p:pic>
        <p:nvPicPr>
          <p:cNvPr id="24" name="图片 23" descr="u=963491985,826535351&amp;fm=21&amp;gp=0"/>
          <p:cNvPicPr>
            <a:picLocks noChangeAspect="1"/>
          </p:cNvPicPr>
          <p:nvPr/>
        </p:nvPicPr>
        <p:blipFill>
          <a:blip r:embed="rId7"/>
          <a:stretch>
            <a:fillRect/>
          </a:stretch>
        </p:blipFill>
        <p:spPr>
          <a:xfrm>
            <a:off x="12566015" y="10532110"/>
            <a:ext cx="4107815" cy="26822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240"/>
                                        </p:tgtEl>
                                        <p:attrNameLst>
                                          <p:attrName>style.visibility</p:attrName>
                                        </p:attrNameLst>
                                      </p:cBhvr>
                                      <p:to>
                                        <p:strVal val="visible"/>
                                      </p:to>
                                    </p:set>
                                    <p:animEffect transition="in" filter="wipe(left)">
                                      <p:cBhvr>
                                        <p:cTn id="15" dur="500"/>
                                        <p:tgtEl>
                                          <p:spTgt spid="1240"/>
                                        </p:tgtEl>
                                      </p:cBhvr>
                                    </p:animEffect>
                                  </p:childTnLst>
                                </p:cTn>
                              </p:par>
                            </p:childTnLst>
                          </p:cTn>
                        </p:par>
                        <p:par>
                          <p:cTn id="16" fill="hold">
                            <p:stCondLst>
                              <p:cond delay="2500"/>
                            </p:stCondLst>
                            <p:childTnLst>
                              <p:par>
                                <p:cTn id="17" presetID="22" presetClass="entr" presetSubtype="8" fill="hold" nodeType="afterEffect">
                                  <p:stCondLst>
                                    <p:cond delay="0"/>
                                  </p:stCondLst>
                                  <p:childTnLst>
                                    <p:set>
                                      <p:cBhvr>
                                        <p:cTn id="18" dur="1" fill="hold">
                                          <p:stCondLst>
                                            <p:cond delay="0"/>
                                          </p:stCondLst>
                                        </p:cTn>
                                        <p:tgtEl>
                                          <p:spTgt spid="1239"/>
                                        </p:tgtEl>
                                        <p:attrNameLst>
                                          <p:attrName>style.visibility</p:attrName>
                                        </p:attrNameLst>
                                      </p:cBhvr>
                                      <p:to>
                                        <p:strVal val="visible"/>
                                      </p:to>
                                    </p:set>
                                    <p:animEffect transition="in" filter="wipe(left)">
                                      <p:cBhvr>
                                        <p:cTn id="19" dur="500"/>
                                        <p:tgtEl>
                                          <p:spTgt spid="1239"/>
                                        </p:tgtEl>
                                      </p:cBhvr>
                                    </p:animEffect>
                                  </p:childTnLst>
                                </p:cTn>
                              </p:par>
                            </p:childTnLst>
                          </p:cTn>
                        </p:par>
                        <p:par>
                          <p:cTn id="20" fill="hold">
                            <p:stCondLst>
                              <p:cond delay="3000"/>
                            </p:stCondLst>
                            <p:childTnLst>
                              <p:par>
                                <p:cTn id="21" presetID="22" presetClass="entr" presetSubtype="1" fill="hold" nodeType="afterEffect">
                                  <p:stCondLst>
                                    <p:cond delay="0"/>
                                  </p:stCondLst>
                                  <p:childTnLst>
                                    <p:set>
                                      <p:cBhvr>
                                        <p:cTn id="22" dur="1" fill="hold">
                                          <p:stCondLst>
                                            <p:cond delay="0"/>
                                          </p:stCondLst>
                                        </p:cTn>
                                        <p:tgtEl>
                                          <p:spTgt spid="1236"/>
                                        </p:tgtEl>
                                        <p:attrNameLst>
                                          <p:attrName>style.visibility</p:attrName>
                                        </p:attrNameLst>
                                      </p:cBhvr>
                                      <p:to>
                                        <p:strVal val="visible"/>
                                      </p:to>
                                    </p:set>
                                    <p:animEffect transition="in" filter="wipe(up)">
                                      <p:cBhvr>
                                        <p:cTn id="23" dur="500"/>
                                        <p:tgtEl>
                                          <p:spTgt spid="1236"/>
                                        </p:tgtEl>
                                      </p:cBhvr>
                                    </p:animEffect>
                                  </p:childTnLst>
                                </p:cTn>
                              </p:par>
                            </p:childTnLst>
                          </p:cTn>
                        </p:par>
                        <p:par>
                          <p:cTn id="24" fill="hold">
                            <p:stCondLst>
                              <p:cond delay="3500"/>
                            </p:stCondLst>
                            <p:childTnLst>
                              <p:par>
                                <p:cTn id="25" presetID="22" presetClass="entr" presetSubtype="1" fill="hold" nodeType="afterEffect">
                                  <p:stCondLst>
                                    <p:cond delay="0"/>
                                  </p:stCondLst>
                                  <p:childTnLst>
                                    <p:set>
                                      <p:cBhvr>
                                        <p:cTn id="26" dur="1" fill="hold">
                                          <p:stCondLst>
                                            <p:cond delay="0"/>
                                          </p:stCondLst>
                                        </p:cTn>
                                        <p:tgtEl>
                                          <p:spTgt spid="1237"/>
                                        </p:tgtEl>
                                        <p:attrNameLst>
                                          <p:attrName>style.visibility</p:attrName>
                                        </p:attrNameLst>
                                      </p:cBhvr>
                                      <p:to>
                                        <p:strVal val="visible"/>
                                      </p:to>
                                    </p:set>
                                    <p:animEffect transition="in" filter="wipe(up)">
                                      <p:cBhvr>
                                        <p:cTn id="27" dur="500"/>
                                        <p:tgtEl>
                                          <p:spTgt spid="1237"/>
                                        </p:tgtEl>
                                      </p:cBhvr>
                                    </p:animEffect>
                                  </p:childTnLst>
                                </p:cTn>
                              </p:par>
                            </p:childTnLst>
                          </p:cTn>
                        </p:par>
                        <p:par>
                          <p:cTn id="28" fill="hold">
                            <p:stCondLst>
                              <p:cond delay="4000"/>
                            </p:stCondLst>
                            <p:childTnLst>
                              <p:par>
                                <p:cTn id="29" presetID="22" presetClass="entr" presetSubtype="1" fill="hold" nodeType="afterEffect">
                                  <p:stCondLst>
                                    <p:cond delay="0"/>
                                  </p:stCondLst>
                                  <p:childTnLst>
                                    <p:set>
                                      <p:cBhvr>
                                        <p:cTn id="30" dur="1" fill="hold">
                                          <p:stCondLst>
                                            <p:cond delay="0"/>
                                          </p:stCondLst>
                                        </p:cTn>
                                        <p:tgtEl>
                                          <p:spTgt spid="1238"/>
                                        </p:tgtEl>
                                        <p:attrNameLst>
                                          <p:attrName>style.visibility</p:attrName>
                                        </p:attrNameLst>
                                      </p:cBhvr>
                                      <p:to>
                                        <p:strVal val="visible"/>
                                      </p:to>
                                    </p:set>
                                    <p:animEffect transition="in" filter="wipe(up)">
                                      <p:cBhvr>
                                        <p:cTn id="31" dur="500"/>
                                        <p:tgtEl>
                                          <p:spTgt spid="1238"/>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1250"/>
                                        </p:tgtEl>
                                        <p:attrNameLst>
                                          <p:attrName>style.visibility</p:attrName>
                                        </p:attrNameLst>
                                      </p:cBhvr>
                                      <p:to>
                                        <p:strVal val="visible"/>
                                      </p:to>
                                    </p:set>
                                    <p:animEffect transition="in" filter="fade">
                                      <p:cBhvr>
                                        <p:cTn id="35" dur="500"/>
                                        <p:tgtEl>
                                          <p:spTgt spid="1250"/>
                                        </p:tgtEl>
                                      </p:cBhvr>
                                    </p:animEffect>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1251"/>
                                        </p:tgtEl>
                                        <p:attrNameLst>
                                          <p:attrName>style.visibility</p:attrName>
                                        </p:attrNameLst>
                                      </p:cBhvr>
                                      <p:to>
                                        <p:strVal val="visible"/>
                                      </p:to>
                                    </p:set>
                                    <p:animEffect transition="in" filter="fade">
                                      <p:cBhvr>
                                        <p:cTn id="39" dur="500"/>
                                        <p:tgtEl>
                                          <p:spTgt spid="1251"/>
                                        </p:tgtEl>
                                      </p:cBhvr>
                                    </p:animEffect>
                                  </p:childTnLst>
                                </p:cTn>
                              </p:par>
                            </p:childTnLst>
                          </p:cTn>
                        </p:par>
                        <p:par>
                          <p:cTn id="40" fill="hold">
                            <p:stCondLst>
                              <p:cond delay="5500"/>
                            </p:stCondLst>
                            <p:childTnLst>
                              <p:par>
                                <p:cTn id="41" presetID="5" presetClass="entr" presetSubtype="10"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checkerboard(across)">
                                      <p:cBhvr>
                                        <p:cTn id="43" dur="500"/>
                                        <p:tgtEl>
                                          <p:spTgt spid="21"/>
                                        </p:tgtEl>
                                      </p:cBhvr>
                                    </p:animEffect>
                                  </p:childTnLst>
                                </p:cTn>
                              </p:par>
                            </p:childTnLst>
                          </p:cTn>
                        </p:par>
                        <p:par>
                          <p:cTn id="44" fill="hold">
                            <p:stCondLst>
                              <p:cond delay="6000"/>
                            </p:stCondLst>
                            <p:childTnLst>
                              <p:par>
                                <p:cTn id="45" presetID="5" presetClass="entr" presetSubtype="10" fill="hold"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checkerboard(across)">
                                      <p:cBhvr>
                                        <p:cTn id="47" dur="500"/>
                                        <p:tgtEl>
                                          <p:spTgt spid="19"/>
                                        </p:tgtEl>
                                      </p:cBhvr>
                                    </p:animEffect>
                                  </p:childTnLst>
                                </p:cTn>
                              </p:par>
                            </p:childTnLst>
                          </p:cTn>
                        </p:par>
                        <p:par>
                          <p:cTn id="48" fill="hold">
                            <p:stCondLst>
                              <p:cond delay="6500"/>
                            </p:stCondLst>
                            <p:childTnLst>
                              <p:par>
                                <p:cTn id="49" presetID="5" presetClass="entr" presetSubtype="10"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checkerboard(across)">
                                      <p:cBhvr>
                                        <p:cTn id="51" dur="500"/>
                                        <p:tgtEl>
                                          <p:spTgt spid="20"/>
                                        </p:tgtEl>
                                      </p:cBhvr>
                                    </p:animEffect>
                                  </p:childTnLst>
                                </p:cTn>
                              </p:par>
                            </p:childTnLst>
                          </p:cTn>
                        </p:par>
                        <p:par>
                          <p:cTn id="52" fill="hold">
                            <p:stCondLst>
                              <p:cond delay="7000"/>
                            </p:stCondLst>
                            <p:childTnLst>
                              <p:par>
                                <p:cTn id="53" presetID="5" presetClass="entr" presetSubtype="10"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checkerboard(across)">
                                      <p:cBhvr>
                                        <p:cTn id="55" dur="500"/>
                                        <p:tgtEl>
                                          <p:spTgt spid="16"/>
                                        </p:tgtEl>
                                      </p:cBhvr>
                                    </p:animEffect>
                                  </p:childTnLst>
                                </p:cTn>
                              </p:par>
                            </p:childTnLst>
                          </p:cTn>
                        </p:par>
                        <p:par>
                          <p:cTn id="56" fill="hold">
                            <p:stCondLst>
                              <p:cond delay="7500"/>
                            </p:stCondLst>
                            <p:childTnLst>
                              <p:par>
                                <p:cTn id="57" presetID="5" presetClass="entr" presetSubtype="10"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checkerboard(across)">
                                      <p:cBhvr>
                                        <p:cTn id="59" dur="500"/>
                                        <p:tgtEl>
                                          <p:spTgt spid="12"/>
                                        </p:tgtEl>
                                      </p:cBhvr>
                                    </p:animEffect>
                                  </p:childTnLst>
                                </p:cTn>
                              </p:par>
                            </p:childTnLst>
                          </p:cTn>
                        </p:par>
                        <p:par>
                          <p:cTn id="60" fill="hold">
                            <p:stCondLst>
                              <p:cond delay="8000"/>
                            </p:stCondLst>
                            <p:childTnLst>
                              <p:par>
                                <p:cTn id="61" presetID="10" presetClass="entr" presetSubtype="0" fill="hold" grpId="0" nodeType="afterEffect">
                                  <p:stCondLst>
                                    <p:cond delay="0"/>
                                  </p:stCondLst>
                                  <p:childTnLst>
                                    <p:set>
                                      <p:cBhvr>
                                        <p:cTn id="62" dur="1" fill="hold">
                                          <p:stCondLst>
                                            <p:cond delay="0"/>
                                          </p:stCondLst>
                                        </p:cTn>
                                        <p:tgtEl>
                                          <p:spTgt spid="1253"/>
                                        </p:tgtEl>
                                        <p:attrNameLst>
                                          <p:attrName>style.visibility</p:attrName>
                                        </p:attrNameLst>
                                      </p:cBhvr>
                                      <p:to>
                                        <p:strVal val="visible"/>
                                      </p:to>
                                    </p:set>
                                    <p:animEffect transition="in" filter="fade">
                                      <p:cBhvr>
                                        <p:cTn id="63" dur="500"/>
                                        <p:tgtEl>
                                          <p:spTgt spid="1253"/>
                                        </p:tgtEl>
                                      </p:cBhvr>
                                    </p:animEffect>
                                  </p:childTnLst>
                                </p:cTn>
                              </p:par>
                            </p:childTnLst>
                          </p:cTn>
                        </p:par>
                        <p:par>
                          <p:cTn id="64" fill="hold">
                            <p:stCondLst>
                              <p:cond delay="8500"/>
                            </p:stCondLst>
                            <p:childTnLst>
                              <p:par>
                                <p:cTn id="65" presetID="10" presetClass="entr" presetSubtype="0" fill="hold" grpId="0" nodeType="afterEffect">
                                  <p:stCondLst>
                                    <p:cond delay="0"/>
                                  </p:stCondLst>
                                  <p:childTnLst>
                                    <p:set>
                                      <p:cBhvr>
                                        <p:cTn id="66" dur="1" fill="hold">
                                          <p:stCondLst>
                                            <p:cond delay="0"/>
                                          </p:stCondLst>
                                        </p:cTn>
                                        <p:tgtEl>
                                          <p:spTgt spid="1254"/>
                                        </p:tgtEl>
                                        <p:attrNameLst>
                                          <p:attrName>style.visibility</p:attrName>
                                        </p:attrNameLst>
                                      </p:cBhvr>
                                      <p:to>
                                        <p:strVal val="visible"/>
                                      </p:to>
                                    </p:set>
                                    <p:animEffect transition="in" filter="fade">
                                      <p:cBhvr>
                                        <p:cTn id="67" dur="500"/>
                                        <p:tgtEl>
                                          <p:spTgt spid="1254"/>
                                        </p:tgtEl>
                                      </p:cBhvr>
                                    </p:animEffect>
                                  </p:childTnLst>
                                </p:cTn>
                              </p:par>
                            </p:childTnLst>
                          </p:cTn>
                        </p:par>
                        <p:par>
                          <p:cTn id="68" fill="hold">
                            <p:stCondLst>
                              <p:cond delay="9000"/>
                            </p:stCondLst>
                            <p:childTnLst>
                              <p:par>
                                <p:cTn id="69" presetID="5" presetClass="entr" presetSubtype="10" fill="hold" nodeType="after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checkerboard(across)">
                                      <p:cBhvr>
                                        <p:cTn id="71" dur="500"/>
                                        <p:tgtEl>
                                          <p:spTgt spid="10"/>
                                        </p:tgtEl>
                                      </p:cBhvr>
                                    </p:animEffect>
                                  </p:childTnLst>
                                </p:cTn>
                              </p:par>
                            </p:childTnLst>
                          </p:cTn>
                        </p:par>
                        <p:par>
                          <p:cTn id="72" fill="hold">
                            <p:stCondLst>
                              <p:cond delay="9500"/>
                            </p:stCondLst>
                            <p:childTnLst>
                              <p:par>
                                <p:cTn id="73" presetID="5" presetClass="entr" presetSubtype="10" fill="hold"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checkerboard(across)">
                                      <p:cBhvr>
                                        <p:cTn id="75" dur="500"/>
                                        <p:tgtEl>
                                          <p:spTgt spid="17"/>
                                        </p:tgtEl>
                                      </p:cBhvr>
                                    </p:animEffect>
                                  </p:childTnLst>
                                </p:cTn>
                              </p:par>
                            </p:childTnLst>
                          </p:cTn>
                        </p:par>
                        <p:par>
                          <p:cTn id="76" fill="hold">
                            <p:stCondLst>
                              <p:cond delay="10000"/>
                            </p:stCondLst>
                            <p:childTnLst>
                              <p:par>
                                <p:cTn id="77" presetID="5" presetClass="entr" presetSubtype="10" fill="hold"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checkerboard(across)">
                                      <p:cBhvr>
                                        <p:cTn id="79" dur="500"/>
                                        <p:tgtEl>
                                          <p:spTgt spid="14"/>
                                        </p:tgtEl>
                                      </p:cBhvr>
                                    </p:animEffect>
                                  </p:childTnLst>
                                </p:cTn>
                              </p:par>
                            </p:childTnLst>
                          </p:cTn>
                        </p:par>
                        <p:par>
                          <p:cTn id="80" fill="hold">
                            <p:stCondLst>
                              <p:cond delay="10500"/>
                            </p:stCondLst>
                            <p:childTnLst>
                              <p:par>
                                <p:cTn id="81" presetID="5" presetClass="entr" presetSubtype="1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checkerboard(across)">
                                      <p:cBhvr>
                                        <p:cTn id="83" dur="500"/>
                                        <p:tgtEl>
                                          <p:spTgt spid="18"/>
                                        </p:tgtEl>
                                      </p:cBhvr>
                                    </p:animEffect>
                                  </p:childTnLst>
                                </p:cTn>
                              </p:par>
                            </p:childTnLst>
                          </p:cTn>
                        </p:par>
                        <p:par>
                          <p:cTn id="84" fill="hold">
                            <p:stCondLst>
                              <p:cond delay="11000"/>
                            </p:stCondLst>
                            <p:childTnLst>
                              <p:par>
                                <p:cTn id="85" presetID="5" presetClass="entr" presetSubtype="10" fill="hold"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checkerboard(across)">
                                      <p:cBhvr>
                                        <p:cTn id="8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0" grpId="0" animBg="1"/>
      <p:bldP spid="1251" grpId="0" animBg="1"/>
      <p:bldP spid="1253" grpId="0" animBg="1"/>
      <p:bldP spid="1254" grpId="0" animBg="1"/>
      <p:bldP spid="1025" grpId="0"/>
      <p:bldP spid="9"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 name="Shape 1833"/>
          <p:cNvSpPr>
            <a:spLocks noGrp="1"/>
          </p:cNvSpPr>
          <p:nvPr>
            <p:ph type="sldNum" sz="quarter" idx="2"/>
          </p:nvPr>
        </p:nvSpPr>
        <p:spPr>
          <a:prstGeom prst="rect">
            <a:avLst/>
          </a:prstGeom>
        </p:spPr>
        <p:txBody>
          <a:bodyPr lIns="0" tIns="0" rIns="0" bIns="0"/>
          <a:lstStyle/>
          <a:p>
            <a:pPr lvl="0">
              <a:defRPr sz="1800">
                <a:solidFill>
                  <a:srgbClr val="000000"/>
                </a:solidFill>
              </a:defRPr>
            </a:pPr>
            <a:fld id="{86CB4B4D-7CA3-9044-876B-883B54F8677D}" type="slidenum">
              <a:rPr sz="2400">
                <a:solidFill>
                  <a:srgbClr val="888888"/>
                </a:solidFill>
              </a:rPr>
              <a:t>30</a:t>
            </a:fld>
            <a:endParaRPr sz="2400">
              <a:solidFill>
                <a:srgbClr val="888888"/>
              </a:solidFill>
            </a:endParaRPr>
          </a:p>
        </p:txBody>
      </p:sp>
      <p:graphicFrame>
        <p:nvGraphicFramePr>
          <p:cNvPr id="1836" name="Table 1836"/>
          <p:cNvGraphicFramePr/>
          <p:nvPr/>
        </p:nvGraphicFramePr>
        <p:xfrm>
          <a:off x="1692597" y="4123395"/>
          <a:ext cx="21167601" cy="8229600"/>
        </p:xfrm>
        <a:graphic>
          <a:graphicData uri="http://schemas.openxmlformats.org/drawingml/2006/table">
            <a:tbl>
              <a:tblPr bandRow="1">
                <a:tableStyleId>{4C3C2611-4C71-4FC5-86AE-919BDF0F9419}</a:tableStyleId>
              </a:tblPr>
              <a:tblGrid>
                <a:gridCol w="3023943"/>
                <a:gridCol w="3023943"/>
                <a:gridCol w="3023943"/>
                <a:gridCol w="3023943"/>
                <a:gridCol w="3023943"/>
                <a:gridCol w="3023943"/>
                <a:gridCol w="3023943"/>
              </a:tblGrid>
              <a:tr h="1645920">
                <a:tc>
                  <a:txBody>
                    <a:bodyPr/>
                    <a:lstStyle/>
                    <a:p>
                      <a:pPr lvl="0" algn="ctr">
                        <a:defRPr sz="2800" b="0" i="0">
                          <a:solidFill>
                            <a:srgbClr val="535353"/>
                          </a:solidFill>
                          <a:latin typeface="Lora"/>
                          <a:ea typeface="Lora"/>
                          <a:cs typeface="Lora"/>
                          <a:sym typeface="Lora"/>
                        </a:defRPr>
                      </a:pPr>
                      <a:endParaRPr sz="3200">
                        <a:latin typeface="微软雅黑" charset="0"/>
                        <a:ea typeface="微软雅黑" charset="0"/>
                        <a:cs typeface="Agency FB" charset="0"/>
                      </a:endParaRPr>
                    </a:p>
                  </a:txBody>
                  <a:tcPr marL="63500" marR="63500" marT="63500" marB="63500" anchor="ctr" horzOverflow="overflow">
                    <a:lnL w="12700">
                      <a:miter lim="400000"/>
                    </a:lnL>
                    <a:lnR w="12700">
                      <a:solidFill>
                        <a:srgbClr val="A7A7A7"/>
                      </a:solidFill>
                      <a:miter lim="400000"/>
                    </a:lnR>
                    <a:lnT w="12700">
                      <a:miter lim="400000"/>
                    </a:lnT>
                    <a:lnB w="12700">
                      <a:solidFill>
                        <a:srgbClr val="A7A7A7"/>
                      </a:solidFill>
                      <a:miter lim="400000"/>
                    </a:lnB>
                    <a:solidFill>
                      <a:srgbClr val="FEFDFF"/>
                    </a:solidFill>
                  </a:tcPr>
                </a:tc>
                <a:tc>
                  <a:txBody>
                    <a:bodyPr/>
                    <a:lstStyle/>
                    <a:p>
                      <a:pPr lvl="0" algn="ctr">
                        <a:defRPr sz="1800" b="0" i="0"/>
                      </a:pPr>
                      <a:r>
                        <a:rPr lang="zh-CN" altLang="en-US" sz="3200">
                          <a:solidFill>
                            <a:srgbClr val="535353"/>
                          </a:solidFill>
                          <a:latin typeface="微软雅黑" charset="0"/>
                          <a:ea typeface="微软雅黑" charset="0"/>
                          <a:cs typeface="Agency FB" charset="0"/>
                          <a:sym typeface="Lora"/>
                        </a:rPr>
                        <a:t>外观</a:t>
                      </a:r>
                    </a:p>
                  </a:txBody>
                  <a:tcPr marL="63500" marR="63500" marT="63500" marB="63500" anchor="ctr" horzOverflow="overflow">
                    <a:lnL w="12700">
                      <a:solidFill>
                        <a:srgbClr val="A7A7A7"/>
                      </a:solidFill>
                      <a:miter lim="400000"/>
                    </a:lnL>
                    <a:lnR w="12700">
                      <a:solidFill>
                        <a:srgbClr val="A7A7A7"/>
                      </a:solidFill>
                      <a:miter lim="400000"/>
                    </a:lnR>
                    <a:lnT w="12700">
                      <a:miter lim="400000"/>
                    </a:lnT>
                    <a:lnB w="12700">
                      <a:solidFill>
                        <a:srgbClr val="A7A7A7"/>
                      </a:solidFill>
                      <a:miter lim="400000"/>
                    </a:lnB>
                    <a:solidFill>
                      <a:srgbClr val="FEFDFF"/>
                    </a:solidFill>
                  </a:tcPr>
                </a:tc>
                <a:tc>
                  <a:txBody>
                    <a:bodyPr/>
                    <a:lstStyle/>
                    <a:p>
                      <a:pPr lvl="0" algn="ctr">
                        <a:defRPr sz="1800" b="0" i="0"/>
                      </a:pPr>
                      <a:r>
                        <a:rPr lang="zh-CN" sz="3200">
                          <a:solidFill>
                            <a:srgbClr val="535353"/>
                          </a:solidFill>
                          <a:latin typeface="微软雅黑" charset="0"/>
                          <a:ea typeface="微软雅黑" charset="0"/>
                          <a:cs typeface="Agency FB" charset="0"/>
                          <a:sym typeface="Lora"/>
                        </a:rPr>
                        <a:t>造型</a:t>
                      </a:r>
                    </a:p>
                  </a:txBody>
                  <a:tcPr marL="63500" marR="63500" marT="63500" marB="63500" anchor="ctr" horzOverflow="overflow">
                    <a:lnL w="12700">
                      <a:solidFill>
                        <a:srgbClr val="A7A7A7"/>
                      </a:solidFill>
                      <a:miter lim="400000"/>
                    </a:lnL>
                    <a:lnR w="12700">
                      <a:solidFill>
                        <a:srgbClr val="A7A7A7"/>
                      </a:solidFill>
                      <a:miter lim="400000"/>
                    </a:lnR>
                    <a:lnT w="12700">
                      <a:miter lim="400000"/>
                    </a:lnT>
                    <a:lnB w="12700">
                      <a:solidFill>
                        <a:srgbClr val="A7A7A7"/>
                      </a:solidFill>
                      <a:miter lim="400000"/>
                    </a:lnB>
                    <a:solidFill>
                      <a:srgbClr val="FEFDFF"/>
                    </a:solidFill>
                  </a:tcPr>
                </a:tc>
                <a:tc>
                  <a:txBody>
                    <a:bodyPr/>
                    <a:lstStyle/>
                    <a:p>
                      <a:pPr lvl="0" algn="ctr">
                        <a:defRPr sz="1800" b="0" i="0"/>
                      </a:pPr>
                      <a:r>
                        <a:rPr lang="zh-CN" sz="3200">
                          <a:solidFill>
                            <a:srgbClr val="535353"/>
                          </a:solidFill>
                          <a:latin typeface="微软雅黑" charset="0"/>
                          <a:ea typeface="微软雅黑" charset="0"/>
                          <a:cs typeface="Agency FB" charset="0"/>
                          <a:sym typeface="Lora"/>
                        </a:rPr>
                        <a:t>功能</a:t>
                      </a:r>
                    </a:p>
                  </a:txBody>
                  <a:tcPr marL="63500" marR="63500" marT="63500" marB="63500" anchor="ctr" horzOverflow="overflow">
                    <a:lnL w="12700">
                      <a:solidFill>
                        <a:srgbClr val="A7A7A7"/>
                      </a:solidFill>
                      <a:miter lim="400000"/>
                    </a:lnL>
                    <a:lnR w="12700">
                      <a:solidFill>
                        <a:srgbClr val="A7A7A7"/>
                      </a:solidFill>
                      <a:miter lim="400000"/>
                    </a:lnR>
                    <a:lnT w="12700">
                      <a:miter lim="400000"/>
                    </a:lnT>
                    <a:lnB w="12700">
                      <a:solidFill>
                        <a:srgbClr val="A7A7A7"/>
                      </a:solidFill>
                      <a:miter lim="400000"/>
                    </a:lnB>
                    <a:solidFill>
                      <a:srgbClr val="FEFDFF"/>
                    </a:solidFill>
                  </a:tcPr>
                </a:tc>
                <a:tc>
                  <a:txBody>
                    <a:bodyPr/>
                    <a:lstStyle/>
                    <a:p>
                      <a:pPr lvl="0" algn="ctr">
                        <a:defRPr sz="1800" b="0" i="0"/>
                      </a:pPr>
                      <a:r>
                        <a:rPr lang="zh-CN" sz="3200">
                          <a:solidFill>
                            <a:srgbClr val="535353"/>
                          </a:solidFill>
                          <a:latin typeface="微软雅黑" charset="0"/>
                          <a:ea typeface="微软雅黑" charset="0"/>
                          <a:cs typeface="Agency FB" charset="0"/>
                          <a:sym typeface="Lora"/>
                        </a:rPr>
                        <a:t>应用</a:t>
                      </a:r>
                    </a:p>
                  </a:txBody>
                  <a:tcPr marL="63500" marR="63500" marT="63500" marB="63500" anchor="ctr" horzOverflow="overflow">
                    <a:lnL w="12700">
                      <a:solidFill>
                        <a:srgbClr val="A7A7A7"/>
                      </a:solidFill>
                      <a:miter lim="400000"/>
                    </a:lnL>
                    <a:lnR w="12700">
                      <a:solidFill>
                        <a:srgbClr val="A7A7A7"/>
                      </a:solidFill>
                      <a:miter lim="400000"/>
                    </a:lnR>
                    <a:lnT w="12700">
                      <a:miter lim="400000"/>
                    </a:lnT>
                    <a:lnB w="12700">
                      <a:solidFill>
                        <a:srgbClr val="A7A7A7"/>
                      </a:solidFill>
                      <a:miter lim="400000"/>
                    </a:lnB>
                    <a:solidFill>
                      <a:srgbClr val="FEFDFF"/>
                    </a:solidFill>
                  </a:tcPr>
                </a:tc>
                <a:tc>
                  <a:txBody>
                    <a:bodyPr/>
                    <a:lstStyle/>
                    <a:p>
                      <a:pPr lvl="0" algn="ctr">
                        <a:defRPr sz="1800" b="0" i="0"/>
                      </a:pPr>
                      <a:r>
                        <a:rPr lang="zh-CN" sz="3200">
                          <a:solidFill>
                            <a:srgbClr val="535353"/>
                          </a:solidFill>
                          <a:latin typeface="微软雅黑" charset="0"/>
                          <a:ea typeface="微软雅黑" charset="0"/>
                          <a:cs typeface="Agency FB" charset="0"/>
                          <a:sym typeface="Lora"/>
                        </a:rPr>
                        <a:t>方便</a:t>
                      </a:r>
                    </a:p>
                  </a:txBody>
                  <a:tcPr marL="63500" marR="63500" marT="63500" marB="63500" anchor="ctr" horzOverflow="overflow">
                    <a:lnL w="12700">
                      <a:solidFill>
                        <a:srgbClr val="A7A7A7"/>
                      </a:solidFill>
                      <a:miter lim="400000"/>
                    </a:lnL>
                    <a:lnR w="12700">
                      <a:solidFill>
                        <a:srgbClr val="A7A7A7"/>
                      </a:solidFill>
                      <a:miter lim="400000"/>
                    </a:lnR>
                    <a:lnT w="12700">
                      <a:miter lim="400000"/>
                    </a:lnT>
                    <a:lnB w="12700">
                      <a:solidFill>
                        <a:srgbClr val="A7A7A7"/>
                      </a:solidFill>
                      <a:miter lim="400000"/>
                    </a:lnB>
                    <a:solidFill>
                      <a:srgbClr val="FEFDFF"/>
                    </a:solidFill>
                  </a:tcPr>
                </a:tc>
                <a:tc>
                  <a:txBody>
                    <a:bodyPr/>
                    <a:lstStyle/>
                    <a:p>
                      <a:pPr lvl="0" algn="ctr">
                        <a:defRPr sz="1800" b="0" i="0"/>
                      </a:pPr>
                      <a:r>
                        <a:rPr lang="zh-CN" sz="3200">
                          <a:solidFill>
                            <a:srgbClr val="535353"/>
                          </a:solidFill>
                          <a:latin typeface="微软雅黑" charset="0"/>
                          <a:ea typeface="微软雅黑" charset="0"/>
                          <a:cs typeface="Agency FB" charset="0"/>
                          <a:sym typeface="Lora"/>
                        </a:rPr>
                        <a:t>实用</a:t>
                      </a:r>
                    </a:p>
                  </a:txBody>
                  <a:tcPr marL="63500" marR="63500" marT="63500" marB="63500" anchor="ctr" horzOverflow="overflow">
                    <a:lnL w="12700">
                      <a:solidFill>
                        <a:srgbClr val="A7A7A7"/>
                      </a:solidFill>
                      <a:miter lim="400000"/>
                    </a:lnL>
                    <a:lnR w="12700">
                      <a:miter lim="400000"/>
                    </a:lnR>
                    <a:lnT w="12700">
                      <a:miter lim="400000"/>
                    </a:lnT>
                    <a:lnB w="12700">
                      <a:solidFill>
                        <a:srgbClr val="A7A7A7"/>
                      </a:solidFill>
                      <a:miter lim="400000"/>
                    </a:lnB>
                    <a:solidFill>
                      <a:srgbClr val="FEFDFF"/>
                    </a:solidFill>
                  </a:tcPr>
                </a:tc>
              </a:tr>
              <a:tr h="1645920">
                <a:tc>
                  <a:txBody>
                    <a:bodyPr/>
                    <a:lstStyle/>
                    <a:p>
                      <a:pPr lvl="0" algn="ctr">
                        <a:defRPr sz="1800" b="0" i="0"/>
                      </a:pPr>
                      <a:r>
                        <a:rPr lang="zh-CN" sz="3200">
                          <a:solidFill>
                            <a:srgbClr val="A4947E"/>
                          </a:solidFill>
                          <a:latin typeface="微软雅黑" charset="0"/>
                          <a:ea typeface="微软雅黑" charset="0"/>
                          <a:cs typeface="Agency FB" charset="0"/>
                          <a:sym typeface="Lora"/>
                        </a:rPr>
                        <a:t>产品一</a:t>
                      </a:r>
                    </a:p>
                  </a:txBody>
                  <a:tcPr marL="63500" marR="63500" marT="63500" marB="63500" anchor="ctr" horzOverflow="overflow">
                    <a:lnL w="12700">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miter lim="400000"/>
                    </a:lnR>
                    <a:lnT w="12700">
                      <a:solidFill>
                        <a:srgbClr val="A7A7A7"/>
                      </a:solidFill>
                      <a:miter lim="400000"/>
                    </a:lnT>
                    <a:lnB w="12700">
                      <a:solidFill>
                        <a:srgbClr val="A7A7A7"/>
                      </a:solidFill>
                      <a:miter lim="400000"/>
                    </a:lnB>
                    <a:solidFill>
                      <a:srgbClr val="FEFDFF"/>
                    </a:solidFill>
                  </a:tcPr>
                </a:tc>
              </a:tr>
              <a:tr h="1645920">
                <a:tc>
                  <a:txBody>
                    <a:bodyPr/>
                    <a:lstStyle/>
                    <a:p>
                      <a:pPr lvl="0" algn="ctr">
                        <a:defRPr sz="1800" b="0" i="0"/>
                      </a:pPr>
                      <a:r>
                        <a:rPr lang="zh-CN" sz="3200">
                          <a:solidFill>
                            <a:srgbClr val="A4947E"/>
                          </a:solidFill>
                          <a:latin typeface="微软雅黑" charset="0"/>
                          <a:ea typeface="微软雅黑" charset="0"/>
                          <a:cs typeface="Agency FB" charset="0"/>
                          <a:sym typeface="Lora"/>
                        </a:rPr>
                        <a:t>产品二</a:t>
                      </a:r>
                    </a:p>
                  </a:txBody>
                  <a:tcPr marL="63500" marR="63500" marT="63500" marB="63500" anchor="ctr" horzOverflow="overflow">
                    <a:lnL w="12700">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miter lim="400000"/>
                    </a:lnR>
                    <a:lnT w="12700">
                      <a:solidFill>
                        <a:srgbClr val="A7A7A7"/>
                      </a:solidFill>
                      <a:miter lim="400000"/>
                    </a:lnT>
                    <a:lnB w="12700">
                      <a:solidFill>
                        <a:srgbClr val="A7A7A7"/>
                      </a:solidFill>
                      <a:miter lim="400000"/>
                    </a:lnB>
                    <a:solidFill>
                      <a:srgbClr val="FEFDFF"/>
                    </a:solidFill>
                  </a:tcPr>
                </a:tc>
              </a:tr>
              <a:tr h="1645920">
                <a:tc>
                  <a:txBody>
                    <a:bodyPr/>
                    <a:lstStyle/>
                    <a:p>
                      <a:pPr lvl="0" algn="ctr">
                        <a:defRPr sz="1800" b="0" i="0"/>
                      </a:pPr>
                      <a:r>
                        <a:rPr lang="zh-CN" sz="3200">
                          <a:solidFill>
                            <a:srgbClr val="A4947E"/>
                          </a:solidFill>
                          <a:latin typeface="微软雅黑" charset="0"/>
                          <a:ea typeface="微软雅黑" charset="0"/>
                          <a:cs typeface="Agency FB" charset="0"/>
                          <a:sym typeface="Lora"/>
                        </a:rPr>
                        <a:t>产品三</a:t>
                      </a:r>
                    </a:p>
                  </a:txBody>
                  <a:tcPr marL="63500" marR="63500" marT="63500" marB="63500" anchor="ctr" horzOverflow="overflow">
                    <a:lnL w="12700">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solidFill>
                        <a:srgbClr val="A7A7A7"/>
                      </a:solidFill>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miter lim="400000"/>
                    </a:lnR>
                    <a:lnT w="12700">
                      <a:solidFill>
                        <a:srgbClr val="A7A7A7"/>
                      </a:solidFill>
                      <a:miter lim="400000"/>
                    </a:lnT>
                    <a:lnB w="12700">
                      <a:solidFill>
                        <a:srgbClr val="A7A7A7"/>
                      </a:solidFill>
                      <a:miter lim="400000"/>
                    </a:lnB>
                    <a:solidFill>
                      <a:srgbClr val="FEFDFF"/>
                    </a:solidFill>
                  </a:tcPr>
                </a:tc>
              </a:tr>
              <a:tr h="1645920">
                <a:tc>
                  <a:txBody>
                    <a:bodyPr/>
                    <a:lstStyle/>
                    <a:p>
                      <a:pPr lvl="0" algn="ctr">
                        <a:defRPr sz="1800" b="0" i="0"/>
                      </a:pPr>
                      <a:r>
                        <a:rPr lang="zh-CN" sz="3200">
                          <a:solidFill>
                            <a:srgbClr val="A4947E"/>
                          </a:solidFill>
                          <a:latin typeface="微软雅黑" charset="0"/>
                          <a:ea typeface="微软雅黑" charset="0"/>
                          <a:cs typeface="Agency FB" charset="0"/>
                          <a:sym typeface="Lora"/>
                        </a:rPr>
                        <a:t>产品四</a:t>
                      </a:r>
                    </a:p>
                  </a:txBody>
                  <a:tcPr marL="63500" marR="63500" marT="63500" marB="63500" anchor="ctr" horzOverflow="overflow">
                    <a:lnL w="12700">
                      <a:miter lim="400000"/>
                    </a:lnL>
                    <a:lnR w="12700">
                      <a:solidFill>
                        <a:srgbClr val="A7A7A7"/>
                      </a:solidFill>
                      <a:miter lim="400000"/>
                    </a:lnR>
                    <a:lnT w="12700">
                      <a:solidFill>
                        <a:srgbClr val="A7A7A7"/>
                      </a:solidFill>
                      <a:miter lim="400000"/>
                    </a:lnT>
                    <a:lnB w="12700">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miter lim="400000"/>
                    </a:lnB>
                    <a:solidFill>
                      <a:srgbClr val="FEFDFF"/>
                    </a:solidFill>
                  </a:tcPr>
                </a:tc>
                <a:tc>
                  <a:txBody>
                    <a:bodyPr/>
                    <a:lstStyle/>
                    <a:p>
                      <a:pPr lvl="0" algn="l">
                        <a:defRPr sz="3600"/>
                      </a:pPr>
                      <a:endParaRPr sz="3200">
                        <a:latin typeface="微软雅黑" charset="0"/>
                        <a:ea typeface="微软雅黑" charset="0"/>
                      </a:endParaRPr>
                    </a:p>
                  </a:txBody>
                  <a:tcPr marL="63500" marR="63500" marT="63500" marB="63500" horzOverflow="overflow">
                    <a:lnL w="12700">
                      <a:solidFill>
                        <a:srgbClr val="A7A7A7"/>
                      </a:solidFill>
                      <a:miter lim="400000"/>
                    </a:lnL>
                    <a:lnR w="12700">
                      <a:solidFill>
                        <a:srgbClr val="A7A7A7"/>
                      </a:solidFill>
                      <a:miter lim="400000"/>
                    </a:lnR>
                    <a:lnT w="12700">
                      <a:solidFill>
                        <a:srgbClr val="A7A7A7"/>
                      </a:solidFill>
                      <a:miter lim="400000"/>
                    </a:lnT>
                    <a:lnB w="12700">
                      <a:miter lim="400000"/>
                    </a:lnB>
                    <a:solidFill>
                      <a:srgbClr val="FEFDFF"/>
                    </a:solidFill>
                  </a:tcPr>
                </a:tc>
                <a:tc>
                  <a:txBody>
                    <a:bodyPr/>
                    <a:lstStyle/>
                    <a:p>
                      <a:pPr lvl="0" algn="l">
                        <a:defRPr sz="3600"/>
                      </a:pPr>
                      <a:endParaRPr sz="3200" dirty="0">
                        <a:latin typeface="微软雅黑" charset="0"/>
                        <a:ea typeface="微软雅黑" charset="0"/>
                      </a:endParaRPr>
                    </a:p>
                  </a:txBody>
                  <a:tcPr marL="63500" marR="63500" marT="63500" marB="63500" horzOverflow="overflow">
                    <a:lnL w="12700">
                      <a:solidFill>
                        <a:srgbClr val="A7A7A7"/>
                      </a:solidFill>
                      <a:miter lim="400000"/>
                    </a:lnL>
                    <a:lnR w="12700">
                      <a:miter lim="400000"/>
                    </a:lnR>
                    <a:lnT w="12700">
                      <a:solidFill>
                        <a:srgbClr val="A7A7A7"/>
                      </a:solidFill>
                      <a:miter lim="400000"/>
                    </a:lnT>
                    <a:lnB w="12700">
                      <a:miter lim="400000"/>
                    </a:lnB>
                    <a:solidFill>
                      <a:srgbClr val="FEFDFF"/>
                    </a:solidFill>
                  </a:tcPr>
                </a:tc>
              </a:tr>
            </a:tbl>
          </a:graphicData>
        </a:graphic>
      </p:graphicFrame>
      <p:pic>
        <p:nvPicPr>
          <p:cNvPr id="2" name="Image 1"/>
          <p:cNvPicPr>
            <a:picLocks noChangeAspect="1"/>
          </p:cNvPicPr>
          <p:nvPr/>
        </p:nvPicPr>
        <p:blipFill>
          <a:blip r:embed="rId3"/>
          <a:stretch>
            <a:fillRect/>
          </a:stretch>
        </p:blipFill>
        <p:spPr>
          <a:xfrm>
            <a:off x="5931343" y="6396020"/>
            <a:ext cx="520700" cy="381000"/>
          </a:xfrm>
          <a:prstGeom prst="rect">
            <a:avLst/>
          </a:prstGeom>
        </p:spPr>
      </p:pic>
      <p:pic>
        <p:nvPicPr>
          <p:cNvPr id="3" name="Image 2"/>
          <p:cNvPicPr>
            <a:picLocks noChangeAspect="1"/>
          </p:cNvPicPr>
          <p:nvPr/>
        </p:nvPicPr>
        <p:blipFill>
          <a:blip r:embed="rId3"/>
          <a:stretch>
            <a:fillRect/>
          </a:stretch>
        </p:blipFill>
        <p:spPr>
          <a:xfrm>
            <a:off x="11931649" y="6396020"/>
            <a:ext cx="520700" cy="381000"/>
          </a:xfrm>
          <a:prstGeom prst="rect">
            <a:avLst/>
          </a:prstGeom>
        </p:spPr>
      </p:pic>
      <p:pic>
        <p:nvPicPr>
          <p:cNvPr id="15" name="Image 14"/>
          <p:cNvPicPr>
            <a:picLocks noChangeAspect="1"/>
          </p:cNvPicPr>
          <p:nvPr/>
        </p:nvPicPr>
        <p:blipFill>
          <a:blip r:embed="rId3"/>
          <a:stretch>
            <a:fillRect/>
          </a:stretch>
        </p:blipFill>
        <p:spPr>
          <a:xfrm>
            <a:off x="11931649" y="9720828"/>
            <a:ext cx="520700" cy="381000"/>
          </a:xfrm>
          <a:prstGeom prst="rect">
            <a:avLst/>
          </a:prstGeom>
        </p:spPr>
      </p:pic>
      <p:pic>
        <p:nvPicPr>
          <p:cNvPr id="16" name="Image 15"/>
          <p:cNvPicPr>
            <a:picLocks noChangeAspect="1"/>
          </p:cNvPicPr>
          <p:nvPr/>
        </p:nvPicPr>
        <p:blipFill>
          <a:blip r:embed="rId3"/>
          <a:stretch>
            <a:fillRect/>
          </a:stretch>
        </p:blipFill>
        <p:spPr>
          <a:xfrm>
            <a:off x="15032523" y="8047695"/>
            <a:ext cx="520700" cy="381000"/>
          </a:xfrm>
          <a:prstGeom prst="rect">
            <a:avLst/>
          </a:prstGeom>
        </p:spPr>
      </p:pic>
      <p:pic>
        <p:nvPicPr>
          <p:cNvPr id="17" name="Image 16"/>
          <p:cNvPicPr>
            <a:picLocks noChangeAspect="1"/>
          </p:cNvPicPr>
          <p:nvPr/>
        </p:nvPicPr>
        <p:blipFill>
          <a:blip r:embed="rId3"/>
          <a:stretch>
            <a:fillRect/>
          </a:stretch>
        </p:blipFill>
        <p:spPr>
          <a:xfrm>
            <a:off x="18074302" y="11474983"/>
            <a:ext cx="520700" cy="381000"/>
          </a:xfrm>
          <a:prstGeom prst="rect">
            <a:avLst/>
          </a:prstGeom>
        </p:spPr>
      </p:pic>
      <p:sp>
        <p:nvSpPr>
          <p:cNvPr id="1025" name="Shape 1025"/>
          <p:cNvSpPr>
            <a:spLocks noGrp="1"/>
          </p:cNvSpPr>
          <p:nvPr>
            <p:ph type="title"/>
          </p:nvPr>
        </p:nvSpPr>
        <p:spPr>
          <a:xfrm>
            <a:off x="9827260" y="1044575"/>
            <a:ext cx="5455285" cy="1532255"/>
          </a:xfrm>
          <a:prstGeom prst="rect">
            <a:avLst/>
          </a:prstGeom>
        </p:spPr>
        <p:txBody>
          <a:bodyPr>
            <a:normAutofit fontScale="90000"/>
          </a:bodyPr>
          <a:lstStyle>
            <a:lvl1pPr>
              <a:lnSpc>
                <a:spcPct val="80000"/>
              </a:lnSpc>
              <a:defRPr sz="8400"/>
            </a:lvl1pPr>
          </a:lstStyle>
          <a:p>
            <a:pPr lvl="0">
              <a:defRPr sz="1800">
                <a:solidFill>
                  <a:srgbClr val="000000"/>
                </a:solidFill>
              </a:defRPr>
            </a:pPr>
            <a:r>
              <a:rPr lang="zh-CN" altLang="en-US" sz="7200">
                <a:solidFill>
                  <a:srgbClr val="A4947E"/>
                </a:solidFill>
                <a:latin typeface="微软雅黑" charset="0"/>
                <a:ea typeface="微软雅黑" charset="0"/>
              </a:rPr>
              <a:t>产品民意调研</a:t>
            </a:r>
          </a:p>
        </p:txBody>
      </p:sp>
      <p:sp>
        <p:nvSpPr>
          <p:cNvPr id="7" name="文本框 6"/>
          <p:cNvSpPr txBox="1"/>
          <p:nvPr/>
        </p:nvSpPr>
        <p:spPr>
          <a:xfrm>
            <a:off x="9599295" y="2195830"/>
            <a:ext cx="5760085"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Product Opinion Research</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836"/>
                                        </p:tgtEl>
                                        <p:attrNameLst>
                                          <p:attrName>style.visibility</p:attrName>
                                        </p:attrNameLst>
                                      </p:cBhvr>
                                      <p:to>
                                        <p:strVal val="visible"/>
                                      </p:to>
                                    </p:set>
                                    <p:animEffect transition="in" filter="fade">
                                      <p:cBhvr>
                                        <p:cTn id="15" dur="500"/>
                                        <p:tgtEl>
                                          <p:spTgt spid="1836"/>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3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4000"/>
                            </p:stCondLst>
                            <p:childTnLst>
                              <p:par>
                                <p:cTn id="29" presetID="10"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4500"/>
                            </p:stCondLst>
                            <p:childTnLst>
                              <p:par>
                                <p:cTn id="33" presetID="10" presetClass="entr" presetSubtype="0"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p:bldP spid="7"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3"/>
          <a:stretch>
            <a:fillRect/>
          </a:stretch>
        </p:blipFill>
        <p:spPr>
          <a:xfrm>
            <a:off x="4216547" y="3810634"/>
            <a:ext cx="15951200" cy="8991600"/>
          </a:xfrm>
          <a:prstGeom prst="rect">
            <a:avLst/>
          </a:prstGeom>
        </p:spPr>
      </p:pic>
      <p:sp>
        <p:nvSpPr>
          <p:cNvPr id="1849" name="Shape 1849"/>
          <p:cNvSpPr>
            <a:spLocks noGrp="1"/>
          </p:cNvSpPr>
          <p:nvPr>
            <p:ph type="sldNum" sz="quarter" idx="2"/>
          </p:nvPr>
        </p:nvSpPr>
        <p:spPr>
          <a:prstGeom prst="rect">
            <a:avLst/>
          </a:prstGeom>
        </p:spPr>
        <p:txBody>
          <a:bodyPr lIns="0" tIns="0" rIns="0" bIns="0"/>
          <a:lstStyle/>
          <a:p>
            <a:pPr lvl="0">
              <a:defRPr sz="1800">
                <a:solidFill>
                  <a:srgbClr val="000000"/>
                </a:solidFill>
              </a:defRPr>
            </a:pPr>
            <a:fld id="{86CB4B4D-7CA3-9044-876B-883B54F8677D}" type="slidenum">
              <a:rPr sz="2400">
                <a:solidFill>
                  <a:srgbClr val="888888"/>
                </a:solidFill>
              </a:rPr>
              <a:t>31</a:t>
            </a:fld>
            <a:endParaRPr sz="2400">
              <a:solidFill>
                <a:srgbClr val="888888"/>
              </a:solidFill>
            </a:endParaRPr>
          </a:p>
        </p:txBody>
      </p:sp>
      <p:sp>
        <p:nvSpPr>
          <p:cNvPr id="1025" name="Shape 1025"/>
          <p:cNvSpPr>
            <a:spLocks noGrp="1"/>
          </p:cNvSpPr>
          <p:nvPr>
            <p:ph type="title"/>
          </p:nvPr>
        </p:nvSpPr>
        <p:spPr>
          <a:xfrm>
            <a:off x="10492105" y="1044575"/>
            <a:ext cx="3952240" cy="1532255"/>
          </a:xfrm>
          <a:prstGeom prst="rect">
            <a:avLst/>
          </a:prstGeom>
        </p:spPr>
        <p:txBody>
          <a:bodyPr/>
          <a:lstStyle>
            <a:lvl1pPr>
              <a:lnSpc>
                <a:spcPct val="80000"/>
              </a:lnSpc>
              <a:defRPr sz="8400"/>
            </a:lvl1pPr>
          </a:lstStyle>
          <a:p>
            <a:pPr lvl="0">
              <a:defRPr sz="1800">
                <a:solidFill>
                  <a:srgbClr val="000000"/>
                </a:solidFill>
              </a:defRPr>
            </a:pPr>
            <a:r>
              <a:rPr lang="zh-CN" altLang="en-US" sz="7200">
                <a:solidFill>
                  <a:srgbClr val="A4947E"/>
                </a:solidFill>
                <a:latin typeface="微软雅黑" charset="0"/>
                <a:ea typeface="微软雅黑" charset="0"/>
              </a:rPr>
              <a:t>畅销世界</a:t>
            </a:r>
          </a:p>
        </p:txBody>
      </p:sp>
      <p:sp>
        <p:nvSpPr>
          <p:cNvPr id="7" name="文本框 6"/>
          <p:cNvSpPr txBox="1"/>
          <p:nvPr/>
        </p:nvSpPr>
        <p:spPr>
          <a:xfrm>
            <a:off x="10518775" y="2195830"/>
            <a:ext cx="4030345" cy="730250"/>
          </a:xfrm>
          <a:prstGeom prst="rect">
            <a:avLst/>
          </a:prstGeom>
          <a:noFill/>
          <a:ln w="254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91439" tIns="91439" rIns="91439" bIns="91439" numCol="1" spcCol="38100" rtlCol="0" anchor="t" forceAA="0">
            <a:spAutoFit/>
          </a:bodyPr>
          <a:lstStyle/>
          <a:p>
            <a:pPr marL="0" marR="0" indent="0" algn="l" defTabSz="914400" rtl="0" fontAlgn="auto" latinLnBrk="1" hangingPunct="0">
              <a:lnSpc>
                <a:spcPct val="100000"/>
              </a:lnSpc>
              <a:spcBef>
                <a:spcPts val="0"/>
              </a:spcBef>
              <a:spcAft>
                <a:spcPts val="0"/>
              </a:spcAft>
              <a:buClrTx/>
              <a:buSzTx/>
              <a:buFontTx/>
              <a:buNone/>
            </a:pPr>
            <a:r>
              <a:rPr kumimoji="0" lang="zh-CN" altLang="en-US" sz="3600" b="0" i="0" u="none" strike="noStrike" cap="none" spc="0" normalizeH="0" baseline="0">
                <a:ln>
                  <a:noFill/>
                </a:ln>
                <a:solidFill>
                  <a:srgbClr val="A4947E"/>
                </a:solidFill>
                <a:effectLst/>
                <a:uFillTx/>
                <a:latin typeface="Arial" charset="0"/>
                <a:ea typeface="Calibri"/>
                <a:cs typeface="Calibri"/>
                <a:sym typeface="Calibri"/>
              </a:rPr>
              <a:t>Best selling world</a:t>
            </a:r>
          </a:p>
        </p:txBody>
      </p:sp>
      <p:grpSp>
        <p:nvGrpSpPr>
          <p:cNvPr id="7198" name="组合 6"/>
          <p:cNvGrpSpPr/>
          <p:nvPr/>
        </p:nvGrpSpPr>
        <p:grpSpPr>
          <a:xfrm>
            <a:off x="7031355" y="9265285"/>
            <a:ext cx="1167130" cy="1967230"/>
            <a:chOff x="0" y="0"/>
            <a:chExt cx="444104" cy="749009"/>
          </a:xfrm>
        </p:grpSpPr>
        <p:sp>
          <p:nvSpPr>
            <p:cNvPr id="7199" name="椭圆 34"/>
            <p:cNvSpPr/>
            <p:nvPr/>
          </p:nvSpPr>
          <p:spPr>
            <a:xfrm>
              <a:off x="174355" y="703290"/>
              <a:ext cx="88511" cy="45719"/>
            </a:xfrm>
            <a:prstGeom prst="ellipse">
              <a:avLst/>
            </a:prstGeom>
            <a:solidFill>
              <a:srgbClr val="A4947E"/>
            </a:solidFill>
            <a:ln w="9525">
              <a:noFill/>
            </a:ln>
          </p:spPr>
          <p:txBody>
            <a:bodyPr anchor="ctr"/>
            <a:lstStyle/>
            <a:p>
              <a:pPr lvl="0" algn="ctr">
                <a:lnSpc>
                  <a:spcPct val="100000"/>
                </a:lnSpc>
              </a:pPr>
              <a:endParaRPr>
                <a:solidFill>
                  <a:srgbClr val="FFFFFF"/>
                </a:solidFill>
                <a:latin typeface="宋体" charset="-122"/>
                <a:ea typeface="宋体" charset="-122"/>
                <a:sym typeface="宋体" charset="-122"/>
              </a:endParaRPr>
            </a:p>
          </p:txBody>
        </p:sp>
        <p:grpSp>
          <p:nvGrpSpPr>
            <p:cNvPr id="7200" name="组合 95"/>
            <p:cNvGrpSpPr/>
            <p:nvPr/>
          </p:nvGrpSpPr>
          <p:grpSpPr>
            <a:xfrm>
              <a:off x="0" y="0"/>
              <a:ext cx="444104" cy="726150"/>
              <a:chOff x="0" y="0"/>
              <a:chExt cx="444104" cy="726150"/>
            </a:xfrm>
          </p:grpSpPr>
          <p:grpSp>
            <p:nvGrpSpPr>
              <p:cNvPr id="7201" name="组合 165"/>
              <p:cNvGrpSpPr/>
              <p:nvPr/>
            </p:nvGrpSpPr>
            <p:grpSpPr>
              <a:xfrm>
                <a:off x="0" y="0"/>
                <a:ext cx="444104" cy="444105"/>
                <a:chOff x="0" y="0"/>
                <a:chExt cx="407884" cy="407885"/>
              </a:xfrm>
            </p:grpSpPr>
            <p:sp>
              <p:nvSpPr>
                <p:cNvPr id="7202" name="椭圆 166"/>
                <p:cNvSpPr/>
                <p:nvPr/>
              </p:nvSpPr>
              <p:spPr>
                <a:xfrm flipH="1">
                  <a:off x="0" y="0"/>
                  <a:ext cx="407884" cy="407885"/>
                </a:xfrm>
                <a:prstGeom prst="ellipse">
                  <a:avLst/>
                </a:prstGeom>
                <a:solidFill>
                  <a:srgbClr val="A4947E"/>
                </a:solidFill>
                <a:ln w="9525">
                  <a:noFill/>
                </a:ln>
              </p:spPr>
              <p:txBody>
                <a:bodyPr vert="horz" wrap="square" anchor="t"/>
                <a:lstStyle/>
                <a:p>
                  <a:pPr lvl="0">
                    <a:lnSpc>
                      <a:spcPct val="100000"/>
                    </a:lnSpc>
                  </a:pPr>
                  <a:endParaRPr>
                    <a:solidFill>
                      <a:srgbClr val="000000"/>
                    </a:solidFill>
                    <a:latin typeface="Calibri" pitchFamily="34" charset="0"/>
                    <a:ea typeface="宋体" charset="-122"/>
                    <a:sym typeface="宋体" charset="-122"/>
                  </a:endParaRPr>
                </a:p>
              </p:txBody>
            </p:sp>
            <p:sp>
              <p:nvSpPr>
                <p:cNvPr id="7203" name="矩形 167"/>
                <p:cNvSpPr/>
                <p:nvPr/>
              </p:nvSpPr>
              <p:spPr>
                <a:xfrm>
                  <a:off x="1349" y="88160"/>
                  <a:ext cx="394862" cy="191854"/>
                </a:xfrm>
                <a:prstGeom prst="rect">
                  <a:avLst/>
                </a:prstGeom>
                <a:noFill/>
                <a:ln w="9525">
                  <a:noFill/>
                  <a:miter/>
                </a:ln>
              </p:spPr>
              <p:txBody>
                <a:bodyPr wrap="square">
                  <a:spAutoFit/>
                </a:bodyPr>
                <a:lstStyle/>
                <a:p>
                  <a:pPr lvl="0" algn="ctr">
                    <a:lnSpc>
                      <a:spcPct val="100000"/>
                    </a:lnSpc>
                  </a:pPr>
                  <a:r>
                    <a:rPr lang="en-US" sz="2800" dirty="0">
                      <a:solidFill>
                        <a:srgbClr val="FFFFFF"/>
                      </a:solidFill>
                      <a:latin typeface="微软雅黑" pitchFamily="34" charset="-122"/>
                      <a:ea typeface="微软雅黑" pitchFamily="34" charset="-122"/>
                      <a:sym typeface="微软雅黑" pitchFamily="34" charset="-122"/>
                    </a:rPr>
                    <a:t>2</a:t>
                  </a:r>
                </a:p>
              </p:txBody>
            </p:sp>
          </p:grpSp>
          <p:sp>
            <p:nvSpPr>
              <p:cNvPr id="7204" name="直接连接符 173"/>
              <p:cNvSpPr/>
              <p:nvPr/>
            </p:nvSpPr>
            <p:spPr>
              <a:xfrm>
                <a:off x="219671" y="449879"/>
                <a:ext cx="1" cy="276271"/>
              </a:xfrm>
              <a:prstGeom prst="line">
                <a:avLst/>
              </a:prstGeom>
              <a:ln w="9525" cap="flat" cmpd="sng">
                <a:solidFill>
                  <a:srgbClr val="A4947E"/>
                </a:solidFill>
                <a:prstDash val="solid"/>
                <a:headEnd type="none" w="med" len="med"/>
                <a:tailEnd type="none" w="med" len="med"/>
              </a:ln>
            </p:spPr>
            <p:txBody>
              <a:bodyPr/>
              <a:lstStyle/>
              <a:p>
                <a:endParaRPr lang="zh-CN" altLang="en-US"/>
              </a:p>
            </p:txBody>
          </p:sp>
        </p:grpSp>
      </p:grpSp>
      <p:grpSp>
        <p:nvGrpSpPr>
          <p:cNvPr id="7205" name="组合 7"/>
          <p:cNvGrpSpPr/>
          <p:nvPr/>
        </p:nvGrpSpPr>
        <p:grpSpPr>
          <a:xfrm>
            <a:off x="6064885" y="5407025"/>
            <a:ext cx="1129030" cy="1195705"/>
            <a:chOff x="0" y="0"/>
            <a:chExt cx="429926" cy="456507"/>
          </a:xfrm>
        </p:grpSpPr>
        <p:sp>
          <p:nvSpPr>
            <p:cNvPr id="7206" name="椭圆 38"/>
            <p:cNvSpPr/>
            <p:nvPr/>
          </p:nvSpPr>
          <p:spPr>
            <a:xfrm>
              <a:off x="177851" y="410788"/>
              <a:ext cx="88511" cy="45719"/>
            </a:xfrm>
            <a:prstGeom prst="ellipse">
              <a:avLst/>
            </a:prstGeom>
            <a:solidFill>
              <a:srgbClr val="A4947E"/>
            </a:solidFill>
            <a:ln w="9525">
              <a:noFill/>
            </a:ln>
          </p:spPr>
          <p:txBody>
            <a:bodyPr anchor="ctr"/>
            <a:lstStyle/>
            <a:p>
              <a:pPr lvl="0" algn="ctr">
                <a:lnSpc>
                  <a:spcPct val="100000"/>
                </a:lnSpc>
              </a:pPr>
              <a:endParaRPr>
                <a:solidFill>
                  <a:srgbClr val="FFFFFF"/>
                </a:solidFill>
                <a:latin typeface="宋体" charset="-122"/>
                <a:ea typeface="宋体" charset="-122"/>
                <a:sym typeface="宋体" charset="-122"/>
              </a:endParaRPr>
            </a:p>
          </p:txBody>
        </p:sp>
        <p:grpSp>
          <p:nvGrpSpPr>
            <p:cNvPr id="7207" name="组合 97"/>
            <p:cNvGrpSpPr/>
            <p:nvPr/>
          </p:nvGrpSpPr>
          <p:grpSpPr>
            <a:xfrm>
              <a:off x="0" y="0"/>
              <a:ext cx="429926" cy="438318"/>
              <a:chOff x="0" y="0"/>
              <a:chExt cx="429926" cy="438318"/>
            </a:xfrm>
          </p:grpSpPr>
          <p:grpSp>
            <p:nvGrpSpPr>
              <p:cNvPr id="7208" name="组合 162"/>
              <p:cNvGrpSpPr/>
              <p:nvPr/>
            </p:nvGrpSpPr>
            <p:grpSpPr>
              <a:xfrm>
                <a:off x="0" y="0"/>
                <a:ext cx="429926" cy="297802"/>
                <a:chOff x="0" y="0"/>
                <a:chExt cx="394862" cy="273514"/>
              </a:xfrm>
            </p:grpSpPr>
            <p:sp>
              <p:nvSpPr>
                <p:cNvPr id="7209" name="椭圆 163"/>
                <p:cNvSpPr/>
                <p:nvPr/>
              </p:nvSpPr>
              <p:spPr>
                <a:xfrm flipH="1">
                  <a:off x="65837" y="0"/>
                  <a:ext cx="273512" cy="273514"/>
                </a:xfrm>
                <a:prstGeom prst="ellipse">
                  <a:avLst/>
                </a:prstGeom>
                <a:solidFill>
                  <a:srgbClr val="A4947E"/>
                </a:solidFill>
                <a:ln w="9525">
                  <a:noFill/>
                </a:ln>
              </p:spPr>
              <p:txBody>
                <a:bodyPr vert="horz" wrap="square" anchor="t"/>
                <a:lstStyle/>
                <a:p>
                  <a:pPr lvl="0">
                    <a:lnSpc>
                      <a:spcPct val="100000"/>
                    </a:lnSpc>
                  </a:pPr>
                  <a:endParaRPr>
                    <a:solidFill>
                      <a:srgbClr val="000000"/>
                    </a:solidFill>
                    <a:latin typeface="Calibri" pitchFamily="34" charset="0"/>
                    <a:ea typeface="宋体" charset="-122"/>
                    <a:sym typeface="宋体" charset="-122"/>
                  </a:endParaRPr>
                </a:p>
              </p:txBody>
            </p:sp>
            <p:sp>
              <p:nvSpPr>
                <p:cNvPr id="7210" name="矩形 164"/>
                <p:cNvSpPr/>
                <p:nvPr/>
              </p:nvSpPr>
              <p:spPr>
                <a:xfrm>
                  <a:off x="0" y="20974"/>
                  <a:ext cx="394862" cy="192381"/>
                </a:xfrm>
                <a:prstGeom prst="rect">
                  <a:avLst/>
                </a:prstGeom>
                <a:noFill/>
                <a:ln w="9525">
                  <a:noFill/>
                  <a:miter/>
                </a:ln>
              </p:spPr>
              <p:txBody>
                <a:bodyPr wrap="square">
                  <a:spAutoFit/>
                </a:bodyPr>
                <a:lstStyle/>
                <a:p>
                  <a:pPr lvl="0" algn="ctr">
                    <a:lnSpc>
                      <a:spcPct val="100000"/>
                    </a:lnSpc>
                  </a:pPr>
                  <a:r>
                    <a:rPr lang="en-US" sz="2800" dirty="0">
                      <a:solidFill>
                        <a:srgbClr val="FFFFFF"/>
                      </a:solidFill>
                      <a:latin typeface="微软雅黑" pitchFamily="34" charset="-122"/>
                      <a:ea typeface="微软雅黑" pitchFamily="34" charset="-122"/>
                      <a:sym typeface="微软雅黑" pitchFamily="34" charset="-122"/>
                    </a:rPr>
                    <a:t>1</a:t>
                  </a:r>
                </a:p>
              </p:txBody>
            </p:sp>
          </p:grpSp>
          <p:sp>
            <p:nvSpPr>
              <p:cNvPr id="7211" name="直接连接符 174"/>
              <p:cNvSpPr/>
              <p:nvPr/>
            </p:nvSpPr>
            <p:spPr>
              <a:xfrm>
                <a:off x="222561" y="300183"/>
                <a:ext cx="1" cy="138135"/>
              </a:xfrm>
              <a:prstGeom prst="line">
                <a:avLst/>
              </a:prstGeom>
              <a:ln w="9525" cap="flat" cmpd="sng">
                <a:solidFill>
                  <a:srgbClr val="A4947E"/>
                </a:solidFill>
                <a:prstDash val="solid"/>
                <a:headEnd type="none" w="med" len="med"/>
                <a:tailEnd type="none" w="med" len="med"/>
              </a:ln>
            </p:spPr>
            <p:txBody>
              <a:bodyPr/>
              <a:lstStyle/>
              <a:p>
                <a:endParaRPr lang="zh-CN" altLang="en-US"/>
              </a:p>
            </p:txBody>
          </p:sp>
        </p:grpSp>
      </p:grpSp>
      <p:grpSp>
        <p:nvGrpSpPr>
          <p:cNvPr id="291" name="组合 290"/>
          <p:cNvGrpSpPr/>
          <p:nvPr/>
        </p:nvGrpSpPr>
        <p:grpSpPr>
          <a:xfrm>
            <a:off x="3509645" y="7459345"/>
            <a:ext cx="2855595" cy="653415"/>
            <a:chOff x="1988553" y="2061090"/>
            <a:chExt cx="942975" cy="210623"/>
          </a:xfrm>
        </p:grpSpPr>
        <p:cxnSp>
          <p:nvCxnSpPr>
            <p:cNvPr id="293" name="Straight Connector 27"/>
            <p:cNvCxnSpPr/>
            <p:nvPr/>
          </p:nvCxnSpPr>
          <p:spPr>
            <a:xfrm flipH="1">
              <a:off x="2717215" y="2061090"/>
              <a:ext cx="214313" cy="210623"/>
            </a:xfrm>
            <a:prstGeom prst="line">
              <a:avLst/>
            </a:prstGeom>
            <a:ln w="9525">
              <a:solidFill>
                <a:srgbClr val="A4947E"/>
              </a:solidFill>
              <a:headEnd type="oval"/>
            </a:ln>
          </p:spPr>
          <p:style>
            <a:lnRef idx="1">
              <a:schemeClr val="accent1"/>
            </a:lnRef>
            <a:fillRef idx="0">
              <a:schemeClr val="accent1"/>
            </a:fillRef>
            <a:effectRef idx="0">
              <a:schemeClr val="accent1"/>
            </a:effectRef>
            <a:fontRef idx="minor">
              <a:schemeClr val="tx1"/>
            </a:fontRef>
          </p:style>
        </p:cxnSp>
        <p:cxnSp>
          <p:nvCxnSpPr>
            <p:cNvPr id="294" name="Straight Connector 28"/>
            <p:cNvCxnSpPr/>
            <p:nvPr/>
          </p:nvCxnSpPr>
          <p:spPr>
            <a:xfrm flipH="1">
              <a:off x="1988553" y="2271713"/>
              <a:ext cx="728663" cy="0"/>
            </a:xfrm>
            <a:prstGeom prst="line">
              <a:avLst/>
            </a:prstGeom>
            <a:ln w="9525">
              <a:solidFill>
                <a:srgbClr val="A4947E"/>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292" name="Rectangle 29"/>
          <p:cNvSpPr/>
          <p:nvPr/>
        </p:nvSpPr>
        <p:spPr>
          <a:xfrm>
            <a:off x="1805305" y="5290185"/>
            <a:ext cx="3797935" cy="2468880"/>
          </a:xfrm>
          <a:prstGeom prst="rect">
            <a:avLst/>
          </a:prstGeom>
          <a:noFill/>
          <a:ln w="9525">
            <a:noFill/>
            <a:miter/>
          </a:ln>
        </p:spPr>
        <p:txBody>
          <a:bodyPr wrap="square" anchor="t">
            <a:spAutoFit/>
          </a:bodyPr>
          <a:lstStyle/>
          <a:p>
            <a:pPr lvl="0" algn="r" defTabSz="1087755" eaLnBrk="0" hangingPunct="0"/>
            <a:r>
              <a:rPr lang="zh-CN" altLang="en-US" sz="2800" dirty="0">
                <a:solidFill>
                  <a:schemeClr val="bg1">
                    <a:lumMod val="65000"/>
                  </a:schemeClr>
                </a:solidFill>
                <a:latin typeface="微软雅黑" charset="0"/>
                <a:ea typeface="微软雅黑" charset="0"/>
              </a:rPr>
              <a:t>添加标题</a:t>
            </a:r>
          </a:p>
          <a:p>
            <a:pPr lvl="0" algn="r" defTabSz="1087755" eaLnBrk="0" hangingPunct="0">
              <a:lnSpc>
                <a:spcPct val="150000"/>
              </a:lnSpc>
            </a:pPr>
            <a:r>
              <a:rPr lang="zh-CN" altLang="en-US" sz="2800" dirty="0">
                <a:solidFill>
                  <a:schemeClr val="bg1">
                    <a:lumMod val="65000"/>
                  </a:schemeClr>
                </a:solidFill>
                <a:latin typeface="微软雅黑" charset="0"/>
                <a:ea typeface="微软雅黑" charset="0"/>
              </a:rPr>
              <a:t>您的内容打在这里，或者通过复制您的文本后，在此框中</a:t>
            </a:r>
          </a:p>
        </p:txBody>
      </p:sp>
      <p:grpSp>
        <p:nvGrpSpPr>
          <p:cNvPr id="299" name="组合 298"/>
          <p:cNvGrpSpPr/>
          <p:nvPr/>
        </p:nvGrpSpPr>
        <p:grpSpPr>
          <a:xfrm>
            <a:off x="4217035" y="11389995"/>
            <a:ext cx="2835275" cy="707390"/>
            <a:chOff x="1988553" y="2061090"/>
            <a:chExt cx="942975" cy="210623"/>
          </a:xfrm>
        </p:grpSpPr>
        <p:cxnSp>
          <p:nvCxnSpPr>
            <p:cNvPr id="301" name="Straight Connector 27"/>
            <p:cNvCxnSpPr/>
            <p:nvPr/>
          </p:nvCxnSpPr>
          <p:spPr>
            <a:xfrm flipH="1">
              <a:off x="2717215" y="2061090"/>
              <a:ext cx="214313" cy="210623"/>
            </a:xfrm>
            <a:prstGeom prst="line">
              <a:avLst/>
            </a:prstGeom>
            <a:ln w="9525">
              <a:solidFill>
                <a:srgbClr val="A4947E"/>
              </a:solidFill>
              <a:headEnd type="oval"/>
            </a:ln>
          </p:spPr>
          <p:style>
            <a:lnRef idx="1">
              <a:schemeClr val="accent1"/>
            </a:lnRef>
            <a:fillRef idx="0">
              <a:schemeClr val="accent1"/>
            </a:fillRef>
            <a:effectRef idx="0">
              <a:schemeClr val="accent1"/>
            </a:effectRef>
            <a:fontRef idx="minor">
              <a:schemeClr val="tx1"/>
            </a:fontRef>
          </p:style>
        </p:cxnSp>
        <p:cxnSp>
          <p:nvCxnSpPr>
            <p:cNvPr id="302" name="Straight Connector 28"/>
            <p:cNvCxnSpPr/>
            <p:nvPr/>
          </p:nvCxnSpPr>
          <p:spPr>
            <a:xfrm flipH="1">
              <a:off x="1988553" y="2271713"/>
              <a:ext cx="728663" cy="0"/>
            </a:xfrm>
            <a:prstGeom prst="line">
              <a:avLst/>
            </a:prstGeom>
            <a:ln w="9525">
              <a:solidFill>
                <a:srgbClr val="A4947E"/>
              </a:solidFill>
              <a:headEnd type="none"/>
              <a:tailEnd type="triangle"/>
            </a:ln>
          </p:spPr>
          <p:style>
            <a:lnRef idx="1">
              <a:schemeClr val="accent1"/>
            </a:lnRef>
            <a:fillRef idx="0">
              <a:schemeClr val="accent1"/>
            </a:fillRef>
            <a:effectRef idx="0">
              <a:schemeClr val="accent1"/>
            </a:effectRef>
            <a:fontRef idx="minor">
              <a:schemeClr val="tx1"/>
            </a:fontRef>
          </p:style>
        </p:cxnSp>
      </p:grpSp>
      <p:sp>
        <p:nvSpPr>
          <p:cNvPr id="300" name="Rectangle 29"/>
          <p:cNvSpPr/>
          <p:nvPr/>
        </p:nvSpPr>
        <p:spPr>
          <a:xfrm>
            <a:off x="1193165" y="9186545"/>
            <a:ext cx="5059680" cy="2468880"/>
          </a:xfrm>
          <a:prstGeom prst="rect">
            <a:avLst/>
          </a:prstGeom>
          <a:noFill/>
          <a:ln w="9525">
            <a:noFill/>
            <a:miter/>
          </a:ln>
        </p:spPr>
        <p:txBody>
          <a:bodyPr wrap="square" anchor="t">
            <a:spAutoFit/>
          </a:bodyPr>
          <a:lstStyle/>
          <a:p>
            <a:pPr lvl="0" algn="r" defTabSz="1087755" eaLnBrk="0" hangingPunct="0"/>
            <a:r>
              <a:rPr lang="zh-CN" altLang="en-US" sz="2800" dirty="0">
                <a:solidFill>
                  <a:schemeClr val="bg1">
                    <a:lumMod val="65000"/>
                  </a:schemeClr>
                </a:solidFill>
                <a:latin typeface="微软雅黑" charset="0"/>
                <a:ea typeface="微软雅黑" charset="0"/>
              </a:rPr>
              <a:t>添加标题</a:t>
            </a:r>
          </a:p>
          <a:p>
            <a:pPr lvl="0" algn="r" defTabSz="1087755" eaLnBrk="0" hangingPunct="0">
              <a:lnSpc>
                <a:spcPct val="150000"/>
              </a:lnSpc>
            </a:pPr>
            <a:r>
              <a:rPr lang="zh-CN" altLang="en-US" sz="2800" dirty="0">
                <a:solidFill>
                  <a:schemeClr val="bg1">
                    <a:lumMod val="65000"/>
                  </a:schemeClr>
                </a:solidFill>
                <a:latin typeface="微软雅黑" charset="0"/>
                <a:ea typeface="微软雅黑" charset="0"/>
              </a:rPr>
              <a:t>您的内容打在这里，或者通过复制您的文本后，在此框中选择粘贴并选择只保留文字</a:t>
            </a:r>
          </a:p>
        </p:txBody>
      </p:sp>
      <p:grpSp>
        <p:nvGrpSpPr>
          <p:cNvPr id="7177" name="组合 2"/>
          <p:cNvGrpSpPr/>
          <p:nvPr/>
        </p:nvGrpSpPr>
        <p:grpSpPr>
          <a:xfrm>
            <a:off x="16626205" y="4940300"/>
            <a:ext cx="1028065" cy="1663065"/>
            <a:chOff x="0" y="0"/>
            <a:chExt cx="484255" cy="782822"/>
          </a:xfrm>
        </p:grpSpPr>
        <p:sp>
          <p:nvSpPr>
            <p:cNvPr id="7178" name="椭圆 1"/>
            <p:cNvSpPr/>
            <p:nvPr/>
          </p:nvSpPr>
          <p:spPr>
            <a:xfrm>
              <a:off x="193285" y="737103"/>
              <a:ext cx="92869" cy="45719"/>
            </a:xfrm>
            <a:prstGeom prst="ellipse">
              <a:avLst/>
            </a:prstGeom>
            <a:solidFill>
              <a:srgbClr val="A4947E"/>
            </a:solidFill>
            <a:ln w="9525">
              <a:noFill/>
            </a:ln>
          </p:spPr>
          <p:txBody>
            <a:bodyPr anchor="ctr"/>
            <a:lstStyle/>
            <a:p>
              <a:pPr lvl="0" algn="ctr">
                <a:lnSpc>
                  <a:spcPct val="100000"/>
                </a:lnSpc>
              </a:pPr>
              <a:endParaRPr>
                <a:solidFill>
                  <a:srgbClr val="FFFFFF"/>
                </a:solidFill>
                <a:latin typeface="宋体" charset="-122"/>
                <a:ea typeface="宋体" charset="-122"/>
                <a:sym typeface="宋体" charset="-122"/>
              </a:endParaRPr>
            </a:p>
          </p:txBody>
        </p:sp>
        <p:grpSp>
          <p:nvGrpSpPr>
            <p:cNvPr id="7179" name="组合 91"/>
            <p:cNvGrpSpPr/>
            <p:nvPr/>
          </p:nvGrpSpPr>
          <p:grpSpPr>
            <a:xfrm>
              <a:off x="0" y="0"/>
              <a:ext cx="484255" cy="761758"/>
              <a:chOff x="0" y="0"/>
              <a:chExt cx="484255" cy="761758"/>
            </a:xfrm>
          </p:grpSpPr>
          <p:grpSp>
            <p:nvGrpSpPr>
              <p:cNvPr id="7180" name="组合 119"/>
              <p:cNvGrpSpPr/>
              <p:nvPr/>
            </p:nvGrpSpPr>
            <p:grpSpPr>
              <a:xfrm>
                <a:off x="0" y="0"/>
                <a:ext cx="484255" cy="484255"/>
                <a:chOff x="0" y="0"/>
                <a:chExt cx="444760" cy="444760"/>
              </a:xfrm>
            </p:grpSpPr>
            <p:sp>
              <p:nvSpPr>
                <p:cNvPr id="7181" name="椭圆 120"/>
                <p:cNvSpPr/>
                <p:nvPr/>
              </p:nvSpPr>
              <p:spPr>
                <a:xfrm flipH="1">
                  <a:off x="0" y="0"/>
                  <a:ext cx="444760" cy="444760"/>
                </a:xfrm>
                <a:prstGeom prst="ellipse">
                  <a:avLst/>
                </a:prstGeom>
                <a:solidFill>
                  <a:srgbClr val="A4947E"/>
                </a:solidFill>
                <a:ln w="9525">
                  <a:noFill/>
                </a:ln>
              </p:spPr>
              <p:txBody>
                <a:bodyPr vert="horz" wrap="square" anchor="t"/>
                <a:lstStyle/>
                <a:p>
                  <a:pPr lvl="0">
                    <a:lnSpc>
                      <a:spcPct val="100000"/>
                    </a:lnSpc>
                  </a:pPr>
                  <a:endParaRPr>
                    <a:solidFill>
                      <a:srgbClr val="000000"/>
                    </a:solidFill>
                    <a:latin typeface="Calibri" pitchFamily="34" charset="0"/>
                    <a:ea typeface="宋体" charset="-122"/>
                    <a:sym typeface="宋体" charset="-122"/>
                  </a:endParaRPr>
                </a:p>
              </p:txBody>
            </p:sp>
            <p:sp>
              <p:nvSpPr>
                <p:cNvPr id="7182" name="矩形 121"/>
                <p:cNvSpPr/>
                <p:nvPr/>
              </p:nvSpPr>
              <p:spPr>
                <a:xfrm>
                  <a:off x="19787" y="106598"/>
                  <a:ext cx="394862" cy="237188"/>
                </a:xfrm>
                <a:prstGeom prst="rect">
                  <a:avLst/>
                </a:prstGeom>
                <a:noFill/>
                <a:ln w="9525">
                  <a:noFill/>
                  <a:miter/>
                </a:ln>
              </p:spPr>
              <p:txBody>
                <a:bodyPr wrap="square">
                  <a:spAutoFit/>
                </a:bodyPr>
                <a:lstStyle/>
                <a:p>
                  <a:pPr lvl="0" algn="ctr">
                    <a:lnSpc>
                      <a:spcPct val="100000"/>
                    </a:lnSpc>
                  </a:pPr>
                  <a:r>
                    <a:rPr lang="en-US" sz="2800" dirty="0">
                      <a:solidFill>
                        <a:srgbClr val="FFFFFF"/>
                      </a:solidFill>
                      <a:latin typeface="微软雅黑" pitchFamily="34" charset="-122"/>
                      <a:ea typeface="微软雅黑" pitchFamily="34" charset="-122"/>
                      <a:sym typeface="微软雅黑" pitchFamily="34" charset="-122"/>
                    </a:rPr>
                    <a:t>4</a:t>
                  </a:r>
                </a:p>
              </p:txBody>
            </p:sp>
          </p:grpSp>
          <p:sp>
            <p:nvSpPr>
              <p:cNvPr id="7183" name="直接连接符 90"/>
              <p:cNvSpPr/>
              <p:nvPr/>
            </p:nvSpPr>
            <p:spPr>
              <a:xfrm>
                <a:off x="241269" y="485487"/>
                <a:ext cx="1" cy="276271"/>
              </a:xfrm>
              <a:prstGeom prst="line">
                <a:avLst/>
              </a:prstGeom>
              <a:ln w="9525" cap="flat" cmpd="sng">
                <a:solidFill>
                  <a:srgbClr val="A4947E"/>
                </a:solidFill>
                <a:prstDash val="solid"/>
                <a:headEnd type="none" w="med" len="med"/>
                <a:tailEnd type="none" w="med" len="med"/>
              </a:ln>
            </p:spPr>
            <p:txBody>
              <a:bodyPr/>
              <a:lstStyle/>
              <a:p>
                <a:endParaRPr lang="zh-CN" altLang="en-US"/>
              </a:p>
            </p:txBody>
          </p:sp>
        </p:grpSp>
      </p:grpSp>
      <p:grpSp>
        <p:nvGrpSpPr>
          <p:cNvPr id="16" name="组合 15"/>
          <p:cNvGrpSpPr/>
          <p:nvPr/>
        </p:nvGrpSpPr>
        <p:grpSpPr>
          <a:xfrm>
            <a:off x="17931130" y="3354070"/>
            <a:ext cx="2429510" cy="971550"/>
            <a:chOff x="9214175" y="2723215"/>
            <a:chExt cx="1007311" cy="402664"/>
          </a:xfrm>
        </p:grpSpPr>
        <p:cxnSp>
          <p:nvCxnSpPr>
            <p:cNvPr id="287" name="Straight Connector 21"/>
            <p:cNvCxnSpPr/>
            <p:nvPr/>
          </p:nvCxnSpPr>
          <p:spPr>
            <a:xfrm flipV="1">
              <a:off x="9214175" y="2723215"/>
              <a:ext cx="252316" cy="402664"/>
            </a:xfrm>
            <a:prstGeom prst="line">
              <a:avLst/>
            </a:prstGeom>
            <a:ln w="9525">
              <a:solidFill>
                <a:srgbClr val="A4947E"/>
              </a:solidFill>
              <a:headEnd type="oval"/>
            </a:ln>
          </p:spPr>
          <p:style>
            <a:lnRef idx="1">
              <a:schemeClr val="accent1"/>
            </a:lnRef>
            <a:fillRef idx="0">
              <a:schemeClr val="accent1"/>
            </a:fillRef>
            <a:effectRef idx="0">
              <a:schemeClr val="accent1"/>
            </a:effectRef>
            <a:fontRef idx="minor">
              <a:schemeClr val="tx1"/>
            </a:fontRef>
          </p:style>
        </p:cxnSp>
        <p:cxnSp>
          <p:nvCxnSpPr>
            <p:cNvPr id="288" name="Straight Connector 22"/>
            <p:cNvCxnSpPr/>
            <p:nvPr/>
          </p:nvCxnSpPr>
          <p:spPr>
            <a:xfrm>
              <a:off x="9466490" y="2723215"/>
              <a:ext cx="754996" cy="0"/>
            </a:xfrm>
            <a:prstGeom prst="line">
              <a:avLst/>
            </a:prstGeom>
            <a:ln w="9525">
              <a:solidFill>
                <a:srgbClr val="A4947E"/>
              </a:solidFill>
              <a:tailEnd type="triangle"/>
            </a:ln>
          </p:spPr>
          <p:style>
            <a:lnRef idx="1">
              <a:schemeClr val="accent1"/>
            </a:lnRef>
            <a:fillRef idx="0">
              <a:schemeClr val="accent1"/>
            </a:fillRef>
            <a:effectRef idx="0">
              <a:schemeClr val="accent1"/>
            </a:effectRef>
            <a:fontRef idx="minor">
              <a:schemeClr val="tx1"/>
            </a:fontRef>
          </p:style>
        </p:cxnSp>
      </p:grpSp>
      <p:sp>
        <p:nvSpPr>
          <p:cNvPr id="289" name="Rectangle 23"/>
          <p:cNvSpPr/>
          <p:nvPr/>
        </p:nvSpPr>
        <p:spPr>
          <a:xfrm>
            <a:off x="19268440" y="3884930"/>
            <a:ext cx="4061460" cy="3108960"/>
          </a:xfrm>
          <a:prstGeom prst="rect">
            <a:avLst/>
          </a:prstGeom>
          <a:noFill/>
          <a:ln w="9525">
            <a:noFill/>
            <a:miter/>
          </a:ln>
        </p:spPr>
        <p:txBody>
          <a:bodyPr wrap="square" anchor="t">
            <a:spAutoFit/>
          </a:bodyPr>
          <a:lstStyle/>
          <a:p>
            <a:pPr lvl="0" defTabSz="1087755" eaLnBrk="0" hangingPunct="0"/>
            <a:r>
              <a:rPr lang="zh-CN" altLang="en-US" sz="2800" dirty="0">
                <a:solidFill>
                  <a:schemeClr val="bg1">
                    <a:lumMod val="65000"/>
                  </a:schemeClr>
                </a:solidFill>
                <a:latin typeface="微软雅黑" charset="0"/>
                <a:ea typeface="微软雅黑" charset="0"/>
              </a:rPr>
              <a:t>添加标题</a:t>
            </a:r>
          </a:p>
          <a:p>
            <a:pPr lvl="0" defTabSz="1087755" eaLnBrk="0" hangingPunct="0">
              <a:lnSpc>
                <a:spcPct val="150000"/>
              </a:lnSpc>
            </a:pPr>
            <a:r>
              <a:rPr lang="zh-CN" altLang="en-US" sz="2800" dirty="0">
                <a:solidFill>
                  <a:schemeClr val="bg1">
                    <a:lumMod val="65000"/>
                  </a:schemeClr>
                </a:solidFill>
                <a:latin typeface="微软雅黑" charset="0"/>
                <a:ea typeface="微软雅黑" charset="0"/>
              </a:rPr>
              <a:t>您的内容打在这里，或者通过复制您的文本后，在此框中选择粘贴并选择只保留文字</a:t>
            </a:r>
          </a:p>
        </p:txBody>
      </p:sp>
      <p:grpSp>
        <p:nvGrpSpPr>
          <p:cNvPr id="7184" name="组合 3"/>
          <p:cNvGrpSpPr/>
          <p:nvPr/>
        </p:nvGrpSpPr>
        <p:grpSpPr>
          <a:xfrm>
            <a:off x="15476855" y="8467725"/>
            <a:ext cx="1142365" cy="1825625"/>
            <a:chOff x="0" y="0"/>
            <a:chExt cx="429926" cy="687628"/>
          </a:xfrm>
        </p:grpSpPr>
        <p:sp>
          <p:nvSpPr>
            <p:cNvPr id="7185" name="椭圆 31"/>
            <p:cNvSpPr/>
            <p:nvPr/>
          </p:nvSpPr>
          <p:spPr>
            <a:xfrm>
              <a:off x="179767" y="641909"/>
              <a:ext cx="92869" cy="45719"/>
            </a:xfrm>
            <a:prstGeom prst="ellipse">
              <a:avLst/>
            </a:prstGeom>
            <a:solidFill>
              <a:srgbClr val="A4947E"/>
            </a:solidFill>
            <a:ln w="9525">
              <a:noFill/>
            </a:ln>
          </p:spPr>
          <p:txBody>
            <a:bodyPr anchor="ctr"/>
            <a:lstStyle/>
            <a:p>
              <a:pPr lvl="0" algn="ctr">
                <a:lnSpc>
                  <a:spcPct val="100000"/>
                </a:lnSpc>
              </a:pPr>
              <a:endParaRPr>
                <a:solidFill>
                  <a:srgbClr val="FFFFFF"/>
                </a:solidFill>
                <a:latin typeface="宋体" charset="-122"/>
                <a:ea typeface="宋体" charset="-122"/>
                <a:sym typeface="宋体" charset="-122"/>
              </a:endParaRPr>
            </a:p>
          </p:txBody>
        </p:sp>
        <p:grpSp>
          <p:nvGrpSpPr>
            <p:cNvPr id="7186" name="组合 92"/>
            <p:cNvGrpSpPr/>
            <p:nvPr/>
          </p:nvGrpSpPr>
          <p:grpSpPr>
            <a:xfrm>
              <a:off x="0" y="0"/>
              <a:ext cx="429926" cy="669738"/>
              <a:chOff x="0" y="0"/>
              <a:chExt cx="429926" cy="669738"/>
            </a:xfrm>
          </p:grpSpPr>
          <p:grpSp>
            <p:nvGrpSpPr>
              <p:cNvPr id="7187" name="组合 131"/>
              <p:cNvGrpSpPr/>
              <p:nvPr/>
            </p:nvGrpSpPr>
            <p:grpSpPr>
              <a:xfrm>
                <a:off x="0" y="0"/>
                <a:ext cx="429926" cy="395338"/>
                <a:chOff x="0" y="0"/>
                <a:chExt cx="394862" cy="363095"/>
              </a:xfrm>
            </p:grpSpPr>
            <p:sp>
              <p:nvSpPr>
                <p:cNvPr id="7188" name="椭圆 132"/>
                <p:cNvSpPr/>
                <p:nvPr/>
              </p:nvSpPr>
              <p:spPr>
                <a:xfrm flipH="1">
                  <a:off x="21046" y="0"/>
                  <a:ext cx="363093" cy="363095"/>
                </a:xfrm>
                <a:prstGeom prst="ellipse">
                  <a:avLst/>
                </a:prstGeom>
                <a:solidFill>
                  <a:srgbClr val="A4947E"/>
                </a:solidFill>
                <a:ln w="9525">
                  <a:noFill/>
                </a:ln>
              </p:spPr>
              <p:txBody>
                <a:bodyPr vert="horz" wrap="square" anchor="t"/>
                <a:lstStyle/>
                <a:p>
                  <a:pPr lvl="0">
                    <a:lnSpc>
                      <a:spcPct val="100000"/>
                    </a:lnSpc>
                  </a:pPr>
                  <a:endParaRPr>
                    <a:solidFill>
                      <a:srgbClr val="000000"/>
                    </a:solidFill>
                    <a:latin typeface="Calibri" pitchFamily="34" charset="0"/>
                    <a:ea typeface="宋体" charset="-122"/>
                    <a:sym typeface="宋体" charset="-122"/>
                  </a:endParaRPr>
                </a:p>
              </p:txBody>
            </p:sp>
            <p:sp>
              <p:nvSpPr>
                <p:cNvPr id="7189" name="矩形 158"/>
                <p:cNvSpPr/>
                <p:nvPr/>
              </p:nvSpPr>
              <p:spPr>
                <a:xfrm>
                  <a:off x="0" y="65765"/>
                  <a:ext cx="394862" cy="189793"/>
                </a:xfrm>
                <a:prstGeom prst="rect">
                  <a:avLst/>
                </a:prstGeom>
                <a:noFill/>
                <a:ln w="9525">
                  <a:noFill/>
                  <a:miter/>
                </a:ln>
              </p:spPr>
              <p:txBody>
                <a:bodyPr wrap="square">
                  <a:spAutoFit/>
                </a:bodyPr>
                <a:lstStyle/>
                <a:p>
                  <a:pPr lvl="0" algn="ctr">
                    <a:lnSpc>
                      <a:spcPct val="100000"/>
                    </a:lnSpc>
                  </a:pPr>
                  <a:r>
                    <a:rPr lang="en-US" sz="2800" dirty="0">
                      <a:solidFill>
                        <a:srgbClr val="FFFFFF"/>
                      </a:solidFill>
                      <a:latin typeface="微软雅黑" pitchFamily="34" charset="-122"/>
                      <a:ea typeface="微软雅黑" pitchFamily="34" charset="-122"/>
                      <a:sym typeface="微软雅黑" pitchFamily="34" charset="-122"/>
                    </a:rPr>
                    <a:t>3</a:t>
                  </a:r>
                </a:p>
              </p:txBody>
            </p:sp>
          </p:grpSp>
          <p:sp>
            <p:nvSpPr>
              <p:cNvPr id="7190" name="直接连接符 171"/>
              <p:cNvSpPr/>
              <p:nvPr/>
            </p:nvSpPr>
            <p:spPr>
              <a:xfrm>
                <a:off x="226202" y="393467"/>
                <a:ext cx="1" cy="276271"/>
              </a:xfrm>
              <a:prstGeom prst="line">
                <a:avLst/>
              </a:prstGeom>
              <a:ln w="9525" cap="flat" cmpd="sng">
                <a:solidFill>
                  <a:srgbClr val="A4947E"/>
                </a:solidFill>
                <a:prstDash val="solid"/>
                <a:headEnd type="none" w="med" len="med"/>
                <a:tailEnd type="none" w="med" len="med"/>
              </a:ln>
            </p:spPr>
            <p:txBody>
              <a:bodyPr/>
              <a:lstStyle/>
              <a:p>
                <a:endParaRPr lang="zh-CN" altLang="en-US"/>
              </a:p>
            </p:txBody>
          </p:sp>
        </p:grpSp>
      </p:grpSp>
      <p:grpSp>
        <p:nvGrpSpPr>
          <p:cNvPr id="310" name="组合 309"/>
          <p:cNvGrpSpPr/>
          <p:nvPr/>
        </p:nvGrpSpPr>
        <p:grpSpPr>
          <a:xfrm flipV="1">
            <a:off x="16552545" y="10816590"/>
            <a:ext cx="2716530" cy="1082040"/>
            <a:chOff x="4912537" y="3006108"/>
            <a:chExt cx="857804" cy="342900"/>
          </a:xfrm>
        </p:grpSpPr>
        <p:cxnSp>
          <p:nvCxnSpPr>
            <p:cNvPr id="312" name="Straight Connector 21"/>
            <p:cNvCxnSpPr/>
            <p:nvPr/>
          </p:nvCxnSpPr>
          <p:spPr>
            <a:xfrm flipV="1">
              <a:off x="4912537" y="3006108"/>
              <a:ext cx="214867" cy="342900"/>
            </a:xfrm>
            <a:prstGeom prst="line">
              <a:avLst/>
            </a:prstGeom>
            <a:ln w="9525">
              <a:solidFill>
                <a:srgbClr val="A4947E"/>
              </a:solidFill>
              <a:headEnd type="oval"/>
            </a:ln>
          </p:spPr>
          <p:style>
            <a:lnRef idx="1">
              <a:schemeClr val="accent1"/>
            </a:lnRef>
            <a:fillRef idx="0">
              <a:schemeClr val="accent1"/>
            </a:fillRef>
            <a:effectRef idx="0">
              <a:schemeClr val="accent1"/>
            </a:effectRef>
            <a:fontRef idx="minor">
              <a:schemeClr val="tx1"/>
            </a:fontRef>
          </p:style>
        </p:cxnSp>
        <p:cxnSp>
          <p:nvCxnSpPr>
            <p:cNvPr id="313" name="Straight Connector 22"/>
            <p:cNvCxnSpPr/>
            <p:nvPr/>
          </p:nvCxnSpPr>
          <p:spPr>
            <a:xfrm>
              <a:off x="5127403" y="3006108"/>
              <a:ext cx="642938" cy="0"/>
            </a:xfrm>
            <a:prstGeom prst="line">
              <a:avLst/>
            </a:prstGeom>
            <a:ln w="9525">
              <a:solidFill>
                <a:srgbClr val="A4947E"/>
              </a:solidFill>
              <a:tailEnd type="triangle"/>
            </a:ln>
          </p:spPr>
          <p:style>
            <a:lnRef idx="1">
              <a:schemeClr val="accent1"/>
            </a:lnRef>
            <a:fillRef idx="0">
              <a:schemeClr val="accent1"/>
            </a:fillRef>
            <a:effectRef idx="0">
              <a:schemeClr val="accent1"/>
            </a:effectRef>
            <a:fontRef idx="minor">
              <a:schemeClr val="tx1"/>
            </a:fontRef>
          </p:style>
        </p:cxnSp>
      </p:grpSp>
      <p:sp>
        <p:nvSpPr>
          <p:cNvPr id="311" name="Rectangle 23"/>
          <p:cNvSpPr/>
          <p:nvPr/>
        </p:nvSpPr>
        <p:spPr>
          <a:xfrm>
            <a:off x="20167600" y="10267315"/>
            <a:ext cx="3383915" cy="2468880"/>
          </a:xfrm>
          <a:prstGeom prst="rect">
            <a:avLst/>
          </a:prstGeom>
          <a:noFill/>
          <a:ln w="9525">
            <a:noFill/>
            <a:miter/>
          </a:ln>
        </p:spPr>
        <p:txBody>
          <a:bodyPr wrap="square" anchor="t">
            <a:spAutoFit/>
          </a:bodyPr>
          <a:lstStyle/>
          <a:p>
            <a:pPr lvl="0" defTabSz="1087755" eaLnBrk="0" hangingPunct="0"/>
            <a:r>
              <a:rPr lang="zh-CN" altLang="en-US" sz="2800" dirty="0">
                <a:solidFill>
                  <a:schemeClr val="bg1">
                    <a:lumMod val="65000"/>
                  </a:schemeClr>
                </a:solidFill>
                <a:latin typeface="微软雅黑" charset="0"/>
                <a:ea typeface="微软雅黑" charset="0"/>
              </a:rPr>
              <a:t>添加标题</a:t>
            </a:r>
          </a:p>
          <a:p>
            <a:pPr lvl="0" defTabSz="1087755" eaLnBrk="0" hangingPunct="0">
              <a:lnSpc>
                <a:spcPct val="150000"/>
              </a:lnSpc>
            </a:pPr>
            <a:r>
              <a:rPr lang="zh-CN" altLang="en-US" sz="2800" dirty="0">
                <a:solidFill>
                  <a:schemeClr val="bg1">
                    <a:lumMod val="65000"/>
                  </a:schemeClr>
                </a:solidFill>
                <a:latin typeface="微软雅黑" charset="0"/>
                <a:ea typeface="微软雅黑" charset="0"/>
              </a:rPr>
              <a:t>您的内容打在这里，或者通过复制您的文本后，在此框中</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fade">
                                      <p:cBhvr>
                                        <p:cTn id="7" dur="1000"/>
                                        <p:tgtEl>
                                          <p:spTgt spid="102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42" presetClass="entr" presetSubtype="0" fill="hold" nodeType="afterEffect">
                                  <p:stCondLst>
                                    <p:cond delay="0"/>
                                  </p:stCondLst>
                                  <p:childTnLst>
                                    <p:set>
                                      <p:cBhvr>
                                        <p:cTn id="14" dur="1" fill="hold">
                                          <p:stCondLst>
                                            <p:cond delay="0"/>
                                          </p:stCondLst>
                                        </p:cTn>
                                        <p:tgtEl>
                                          <p:spTgt spid="7205"/>
                                        </p:tgtEl>
                                        <p:attrNameLst>
                                          <p:attrName>style.visibility</p:attrName>
                                        </p:attrNameLst>
                                      </p:cBhvr>
                                      <p:to>
                                        <p:strVal val="visible"/>
                                      </p:to>
                                    </p:set>
                                    <p:animEffect transition="in" filter="fade">
                                      <p:cBhvr>
                                        <p:cTn id="15" dur="1000"/>
                                        <p:tgtEl>
                                          <p:spTgt spid="7205"/>
                                        </p:tgtEl>
                                      </p:cBhvr>
                                    </p:animEffect>
                                    <p:anim calcmode="lin" valueType="num">
                                      <p:cBhvr>
                                        <p:cTn id="16" dur="1000" fill="hold"/>
                                        <p:tgtEl>
                                          <p:spTgt spid="7205"/>
                                        </p:tgtEl>
                                        <p:attrNameLst>
                                          <p:attrName>ppt_x</p:attrName>
                                        </p:attrNameLst>
                                      </p:cBhvr>
                                      <p:tavLst>
                                        <p:tav tm="0">
                                          <p:val>
                                            <p:strVal val="#ppt_x"/>
                                          </p:val>
                                        </p:tav>
                                        <p:tav tm="100000">
                                          <p:val>
                                            <p:strVal val="#ppt_x"/>
                                          </p:val>
                                        </p:tav>
                                      </p:tavLst>
                                    </p:anim>
                                    <p:anim calcmode="lin" valueType="num">
                                      <p:cBhvr>
                                        <p:cTn id="17" dur="1000" fill="hold"/>
                                        <p:tgtEl>
                                          <p:spTgt spid="7205"/>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22" presetClass="entr" presetSubtype="2" fill="hold" nodeType="afterEffect">
                                  <p:stCondLst>
                                    <p:cond delay="0"/>
                                  </p:stCondLst>
                                  <p:childTnLst>
                                    <p:set>
                                      <p:cBhvr>
                                        <p:cTn id="20" dur="1" fill="hold">
                                          <p:stCondLst>
                                            <p:cond delay="0"/>
                                          </p:stCondLst>
                                        </p:cTn>
                                        <p:tgtEl>
                                          <p:spTgt spid="291"/>
                                        </p:tgtEl>
                                        <p:attrNameLst>
                                          <p:attrName>style.visibility</p:attrName>
                                        </p:attrNameLst>
                                      </p:cBhvr>
                                      <p:to>
                                        <p:strVal val="visible"/>
                                      </p:to>
                                    </p:set>
                                    <p:animEffect transition="in" filter="wipe(right)">
                                      <p:cBhvr>
                                        <p:cTn id="21" dur="500"/>
                                        <p:tgtEl>
                                          <p:spTgt spid="291"/>
                                        </p:tgtEl>
                                      </p:cBhvr>
                                    </p:animEffect>
                                  </p:childTnLst>
                                </p:cTn>
                              </p:par>
                            </p:childTnLst>
                          </p:cTn>
                        </p:par>
                        <p:par>
                          <p:cTn id="22" fill="hold">
                            <p:stCondLst>
                              <p:cond delay="3500"/>
                            </p:stCondLst>
                            <p:childTnLst>
                              <p:par>
                                <p:cTn id="23" presetID="2" presetClass="entr" presetSubtype="4" decel="100000" fill="hold" grpId="0" nodeType="afterEffect">
                                  <p:stCondLst>
                                    <p:cond delay="0"/>
                                  </p:stCondLst>
                                  <p:childTnLst>
                                    <p:set>
                                      <p:cBhvr>
                                        <p:cTn id="24" dur="1" fill="hold">
                                          <p:stCondLst>
                                            <p:cond delay="0"/>
                                          </p:stCondLst>
                                        </p:cTn>
                                        <p:tgtEl>
                                          <p:spTgt spid="292"/>
                                        </p:tgtEl>
                                        <p:attrNameLst>
                                          <p:attrName>style.visibility</p:attrName>
                                        </p:attrNameLst>
                                      </p:cBhvr>
                                      <p:to>
                                        <p:strVal val="visible"/>
                                      </p:to>
                                    </p:set>
                                    <p:anim calcmode="lin" valueType="num">
                                      <p:cBhvr additive="base">
                                        <p:cTn id="25" dur="500" fill="hold"/>
                                        <p:tgtEl>
                                          <p:spTgt spid="292"/>
                                        </p:tgtEl>
                                        <p:attrNameLst>
                                          <p:attrName>ppt_x</p:attrName>
                                        </p:attrNameLst>
                                      </p:cBhvr>
                                      <p:tavLst>
                                        <p:tav tm="0">
                                          <p:val>
                                            <p:strVal val="#ppt_x"/>
                                          </p:val>
                                        </p:tav>
                                        <p:tav tm="100000">
                                          <p:val>
                                            <p:strVal val="#ppt_x"/>
                                          </p:val>
                                        </p:tav>
                                      </p:tavLst>
                                    </p:anim>
                                    <p:anim calcmode="lin" valueType="num">
                                      <p:cBhvr additive="base">
                                        <p:cTn id="26" dur="500" fill="hold"/>
                                        <p:tgtEl>
                                          <p:spTgt spid="292"/>
                                        </p:tgtEl>
                                        <p:attrNameLst>
                                          <p:attrName>ppt_y</p:attrName>
                                        </p:attrNameLst>
                                      </p:cBhvr>
                                      <p:tavLst>
                                        <p:tav tm="0">
                                          <p:val>
                                            <p:strVal val="1+#ppt_h/2"/>
                                          </p:val>
                                        </p:tav>
                                        <p:tav tm="100000">
                                          <p:val>
                                            <p:strVal val="#ppt_y"/>
                                          </p:val>
                                        </p:tav>
                                      </p:tavLst>
                                    </p:anim>
                                  </p:childTnLst>
                                </p:cTn>
                              </p:par>
                            </p:childTnLst>
                          </p:cTn>
                        </p:par>
                        <p:par>
                          <p:cTn id="27" fill="hold">
                            <p:stCondLst>
                              <p:cond delay="4000"/>
                            </p:stCondLst>
                            <p:childTnLst>
                              <p:par>
                                <p:cTn id="28" presetID="42" presetClass="entr" presetSubtype="0" fill="hold" nodeType="afterEffect">
                                  <p:stCondLst>
                                    <p:cond delay="0"/>
                                  </p:stCondLst>
                                  <p:childTnLst>
                                    <p:set>
                                      <p:cBhvr>
                                        <p:cTn id="29" dur="1" fill="hold">
                                          <p:stCondLst>
                                            <p:cond delay="0"/>
                                          </p:stCondLst>
                                        </p:cTn>
                                        <p:tgtEl>
                                          <p:spTgt spid="7198"/>
                                        </p:tgtEl>
                                        <p:attrNameLst>
                                          <p:attrName>style.visibility</p:attrName>
                                        </p:attrNameLst>
                                      </p:cBhvr>
                                      <p:to>
                                        <p:strVal val="visible"/>
                                      </p:to>
                                    </p:set>
                                    <p:animEffect transition="in" filter="fade">
                                      <p:cBhvr>
                                        <p:cTn id="30" dur="1000"/>
                                        <p:tgtEl>
                                          <p:spTgt spid="7198"/>
                                        </p:tgtEl>
                                      </p:cBhvr>
                                    </p:animEffect>
                                    <p:anim calcmode="lin" valueType="num">
                                      <p:cBhvr>
                                        <p:cTn id="31" dur="1000" fill="hold"/>
                                        <p:tgtEl>
                                          <p:spTgt spid="7198"/>
                                        </p:tgtEl>
                                        <p:attrNameLst>
                                          <p:attrName>ppt_x</p:attrName>
                                        </p:attrNameLst>
                                      </p:cBhvr>
                                      <p:tavLst>
                                        <p:tav tm="0">
                                          <p:val>
                                            <p:strVal val="#ppt_x"/>
                                          </p:val>
                                        </p:tav>
                                        <p:tav tm="100000">
                                          <p:val>
                                            <p:strVal val="#ppt_x"/>
                                          </p:val>
                                        </p:tav>
                                      </p:tavLst>
                                    </p:anim>
                                    <p:anim calcmode="lin" valueType="num">
                                      <p:cBhvr>
                                        <p:cTn id="32" dur="1000" fill="hold"/>
                                        <p:tgtEl>
                                          <p:spTgt spid="7198"/>
                                        </p:tgtEl>
                                        <p:attrNameLst>
                                          <p:attrName>ppt_y</p:attrName>
                                        </p:attrNameLst>
                                      </p:cBhvr>
                                      <p:tavLst>
                                        <p:tav tm="0">
                                          <p:val>
                                            <p:strVal val="#ppt_y+.1"/>
                                          </p:val>
                                        </p:tav>
                                        <p:tav tm="100000">
                                          <p:val>
                                            <p:strVal val="#ppt_y"/>
                                          </p:val>
                                        </p:tav>
                                      </p:tavLst>
                                    </p:anim>
                                  </p:childTnLst>
                                </p:cTn>
                              </p:par>
                            </p:childTnLst>
                          </p:cTn>
                        </p:par>
                        <p:par>
                          <p:cTn id="33" fill="hold">
                            <p:stCondLst>
                              <p:cond delay="5000"/>
                            </p:stCondLst>
                            <p:childTnLst>
                              <p:par>
                                <p:cTn id="34" presetID="22" presetClass="entr" presetSubtype="2" fill="hold" nodeType="afterEffect">
                                  <p:stCondLst>
                                    <p:cond delay="0"/>
                                  </p:stCondLst>
                                  <p:childTnLst>
                                    <p:set>
                                      <p:cBhvr>
                                        <p:cTn id="35" dur="1" fill="hold">
                                          <p:stCondLst>
                                            <p:cond delay="0"/>
                                          </p:stCondLst>
                                        </p:cTn>
                                        <p:tgtEl>
                                          <p:spTgt spid="299"/>
                                        </p:tgtEl>
                                        <p:attrNameLst>
                                          <p:attrName>style.visibility</p:attrName>
                                        </p:attrNameLst>
                                      </p:cBhvr>
                                      <p:to>
                                        <p:strVal val="visible"/>
                                      </p:to>
                                    </p:set>
                                    <p:animEffect transition="in" filter="wipe(right)">
                                      <p:cBhvr>
                                        <p:cTn id="36" dur="500"/>
                                        <p:tgtEl>
                                          <p:spTgt spid="299"/>
                                        </p:tgtEl>
                                      </p:cBhvr>
                                    </p:animEffect>
                                  </p:childTnLst>
                                </p:cTn>
                              </p:par>
                            </p:childTnLst>
                          </p:cTn>
                        </p:par>
                        <p:par>
                          <p:cTn id="37" fill="hold">
                            <p:stCondLst>
                              <p:cond delay="5500"/>
                            </p:stCondLst>
                            <p:childTnLst>
                              <p:par>
                                <p:cTn id="38" presetID="2" presetClass="entr" presetSubtype="4" decel="100000" fill="hold" grpId="0" nodeType="afterEffect">
                                  <p:stCondLst>
                                    <p:cond delay="0"/>
                                  </p:stCondLst>
                                  <p:childTnLst>
                                    <p:set>
                                      <p:cBhvr>
                                        <p:cTn id="39" dur="1" fill="hold">
                                          <p:stCondLst>
                                            <p:cond delay="0"/>
                                          </p:stCondLst>
                                        </p:cTn>
                                        <p:tgtEl>
                                          <p:spTgt spid="300"/>
                                        </p:tgtEl>
                                        <p:attrNameLst>
                                          <p:attrName>style.visibility</p:attrName>
                                        </p:attrNameLst>
                                      </p:cBhvr>
                                      <p:to>
                                        <p:strVal val="visible"/>
                                      </p:to>
                                    </p:set>
                                    <p:anim calcmode="lin" valueType="num">
                                      <p:cBhvr additive="base">
                                        <p:cTn id="40" dur="500" fill="hold"/>
                                        <p:tgtEl>
                                          <p:spTgt spid="300"/>
                                        </p:tgtEl>
                                        <p:attrNameLst>
                                          <p:attrName>ppt_x</p:attrName>
                                        </p:attrNameLst>
                                      </p:cBhvr>
                                      <p:tavLst>
                                        <p:tav tm="0">
                                          <p:val>
                                            <p:strVal val="#ppt_x"/>
                                          </p:val>
                                        </p:tav>
                                        <p:tav tm="100000">
                                          <p:val>
                                            <p:strVal val="#ppt_x"/>
                                          </p:val>
                                        </p:tav>
                                      </p:tavLst>
                                    </p:anim>
                                    <p:anim calcmode="lin" valueType="num">
                                      <p:cBhvr additive="base">
                                        <p:cTn id="41" dur="500" fill="hold"/>
                                        <p:tgtEl>
                                          <p:spTgt spid="300"/>
                                        </p:tgtEl>
                                        <p:attrNameLst>
                                          <p:attrName>ppt_y</p:attrName>
                                        </p:attrNameLst>
                                      </p:cBhvr>
                                      <p:tavLst>
                                        <p:tav tm="0">
                                          <p:val>
                                            <p:strVal val="1+#ppt_h/2"/>
                                          </p:val>
                                        </p:tav>
                                        <p:tav tm="100000">
                                          <p:val>
                                            <p:strVal val="#ppt_y"/>
                                          </p:val>
                                        </p:tav>
                                      </p:tavLst>
                                    </p:anim>
                                  </p:childTnLst>
                                </p:cTn>
                              </p:par>
                            </p:childTnLst>
                          </p:cTn>
                        </p:par>
                        <p:par>
                          <p:cTn id="42" fill="hold">
                            <p:stCondLst>
                              <p:cond delay="6000"/>
                            </p:stCondLst>
                            <p:childTnLst>
                              <p:par>
                                <p:cTn id="43" presetID="42" presetClass="entr" presetSubtype="0" fill="hold" nodeType="afterEffect">
                                  <p:stCondLst>
                                    <p:cond delay="0"/>
                                  </p:stCondLst>
                                  <p:childTnLst>
                                    <p:set>
                                      <p:cBhvr>
                                        <p:cTn id="44" dur="1" fill="hold">
                                          <p:stCondLst>
                                            <p:cond delay="0"/>
                                          </p:stCondLst>
                                        </p:cTn>
                                        <p:tgtEl>
                                          <p:spTgt spid="7184"/>
                                        </p:tgtEl>
                                        <p:attrNameLst>
                                          <p:attrName>style.visibility</p:attrName>
                                        </p:attrNameLst>
                                      </p:cBhvr>
                                      <p:to>
                                        <p:strVal val="visible"/>
                                      </p:to>
                                    </p:set>
                                    <p:animEffect transition="in" filter="fade">
                                      <p:cBhvr>
                                        <p:cTn id="45" dur="1000"/>
                                        <p:tgtEl>
                                          <p:spTgt spid="7184"/>
                                        </p:tgtEl>
                                      </p:cBhvr>
                                    </p:animEffect>
                                    <p:anim calcmode="lin" valueType="num">
                                      <p:cBhvr>
                                        <p:cTn id="46" dur="1000" fill="hold"/>
                                        <p:tgtEl>
                                          <p:spTgt spid="7184"/>
                                        </p:tgtEl>
                                        <p:attrNameLst>
                                          <p:attrName>ppt_x</p:attrName>
                                        </p:attrNameLst>
                                      </p:cBhvr>
                                      <p:tavLst>
                                        <p:tav tm="0">
                                          <p:val>
                                            <p:strVal val="#ppt_x"/>
                                          </p:val>
                                        </p:tav>
                                        <p:tav tm="100000">
                                          <p:val>
                                            <p:strVal val="#ppt_x"/>
                                          </p:val>
                                        </p:tav>
                                      </p:tavLst>
                                    </p:anim>
                                    <p:anim calcmode="lin" valueType="num">
                                      <p:cBhvr>
                                        <p:cTn id="47" dur="1000" fill="hold"/>
                                        <p:tgtEl>
                                          <p:spTgt spid="7184"/>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22" presetClass="entr" presetSubtype="8" fill="hold" nodeType="afterEffect">
                                  <p:stCondLst>
                                    <p:cond delay="0"/>
                                  </p:stCondLst>
                                  <p:childTnLst>
                                    <p:set>
                                      <p:cBhvr>
                                        <p:cTn id="50" dur="1" fill="hold">
                                          <p:stCondLst>
                                            <p:cond delay="0"/>
                                          </p:stCondLst>
                                        </p:cTn>
                                        <p:tgtEl>
                                          <p:spTgt spid="310"/>
                                        </p:tgtEl>
                                        <p:attrNameLst>
                                          <p:attrName>style.visibility</p:attrName>
                                        </p:attrNameLst>
                                      </p:cBhvr>
                                      <p:to>
                                        <p:strVal val="visible"/>
                                      </p:to>
                                    </p:set>
                                    <p:animEffect transition="in" filter="wipe(left)">
                                      <p:cBhvr>
                                        <p:cTn id="51" dur="500"/>
                                        <p:tgtEl>
                                          <p:spTgt spid="310"/>
                                        </p:tgtEl>
                                      </p:cBhvr>
                                    </p:animEffect>
                                  </p:childTnLst>
                                </p:cTn>
                              </p:par>
                            </p:childTnLst>
                          </p:cTn>
                        </p:par>
                        <p:par>
                          <p:cTn id="52" fill="hold">
                            <p:stCondLst>
                              <p:cond delay="7500"/>
                            </p:stCondLst>
                            <p:childTnLst>
                              <p:par>
                                <p:cTn id="53" presetID="2" presetClass="entr" presetSubtype="4" decel="100000" fill="hold" grpId="0" nodeType="afterEffect">
                                  <p:stCondLst>
                                    <p:cond delay="0"/>
                                  </p:stCondLst>
                                  <p:childTnLst>
                                    <p:set>
                                      <p:cBhvr>
                                        <p:cTn id="54" dur="1" fill="hold">
                                          <p:stCondLst>
                                            <p:cond delay="0"/>
                                          </p:stCondLst>
                                        </p:cTn>
                                        <p:tgtEl>
                                          <p:spTgt spid="311"/>
                                        </p:tgtEl>
                                        <p:attrNameLst>
                                          <p:attrName>style.visibility</p:attrName>
                                        </p:attrNameLst>
                                      </p:cBhvr>
                                      <p:to>
                                        <p:strVal val="visible"/>
                                      </p:to>
                                    </p:set>
                                    <p:anim calcmode="lin" valueType="num">
                                      <p:cBhvr additive="base">
                                        <p:cTn id="55" dur="500" fill="hold"/>
                                        <p:tgtEl>
                                          <p:spTgt spid="311"/>
                                        </p:tgtEl>
                                        <p:attrNameLst>
                                          <p:attrName>ppt_x</p:attrName>
                                        </p:attrNameLst>
                                      </p:cBhvr>
                                      <p:tavLst>
                                        <p:tav tm="0">
                                          <p:val>
                                            <p:strVal val="#ppt_x"/>
                                          </p:val>
                                        </p:tav>
                                        <p:tav tm="100000">
                                          <p:val>
                                            <p:strVal val="#ppt_x"/>
                                          </p:val>
                                        </p:tav>
                                      </p:tavLst>
                                    </p:anim>
                                    <p:anim calcmode="lin" valueType="num">
                                      <p:cBhvr additive="base">
                                        <p:cTn id="56" dur="500" fill="hold"/>
                                        <p:tgtEl>
                                          <p:spTgt spid="311"/>
                                        </p:tgtEl>
                                        <p:attrNameLst>
                                          <p:attrName>ppt_y</p:attrName>
                                        </p:attrNameLst>
                                      </p:cBhvr>
                                      <p:tavLst>
                                        <p:tav tm="0">
                                          <p:val>
                                            <p:strVal val="1+#ppt_h/2"/>
                                          </p:val>
                                        </p:tav>
                                        <p:tav tm="100000">
                                          <p:val>
                                            <p:strVal val="#ppt_y"/>
                                          </p:val>
                                        </p:tav>
                                      </p:tavLst>
                                    </p:anim>
                                  </p:childTnLst>
                                </p:cTn>
                              </p:par>
                            </p:childTnLst>
                          </p:cTn>
                        </p:par>
                        <p:par>
                          <p:cTn id="57" fill="hold">
                            <p:stCondLst>
                              <p:cond delay="8000"/>
                            </p:stCondLst>
                            <p:childTnLst>
                              <p:par>
                                <p:cTn id="58" presetID="42" presetClass="entr" presetSubtype="0" fill="hold" nodeType="afterEffect">
                                  <p:stCondLst>
                                    <p:cond delay="0"/>
                                  </p:stCondLst>
                                  <p:childTnLst>
                                    <p:set>
                                      <p:cBhvr>
                                        <p:cTn id="59" dur="1" fill="hold">
                                          <p:stCondLst>
                                            <p:cond delay="0"/>
                                          </p:stCondLst>
                                        </p:cTn>
                                        <p:tgtEl>
                                          <p:spTgt spid="7177"/>
                                        </p:tgtEl>
                                        <p:attrNameLst>
                                          <p:attrName>style.visibility</p:attrName>
                                        </p:attrNameLst>
                                      </p:cBhvr>
                                      <p:to>
                                        <p:strVal val="visible"/>
                                      </p:to>
                                    </p:set>
                                    <p:animEffect transition="in" filter="fade">
                                      <p:cBhvr>
                                        <p:cTn id="60" dur="1000"/>
                                        <p:tgtEl>
                                          <p:spTgt spid="7177"/>
                                        </p:tgtEl>
                                      </p:cBhvr>
                                    </p:animEffect>
                                    <p:anim calcmode="lin" valueType="num">
                                      <p:cBhvr>
                                        <p:cTn id="61" dur="1000" fill="hold"/>
                                        <p:tgtEl>
                                          <p:spTgt spid="7177"/>
                                        </p:tgtEl>
                                        <p:attrNameLst>
                                          <p:attrName>ppt_x</p:attrName>
                                        </p:attrNameLst>
                                      </p:cBhvr>
                                      <p:tavLst>
                                        <p:tav tm="0">
                                          <p:val>
                                            <p:strVal val="#ppt_x"/>
                                          </p:val>
                                        </p:tav>
                                        <p:tav tm="100000">
                                          <p:val>
                                            <p:strVal val="#ppt_x"/>
                                          </p:val>
                                        </p:tav>
                                      </p:tavLst>
                                    </p:anim>
                                    <p:anim calcmode="lin" valueType="num">
                                      <p:cBhvr>
                                        <p:cTn id="62" dur="1000" fill="hold"/>
                                        <p:tgtEl>
                                          <p:spTgt spid="7177"/>
                                        </p:tgtEl>
                                        <p:attrNameLst>
                                          <p:attrName>ppt_y</p:attrName>
                                        </p:attrNameLst>
                                      </p:cBhvr>
                                      <p:tavLst>
                                        <p:tav tm="0">
                                          <p:val>
                                            <p:strVal val="#ppt_y+.1"/>
                                          </p:val>
                                        </p:tav>
                                        <p:tav tm="100000">
                                          <p:val>
                                            <p:strVal val="#ppt_y"/>
                                          </p:val>
                                        </p:tav>
                                      </p:tavLst>
                                    </p:anim>
                                  </p:childTnLst>
                                </p:cTn>
                              </p:par>
                            </p:childTnLst>
                          </p:cTn>
                        </p:par>
                        <p:par>
                          <p:cTn id="63" fill="hold">
                            <p:stCondLst>
                              <p:cond delay="9000"/>
                            </p:stCondLst>
                            <p:childTnLst>
                              <p:par>
                                <p:cTn id="64" presetID="22" presetClass="entr" presetSubtype="8" fill="hold"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par>
                          <p:cTn id="67" fill="hold">
                            <p:stCondLst>
                              <p:cond delay="9500"/>
                            </p:stCondLst>
                            <p:childTnLst>
                              <p:par>
                                <p:cTn id="68" presetID="2" presetClass="entr" presetSubtype="4" decel="100000" fill="hold" grpId="0" nodeType="afterEffect">
                                  <p:stCondLst>
                                    <p:cond delay="0"/>
                                  </p:stCondLst>
                                  <p:childTnLst>
                                    <p:set>
                                      <p:cBhvr>
                                        <p:cTn id="69" dur="1" fill="hold">
                                          <p:stCondLst>
                                            <p:cond delay="0"/>
                                          </p:stCondLst>
                                        </p:cTn>
                                        <p:tgtEl>
                                          <p:spTgt spid="289"/>
                                        </p:tgtEl>
                                        <p:attrNameLst>
                                          <p:attrName>style.visibility</p:attrName>
                                        </p:attrNameLst>
                                      </p:cBhvr>
                                      <p:to>
                                        <p:strVal val="visible"/>
                                      </p:to>
                                    </p:set>
                                    <p:anim calcmode="lin" valueType="num">
                                      <p:cBhvr additive="base">
                                        <p:cTn id="70" dur="500" fill="hold"/>
                                        <p:tgtEl>
                                          <p:spTgt spid="289"/>
                                        </p:tgtEl>
                                        <p:attrNameLst>
                                          <p:attrName>ppt_x</p:attrName>
                                        </p:attrNameLst>
                                      </p:cBhvr>
                                      <p:tavLst>
                                        <p:tav tm="0">
                                          <p:val>
                                            <p:strVal val="#ppt_x"/>
                                          </p:val>
                                        </p:tav>
                                        <p:tav tm="100000">
                                          <p:val>
                                            <p:strVal val="#ppt_x"/>
                                          </p:val>
                                        </p:tav>
                                      </p:tavLst>
                                    </p:anim>
                                    <p:anim calcmode="lin" valueType="num">
                                      <p:cBhvr additive="base">
                                        <p:cTn id="71" dur="500" fill="hold"/>
                                        <p:tgtEl>
                                          <p:spTgt spid="28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p:bldP spid="7" grpId="0" bldLvl="0" animBg="1"/>
      <p:bldP spid="292" grpId="0"/>
      <p:bldP spid="300" grpId="0"/>
      <p:bldP spid="289" grpId="0"/>
      <p:bldP spid="3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4" name="Shape 1874"/>
          <p:cNvSpPr/>
          <p:nvPr/>
        </p:nvSpPr>
        <p:spPr>
          <a:xfrm>
            <a:off x="4928870" y="3702474"/>
            <a:ext cx="14792524" cy="4775201"/>
          </a:xfrm>
          <a:prstGeom prst="rect">
            <a:avLst/>
          </a:prstGeom>
          <a:ln w="25400">
            <a:miter lim="400000"/>
          </a:ln>
        </p:spPr>
        <p:txBody>
          <a:bodyPr lIns="0" tIns="0" rIns="0" bIns="0" anchor="b">
            <a:normAutofit/>
          </a:bodyPr>
          <a:lstStyle>
            <a:lvl1pPr algn="ctr">
              <a:lnSpc>
                <a:spcPct val="90000"/>
              </a:lnSpc>
              <a:defRPr sz="22000">
                <a:solidFill>
                  <a:srgbClr val="A4947E"/>
                </a:solidFill>
                <a:latin typeface="Lora"/>
                <a:ea typeface="Lora"/>
                <a:cs typeface="Lora"/>
                <a:sym typeface="Lora"/>
              </a:defRPr>
            </a:lvl1pPr>
          </a:lstStyle>
          <a:p>
            <a:pPr lvl="0">
              <a:defRPr sz="1800">
                <a:solidFill>
                  <a:srgbClr val="000000"/>
                </a:solidFill>
              </a:defRPr>
            </a:pPr>
            <a:r>
              <a:rPr sz="22000">
                <a:solidFill>
                  <a:srgbClr val="A4947E"/>
                </a:solidFill>
                <a:latin typeface="Agency FB" charset="0"/>
                <a:ea typeface="Agency FB" charset="0"/>
                <a:cs typeface="Agency FB" charset="0"/>
              </a:rPr>
              <a:t>Thanks</a:t>
            </a:r>
          </a:p>
        </p:txBody>
      </p:sp>
      <p:sp>
        <p:nvSpPr>
          <p:cNvPr id="1875" name="Shape 1875"/>
          <p:cNvSpPr/>
          <p:nvPr/>
        </p:nvSpPr>
        <p:spPr>
          <a:xfrm>
            <a:off x="16182790" y="251767"/>
            <a:ext cx="7944219" cy="13212466"/>
          </a:xfrm>
          <a:custGeom>
            <a:avLst/>
            <a:gdLst/>
            <a:ahLst/>
            <a:cxnLst>
              <a:cxn ang="0">
                <a:pos x="wd2" y="hd2"/>
              </a:cxn>
              <a:cxn ang="5400000">
                <a:pos x="wd2" y="hd2"/>
              </a:cxn>
              <a:cxn ang="10800000">
                <a:pos x="wd2" y="hd2"/>
              </a:cxn>
              <a:cxn ang="16200000">
                <a:pos x="wd2" y="hd2"/>
              </a:cxn>
            </a:cxnLst>
            <a:rect l="0" t="0" r="r" b="b"/>
            <a:pathLst>
              <a:path w="21600" h="21600" extrusionOk="0">
                <a:moveTo>
                  <a:pt x="10009" y="16"/>
                </a:moveTo>
                <a:lnTo>
                  <a:pt x="21600" y="0"/>
                </a:lnTo>
                <a:lnTo>
                  <a:pt x="21545" y="21600"/>
                </a:lnTo>
                <a:cubicBezTo>
                  <a:pt x="18884" y="21600"/>
                  <a:pt x="16223" y="21600"/>
                  <a:pt x="13562" y="21600"/>
                </a:cubicBezTo>
                <a:cubicBezTo>
                  <a:pt x="9042" y="21600"/>
                  <a:pt x="4521" y="21600"/>
                  <a:pt x="0" y="21600"/>
                </a:cubicBezTo>
                <a:lnTo>
                  <a:pt x="10009" y="16"/>
                </a:lnTo>
                <a:close/>
              </a:path>
            </a:pathLst>
          </a:custGeom>
          <a:solidFill>
            <a:srgbClr val="2A2C34"/>
          </a:solidFill>
          <a:ln w="12700">
            <a:miter lim="400000"/>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877" name="Shape 1877"/>
          <p:cNvSpPr/>
          <p:nvPr/>
        </p:nvSpPr>
        <p:spPr>
          <a:xfrm flipV="1">
            <a:off x="14488728" y="1964765"/>
            <a:ext cx="1827381" cy="1827381"/>
          </a:xfrm>
          <a:prstGeom prst="line">
            <a:avLst/>
          </a:prstGeom>
          <a:ln w="25400">
            <a:solidFill>
              <a:srgbClr val="A4947E"/>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878" name="Shape 1878"/>
          <p:cNvSpPr/>
          <p:nvPr/>
        </p:nvSpPr>
        <p:spPr>
          <a:xfrm flipV="1">
            <a:off x="9453813" y="8699575"/>
            <a:ext cx="1827381" cy="1827381"/>
          </a:xfrm>
          <a:prstGeom prst="line">
            <a:avLst/>
          </a:prstGeom>
          <a:ln w="25400">
            <a:solidFill>
              <a:srgbClr val="A4947E"/>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1879" name="Shape 1879"/>
          <p:cNvSpPr>
            <a:spLocks noGrp="1"/>
          </p:cNvSpPr>
          <p:nvPr>
            <p:ph type="sldNum" sz="quarter" idx="2"/>
          </p:nvPr>
        </p:nvSpPr>
        <p:spPr>
          <a:prstGeom prst="rect">
            <a:avLst/>
          </a:prstGeom>
        </p:spPr>
        <p:txBody>
          <a:bodyPr lIns="0" tIns="0" rIns="0" bIns="0"/>
          <a:lstStyle>
            <a:lvl1pPr>
              <a:defRPr>
                <a:solidFill>
                  <a:srgbClr val="FFFFFF"/>
                </a:solidFill>
              </a:defRPr>
            </a:lvl1pPr>
          </a:lstStyle>
          <a:p>
            <a:pPr lvl="0">
              <a:defRPr sz="1800">
                <a:solidFill>
                  <a:srgbClr val="000000"/>
                </a:solidFill>
              </a:defRPr>
            </a:pPr>
            <a:fld id="{86CB4B4D-7CA3-9044-876B-883B54F8677D}" type="slidenum">
              <a:rPr sz="2400">
                <a:solidFill>
                  <a:srgbClr val="FFFFFF"/>
                </a:solidFill>
              </a:rPr>
              <a:t>32</a:t>
            </a:fld>
            <a:endParaRPr sz="2400">
              <a:solidFill>
                <a:srgbClr val="FFFFFF"/>
              </a:solidFill>
            </a:endParaRPr>
          </a:p>
        </p:txBody>
      </p:sp>
      <p:sp>
        <p:nvSpPr>
          <p:cNvPr id="3" name="Shape 1875"/>
          <p:cNvSpPr/>
          <p:nvPr/>
        </p:nvSpPr>
        <p:spPr>
          <a:xfrm rot="10800000">
            <a:off x="241115" y="252402"/>
            <a:ext cx="7944219" cy="13212466"/>
          </a:xfrm>
          <a:custGeom>
            <a:avLst/>
            <a:gdLst/>
            <a:ahLst/>
            <a:cxnLst>
              <a:cxn ang="0">
                <a:pos x="wd2" y="hd2"/>
              </a:cxn>
              <a:cxn ang="5400000">
                <a:pos x="wd2" y="hd2"/>
              </a:cxn>
              <a:cxn ang="10800000">
                <a:pos x="wd2" y="hd2"/>
              </a:cxn>
              <a:cxn ang="16200000">
                <a:pos x="wd2" y="hd2"/>
              </a:cxn>
            </a:cxnLst>
            <a:rect l="0" t="0" r="r" b="b"/>
            <a:pathLst>
              <a:path w="21600" h="21600" extrusionOk="0">
                <a:moveTo>
                  <a:pt x="10009" y="16"/>
                </a:moveTo>
                <a:lnTo>
                  <a:pt x="21600" y="0"/>
                </a:lnTo>
                <a:lnTo>
                  <a:pt x="21545" y="21600"/>
                </a:lnTo>
                <a:cubicBezTo>
                  <a:pt x="18884" y="21600"/>
                  <a:pt x="16223" y="21600"/>
                  <a:pt x="13562" y="21600"/>
                </a:cubicBezTo>
                <a:cubicBezTo>
                  <a:pt x="9042" y="21600"/>
                  <a:pt x="4521" y="21600"/>
                  <a:pt x="0" y="21600"/>
                </a:cubicBezTo>
                <a:lnTo>
                  <a:pt x="10009" y="16"/>
                </a:lnTo>
                <a:close/>
              </a:path>
            </a:pathLst>
          </a:custGeom>
          <a:solidFill>
            <a:srgbClr val="2A2C34"/>
          </a:solidFill>
          <a:ln w="12700">
            <a:miter lim="400000"/>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4" name="Shape 1877"/>
          <p:cNvSpPr/>
          <p:nvPr/>
        </p:nvSpPr>
        <p:spPr>
          <a:xfrm flipV="1">
            <a:off x="13127923" y="2672155"/>
            <a:ext cx="1827381" cy="1827381"/>
          </a:xfrm>
          <a:prstGeom prst="line">
            <a:avLst/>
          </a:prstGeom>
          <a:ln w="25400">
            <a:solidFill>
              <a:srgbClr val="A4947E"/>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
        <p:nvSpPr>
          <p:cNvPr id="5" name="Shape 1877"/>
          <p:cNvSpPr/>
          <p:nvPr/>
        </p:nvSpPr>
        <p:spPr>
          <a:xfrm flipV="1">
            <a:off x="9035983" y="9800665"/>
            <a:ext cx="1827381" cy="1827381"/>
          </a:xfrm>
          <a:prstGeom prst="line">
            <a:avLst/>
          </a:prstGeom>
          <a:ln w="25400">
            <a:solidFill>
              <a:srgbClr val="A4947E"/>
            </a:solidFill>
            <a:miter/>
          </a:ln>
        </p:spPr>
        <p:txBody>
          <a:bodyPr lIns="0" tIns="0" rIns="0" bIns="0"/>
          <a:lstStyle/>
          <a:p>
            <a:pPr lvl="0" defTabSz="457200">
              <a:defRPr sz="2800">
                <a:solidFill>
                  <a:srgbClr val="535353"/>
                </a:solidFill>
                <a:uFill>
                  <a:solidFill>
                    <a:srgbClr val="011480"/>
                  </a:solidFill>
                </a:uFill>
                <a:latin typeface="+mj-lt"/>
                <a:ea typeface="+mj-ea"/>
                <a:cs typeface="+mj-cs"/>
                <a:sym typeface="Montserrat-Regular"/>
              </a:defRPr>
            </a:pPr>
            <a:endParaRPr>
              <a:latin typeface="Agency FB" charset="0"/>
              <a:ea typeface="Agency FB" charset="0"/>
              <a:cs typeface="Agency FB"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875"/>
                                        </p:tgtEl>
                                        <p:attrNameLst>
                                          <p:attrName>style.visibility</p:attrName>
                                        </p:attrNameLst>
                                      </p:cBhvr>
                                      <p:to>
                                        <p:strVal val="visible"/>
                                      </p:to>
                                    </p:set>
                                    <p:animEffect transition="in" filter="fade">
                                      <p:cBhvr>
                                        <p:cTn id="13" dur="1000"/>
                                        <p:tgtEl>
                                          <p:spTgt spid="1875"/>
                                        </p:tgtEl>
                                      </p:cBhvr>
                                    </p:animEffect>
                                    <p:anim calcmode="lin" valueType="num">
                                      <p:cBhvr>
                                        <p:cTn id="14" dur="1000" fill="hold"/>
                                        <p:tgtEl>
                                          <p:spTgt spid="1875"/>
                                        </p:tgtEl>
                                        <p:attrNameLst>
                                          <p:attrName>ppt_x</p:attrName>
                                        </p:attrNameLst>
                                      </p:cBhvr>
                                      <p:tavLst>
                                        <p:tav tm="0">
                                          <p:val>
                                            <p:strVal val="#ppt_x"/>
                                          </p:val>
                                        </p:tav>
                                        <p:tav tm="100000">
                                          <p:val>
                                            <p:strVal val="#ppt_x"/>
                                          </p:val>
                                        </p:tav>
                                      </p:tavLst>
                                    </p:anim>
                                    <p:anim calcmode="lin" valueType="num">
                                      <p:cBhvr>
                                        <p:cTn id="15" dur="1000" fill="hold"/>
                                        <p:tgtEl>
                                          <p:spTgt spid="187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874"/>
                                        </p:tgtEl>
                                        <p:attrNameLst>
                                          <p:attrName>style.visibility</p:attrName>
                                        </p:attrNameLst>
                                      </p:cBhvr>
                                      <p:to>
                                        <p:strVal val="visible"/>
                                      </p:to>
                                    </p:set>
                                    <p:anim calcmode="lin" valueType="num">
                                      <p:cBhvr>
                                        <p:cTn id="19" dur="1000" fill="hold"/>
                                        <p:tgtEl>
                                          <p:spTgt spid="1874"/>
                                        </p:tgtEl>
                                        <p:attrNameLst>
                                          <p:attrName>ppt_w</p:attrName>
                                        </p:attrNameLst>
                                      </p:cBhvr>
                                      <p:tavLst>
                                        <p:tav tm="0">
                                          <p:val>
                                            <p:fltVal val="0"/>
                                          </p:val>
                                        </p:tav>
                                        <p:tav tm="100000">
                                          <p:val>
                                            <p:strVal val="#ppt_w"/>
                                          </p:val>
                                        </p:tav>
                                      </p:tavLst>
                                    </p:anim>
                                    <p:anim calcmode="lin" valueType="num">
                                      <p:cBhvr>
                                        <p:cTn id="20" dur="1000" fill="hold"/>
                                        <p:tgtEl>
                                          <p:spTgt spid="1874"/>
                                        </p:tgtEl>
                                        <p:attrNameLst>
                                          <p:attrName>ppt_h</p:attrName>
                                        </p:attrNameLst>
                                      </p:cBhvr>
                                      <p:tavLst>
                                        <p:tav tm="0">
                                          <p:val>
                                            <p:fltVal val="0"/>
                                          </p:val>
                                        </p:tav>
                                        <p:tav tm="100000">
                                          <p:val>
                                            <p:strVal val="#ppt_h"/>
                                          </p:val>
                                        </p:tav>
                                      </p:tavLst>
                                    </p:anim>
                                    <p:animEffect transition="in" filter="fade">
                                      <p:cBhvr>
                                        <p:cTn id="21" dur="1000"/>
                                        <p:tgtEl>
                                          <p:spTgt spid="1874"/>
                                        </p:tgtEl>
                                      </p:cBhvr>
                                    </p:animEffect>
                                  </p:childTnLst>
                                </p:cTn>
                              </p:par>
                            </p:childTnLst>
                          </p:cTn>
                        </p:par>
                        <p:par>
                          <p:cTn id="22" fill="hold">
                            <p:stCondLst>
                              <p:cond delay="3000"/>
                            </p:stCondLst>
                            <p:childTnLst>
                              <p:par>
                                <p:cTn id="23" presetID="22" presetClass="entr" presetSubtype="4"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par>
                                <p:cTn id="26" presetID="22" presetClass="entr" presetSubtype="4" fill="hold" nodeType="withEffect">
                                  <p:stCondLst>
                                    <p:cond delay="0"/>
                                  </p:stCondLst>
                                  <p:childTnLst>
                                    <p:set>
                                      <p:cBhvr>
                                        <p:cTn id="27" dur="1" fill="hold">
                                          <p:stCondLst>
                                            <p:cond delay="0"/>
                                          </p:stCondLst>
                                        </p:cTn>
                                        <p:tgtEl>
                                          <p:spTgt spid="1877"/>
                                        </p:tgtEl>
                                        <p:attrNameLst>
                                          <p:attrName>style.visibility</p:attrName>
                                        </p:attrNameLst>
                                      </p:cBhvr>
                                      <p:to>
                                        <p:strVal val="visible"/>
                                      </p:to>
                                    </p:set>
                                    <p:animEffect transition="in" filter="wipe(down)">
                                      <p:cBhvr>
                                        <p:cTn id="28" dur="500"/>
                                        <p:tgtEl>
                                          <p:spTgt spid="1877"/>
                                        </p:tgtEl>
                                      </p:cBhvr>
                                    </p:animEffect>
                                  </p:childTnLst>
                                </p:cTn>
                              </p:par>
                            </p:childTnLst>
                          </p:cTn>
                        </p:par>
                        <p:par>
                          <p:cTn id="29" fill="hold">
                            <p:stCondLst>
                              <p:cond delay="3500"/>
                            </p:stCondLst>
                            <p:childTnLst>
                              <p:par>
                                <p:cTn id="30" presetID="22" presetClass="entr" presetSubtype="1" fill="hold" nodeType="afterEffect">
                                  <p:stCondLst>
                                    <p:cond delay="0"/>
                                  </p:stCondLst>
                                  <p:childTnLst>
                                    <p:set>
                                      <p:cBhvr>
                                        <p:cTn id="31" dur="1" fill="hold">
                                          <p:stCondLst>
                                            <p:cond delay="0"/>
                                          </p:stCondLst>
                                        </p:cTn>
                                        <p:tgtEl>
                                          <p:spTgt spid="1878"/>
                                        </p:tgtEl>
                                        <p:attrNameLst>
                                          <p:attrName>style.visibility</p:attrName>
                                        </p:attrNameLst>
                                      </p:cBhvr>
                                      <p:to>
                                        <p:strVal val="visible"/>
                                      </p:to>
                                    </p:set>
                                    <p:animEffect transition="in" filter="wipe(up)">
                                      <p:cBhvr>
                                        <p:cTn id="32" dur="500"/>
                                        <p:tgtEl>
                                          <p:spTgt spid="1878"/>
                                        </p:tgtEl>
                                      </p:cBhvr>
                                    </p:animEffect>
                                  </p:childTnLst>
                                </p:cTn>
                              </p:par>
                              <p:par>
                                <p:cTn id="33" presetID="22" presetClass="entr" presetSubtype="1"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up)">
                                      <p:cBhvr>
                                        <p:cTn id="35" dur="500"/>
                                        <p:tgtEl>
                                          <p:spTgt spid="5"/>
                                        </p:tgtEl>
                                      </p:cBhvr>
                                    </p:animEffect>
                                  </p:childTnLst>
                                </p:cTn>
                              </p:par>
                            </p:childTnLst>
                          </p:cTn>
                        </p:par>
                        <p:par>
                          <p:cTn id="36" fill="hold">
                            <p:stCondLst>
                              <p:cond delay="4000"/>
                            </p:stCondLst>
                            <p:childTnLst>
                              <p:par>
                                <p:cTn id="37" presetID="26" presetClass="emph" presetSubtype="0" fill="hold" nodeType="afterEffect">
                                  <p:stCondLst>
                                    <p:cond delay="0"/>
                                  </p:stCondLst>
                                  <p:childTnLst>
                                    <p:animEffect transition="out" filter="fade">
                                      <p:cBhvr>
                                        <p:cTn id="38" dur="1000" tmFilter="0, 0; .2, .5; .8, .5; 1, 0"/>
                                        <p:tgtEl>
                                          <p:spTgt spid="4"/>
                                        </p:tgtEl>
                                      </p:cBhvr>
                                    </p:animEffect>
                                    <p:animScale>
                                      <p:cBhvr>
                                        <p:cTn id="39" dur="500" autoRev="1" fill="hold"/>
                                        <p:tgtEl>
                                          <p:spTgt spid="4"/>
                                        </p:tgtEl>
                                      </p:cBhvr>
                                      <p:by x="105000" y="105000"/>
                                    </p:animScale>
                                  </p:childTnLst>
                                </p:cTn>
                              </p:par>
                              <p:par>
                                <p:cTn id="40" presetID="26" presetClass="emph" presetSubtype="0" fill="hold" nodeType="withEffect">
                                  <p:stCondLst>
                                    <p:cond delay="0"/>
                                  </p:stCondLst>
                                  <p:childTnLst>
                                    <p:animEffect transition="out" filter="fade">
                                      <p:cBhvr>
                                        <p:cTn id="41" dur="1000" tmFilter="0, 0; .2, .5; .8, .5; 1, 0"/>
                                        <p:tgtEl>
                                          <p:spTgt spid="1877"/>
                                        </p:tgtEl>
                                      </p:cBhvr>
                                    </p:animEffect>
                                    <p:animScale>
                                      <p:cBhvr>
                                        <p:cTn id="42" dur="500" autoRev="1" fill="hold"/>
                                        <p:tgtEl>
                                          <p:spTgt spid="1877"/>
                                        </p:tgtEl>
                                      </p:cBhvr>
                                      <p:by x="105000" y="105000"/>
                                    </p:animScale>
                                  </p:childTnLst>
                                </p:cTn>
                              </p:par>
                              <p:par>
                                <p:cTn id="43" presetID="26" presetClass="emph" presetSubtype="0" fill="hold" nodeType="withEffect">
                                  <p:stCondLst>
                                    <p:cond delay="0"/>
                                  </p:stCondLst>
                                  <p:childTnLst>
                                    <p:animEffect transition="out" filter="fade">
                                      <p:cBhvr>
                                        <p:cTn id="44" dur="1000" tmFilter="0, 0; .2, .5; .8, .5; 1, 0"/>
                                        <p:tgtEl>
                                          <p:spTgt spid="1878"/>
                                        </p:tgtEl>
                                      </p:cBhvr>
                                    </p:animEffect>
                                    <p:animScale>
                                      <p:cBhvr>
                                        <p:cTn id="45" dur="500" autoRev="1" fill="hold"/>
                                        <p:tgtEl>
                                          <p:spTgt spid="1878"/>
                                        </p:tgtEl>
                                      </p:cBhvr>
                                      <p:by x="105000" y="105000"/>
                                    </p:animScale>
                                  </p:childTnLst>
                                </p:cTn>
                              </p:par>
                              <p:par>
                                <p:cTn id="46" presetID="26" presetClass="emph" presetSubtype="0" fill="hold" nodeType="withEffect">
                                  <p:stCondLst>
                                    <p:cond delay="0"/>
                                  </p:stCondLst>
                                  <p:childTnLst>
                                    <p:animEffect transition="out" filter="fade">
                                      <p:cBhvr>
                                        <p:cTn id="47" dur="1000" tmFilter="0, 0; .2, .5; .8, .5; 1, 0"/>
                                        <p:tgtEl>
                                          <p:spTgt spid="5"/>
                                        </p:tgtEl>
                                      </p:cBhvr>
                                    </p:animEffect>
                                    <p:animScale>
                                      <p:cBhvr>
                                        <p:cTn id="48" dur="50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4" grpId="0" animBg="1"/>
      <p:bldP spid="1875" grpId="0" animBg="1"/>
      <p:bldP spid="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05DB770-2730-4BD0-A4C1-897A0A25B257"/>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JOw9U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CTsPVIqok5BfEDAAAsEQAAJwAAAHVuaXZlcnNhbC9mbGFzaF9wdWJsaXNoaW5nX3NldHRpbmdzLnhtbNVY727aSBD/zlOsfOrHYtImTYoMUZQYBZUABeeu1ekULfaAt1nvut41lH7q0/TB7klu1gsECmlNe5xyQhF4duY3/2e88c4/JZxMIVNMioZzVK05BEQoIyYmDec2aD0/c4jSVESUSwENR0iHnDcrXpqPOFPxELRGVkUQRqh6qhtOrHVad93ZbFZlKs3MqeS5RnxVDWXiphkoEBoyN+V0jl96noJyFgglAPAvkWIh1qxUCPEs0o2Mcg6ERWi5YMYpylucqthxLduIhveTTOYiupRcZiSbjBrOb2cX5rPksVBXLAFhYqKaSDRkXadRxIwVlA/ZZyAxsEmM5p4eO2TGIh03nJe1FwYG2d1tmALc+k4NzKXEIAi9wE9A04hqah+tQg2ftFoSLCmaC5qwMMATYgLQcK6Cu2GnfeXfdXuBP7y7Dm461oY9hAL/XbCHUNAOOv4+/GXhr9/3/UGn3X1zF/R6naDdf5DCiG4ExHM3I+ZhZGWehbAKmKfjPBkJyjgW6TdhVKCxzDnNJhDIFsMsjilX4JAPKUze5pQzPcduqGE33AOkFyqFUA9M2hqOznJwHuAsIBqGuVzVxMnrVU2cnm247lrtD27ttNKjWtMwxuJBWmGa566TlmxjKTZcM89kJHm0cgiSEURdmsBaTwzvmWgh55FDxpgEjq5eZIxyhzCNrocrYZWPlGa66L3WOidBLBwSQG6GW6EIY5qpjYivom4KP2z+2ZUa1F82FJb0GOsfMucRmcuccHYPREuCac4T/BUDWW8mMs5kUlCx3zVRnKFxUwYziM7LKHqPKpIcJXG4pBy01fAxZ5/JCMYyQ1ygUxxFSGfK4lf3Ak6pUg+gdGnjM9si7e6V/+6ZcZBGUyrCPcGxNiBJ9UHw6ZwIqZdyGI6Q5gqKpEQsKs7K+Fb9+TQoluTcpvnfTsYa9AFTchgt+yTmhxaUVhvTadGIprkKaGxBhimxmHgQ4mRhIoeygCEVRAo+JzTE6a1MW0+ZzBVSbANbaPXzFlp5wkTxNMEpiBqzCLJSkLWjFy+PT16dnr2uV92/v3x9/l2hxV7rc2rU2cV2+ejiLCf1zfr8gdB3luiWbEtmiSnUaEvp7heDxQLbHvGea1bP7k1ULMynuIiG/sXg8poM/OFtJxjWyxRDV2Lf6TDGchqb98gyMr3bANPhl4I3US/D2B/4v5cCxASW6ptyaru9Ug6/KcM1sJu8v7bFS5mAk39iJxnOfs4ShuX7v+jjx1rq10fAf9LGv/RCaWfAgdoYaBbGmNGDVcGTH5OHDO9Tiph9Wl0BN+58nrvzdm1OEiZYgnE07wGrK3nz5LiGt8idR5UKom3+h6NZ+QdQSwMEFAACAAgAk7D1SCyqiduxAgAAVAoAACEAAAB1bml2ZXJzYWwvZmxhc2hfc2tpbl9zZXR0aW5ncy54bWyVVm1P2zAQ/r5fUXXfCXstk0wlKJ2ExAYaiO9Ock2sOnZkO2X99/MrsdukzXpCqu+ex3e+t4LklrDlh9kMFZxy8QxKEVZJowm6GSmv53mnFGcXBWcKmLpgXDSYzpcff9oPyizyHIvvQEzlbHABvZuF/UyheB/fFkbGCAVvWsz2D7ziFzkutpXgHSvPhlbvWxCUsK1GXv5YrNajDiiR6l5Bk8S0vjIyjdIKkBJMSN/XRs6yKM6BBk+X9jOR07s6/foD2o5Ioizt5pORMVqLK0iTfHVjZBzP9O1pVRZGThMU/FUa+uWzkVEoxXsQ6eV3X42MMnjbtf/TI63glUloyjldxHcO5bjU42eiujRylmAeZBydrYJPj33rXQTyX+O5R2ZcBadPJq8HC8EUPaewVKIDlIWTs8mavz12Ss8HLDeYSg2IVT3oSQf9hDsZrkl1Pe4PvBFWRiCv6BGvnHYNrFy8ETDV9/jV6tauiji+d10UoICdV0YR9soe+Vun9QgZKXvkMyUlPDK6P4IfWhwnlPgW+2Kezr62AsP6GPIVTsFqPD2YwZWRa68ImIaXsJQmnBfSgKkayqzOhZQdxYQY3pEKK8LZL4PL9/YxEmUHBt9pw32FFFEUhtrNxqiXdFwve0670VvTdnQ/Cv3j3Hmm9A6/nmOlcFE3+kdJzmeedz2398yzYYpZkxoP4p5t+FRSg8UWxAvndLIfxhVMBnM3XGNwlEVZQNlwnpG/ZKgArGtyEGtdNwKhcVKdw9Wkqqn+U68E3qBMCSNGx1S1vo5h8t6XkcI3AWBR1KFr3cFZmo4qQmEHYfYjhX3w2MuQ1F061nA36gE2Km45r5nUk35V9K0S41LDAOFVxzXMcJbzW1jhXNqXJZMflnA/+slaDtvMtF7s3Sl8KyU3a/txCrXS/Df5D1BLAwQUAAIACACTsPVImMCOJccDAAA9EAAAJgAAAHVuaXZlcnNhbC9odG1sX3B1Ymxpc2hpbmdfc2V0dGluZ3MueG1s1Vdtbxo5EP7Or7D21I9lk75cUrQQRclGQaXAwaYvOp0isx5YX7z2du2F0k/3a+6H3S+5MQYSSpKaNmnvhCKy45lnZp6Z8bDR0adckCmUmivZDPbrewEBmSrG5aQZXCRnTw8Dog2VjAoloRlIFZCjVi0qqpHgOhuCMaiqCcJI3ShMM8iMKRphOJvN6lwXpT1VojKIr+upysOiBA3SQBkWgs7xy8wL0MESwQMA/3Ill2atWo2QyCG9UawSQDjDyCW3SVFxbnIRhE5rRNOrSakqyU6UUCUpJ6Nm8Mvhsf2sdBzSKc9BWkp0C4VWbBqUMW6DoGLIPwPJgE8yjPbgRUBmnJmsGTzfe2ZhUD3chlmAu9SphTlRyIE0S/wcDGXUUPfoHBr4ZPRK4ERsLmnO0wRPiM2/GZwml8NO+zS+7PaSeHh5nrzpuBh2MEri98kORkk76cS76PvCn3/ox4NOu/v6Mun1Okm7f22FjG4QEoWbjEXIrKrKFNaERSar8pGkXGCPfkGjBoNdLmg5gUSdcazimAoNAfmzgMlvFRXczHEY9nAYrgCKY11Aaga2bM3AlBUE13AOEAPDWq574uWrdU8cHG6kHjrv12ndGmVEjaFphs2DskVoUXhTtFIbK7mRmn0mIyXYOqExsiwwl+OSUxEQbjC3dH1qLAPmjAvk39ru18fSbCWXZrTUGxyuebStnLZ+7yoD+g+XnBPdpfpOVYKRuaqI4FdAjCJYuCrH/zIgN8eDjEuVL6SCakO04AzIlMMM2JGPow/oIq/QEm+LQoBxHj5W/DMZwViViAt0incLyrl2+PWdgAuq9TUoXcX4xDV9u3sav39iE6RsSmW6IzhWG/LCPAo+nROpzMoO6UhppWFRFMbZ4swnt/q3l0HzvBKuzA9djBvQj1iSx/GyS2G+GoG324xOF4Noh2sBjSPIsSQOEw9SvBm4rMAXMKWSKCnmhKZ4H2s71lOuKo0SN8AOWn97hM6ecLl4muCqR48lg9ILcm//2fMXL389OHzVqIf//PX303uNlpuqL6h151bVyZ2r0M/qi4X4FaN71uKW7Zkqc9uobMvp7at+uZK2r/gotAvh9t2yWIE/ZrUM4+PByTkZxMOLTjJs+JS3q3CSTJphg4ztbz0fm95FggTHXvCWRx/F/iB+6wWIJfGaBD+33Z5Xwq99tAZuN/dv7GWvEPAun7i7CW9zwXOODfm/mMy7huT7h/qHDOb9P/rc2D7UYAIt0wxr9Gh1/flX2YMS9l/iwD2tX6U23p2i8Na31BrKN1/5W7V/AVBLAwQUAAIACACTsPVI+GKxa4QBAAD/BQAAHwAAAHVuaXZlcnNhbC9odG1sX3NraW5fc2V0dGluZ3MuanONlE1vwjAMhu/8iqq7Toh9lu2GBpMmcZi03aYdQjGlIk2iJO3oEP99OOWjad1BfGnePn0du3I2vWC3wjgMnoONe3b7d3/vNEDN6hyufZ136BnqoeHpHD7TDHgqIGwgxeHTo7w9EZRxKJzprPxAW1PzCyW+WTBu6rgiLDShGUIrCO2H0NZU4l+vsn1VVUW1Ns9ya6Xox1JYELYvpM6YY8KrV7fqBTZgWYA+gy5YDJ5p5FYXeXJ8iDDqXCwzxUQ5lYnsz1i8SrTMxbwr/7JUoHc/fFUBg6foZeLZ8dTYNwtZM/FkiNFNKg3GwD7v4wSDhDmbAa/5Dtz6B/WM2wU16CI1qT3QoxuMOq1YAq0uDUcYPiZ2Xq1uRhhtzsLaVsTdLYZHcFaCblmN7zE8UKpcXfADlZYJdqSFtnt+RLlk81Qk+9QDDJLDw6JtV/dOhbrjj0NvhGRjhJbERGZdF8cFU2/JwTWNrFNq5jklCkqURGJFgQV5Gtu8RnD/FXyfO0txFCu73vYPUEsDBBQAAgAIAJOw9U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JOw9UibbXtbYAAAAGUAAAAcAAAAdW5pdmVyc2FsL2xvY2FsX3NldHRpbmdzLnhtbA3KOw6DMAwA0J1TWN5bYOtAYGNkAQ5gBQsh+YNIhMrtyfaG1w1/Fbj5SodbwPbbILBF3w7bA67L+PkhpEy2kbhxQHOEoa868Ugyc84lJjiFHr4W1oLME2mZ0VXZsO6rF1BLAwQUAAIACAD3klN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CTsPVIOKfINGIJAAA1PgAAKQAAAHVuaXZlcnNhbC9za2luX2N1c3RvbWl6YXRpb25fc2V0dGluZ3MueG1s7Vvdj9tYFX/fv+Iqq5VAQs2H84nSIMe+mbGacdLYnWlBKPLEdybW+CNr30w7qzywgIQQQjwidRcJEEL7Ak9IqLuI/V+QOoUn/gXOvbYndibJ2NNWgNbjtqrPPb9zzr3n4/re03aDC8uVlgH1HOsTg1qeqxFKLfc86H2AUHfm2Z4/9klAaFBeU04s1/SeK+6Zx2hADajhmoZvSmw06FXQgP+gdktsy214q/frNdSq4xpuIxk3JBjrCHJHkGBMrlWlbnlDRCjXJzPi0u1Su+XU6G2A4gbEp4prkhc9Ic2dHErP4MA3TAv4gl6zzp5VrHUl19mD6tVGq4FXNVEQhCaSGnJVrqxarU5LrCJcqTcqwqrfrgk1AVUbjWqnuaq2ag0B3gadJkip404T1Vv1ek1e1XAN0EgU+3JNWrWETrUqgjbc7kirwaDfqlRQtVoV6vKq0RQG/QoCbgFkiEKbLaAgC32huRL7YrUtoIE06A/qKyzjptRA7RpuViqrer8vVCrrxV3PLrlca2rm6cTLeYfArS7YOspiq7wluLqzpe8Ds06chW1QglzDIQ9LM89xiFuKYpLHb8wRm5KmhkQgM3zv+ovfXf/m626Zv8QjXHsy/JN0ZJkPS6dLSj33wcxzKZj0wPV8x7BLvQ/DCInsz4L0LomfB3dmzMhaXYv/ZIVFuiBq4dkHgjVdGO7V0Dv3Hpwas4tz31u6ZiYz51cL4tuWewHclU5LwnsV2VZAFUqclH24zZ7ssAVUpYAw85qYPZmQtnFK7Fhjhf/kwK1V3r0iG9BLK7Aoh4pV9uyDLoxzknZAW2TPfowLWtJea7HnbhAlLyiwCyzJa3vZbeOK+GklYVHci/IWy0XeeFr43jlb7DTubkff4GwPaox7ziyssCcTiE2QKczkpWjZ+PzlDcbodbOWdB3QAs5NFpeIxEWO+1NpdDQW1WfT4ehgNO0rB6WeFGYlYmn5rVqz/aLaaH67W45wGSVpR+JwmJaFuLBGJZssVZ+MhlMQiIdTFT/VSz32Z27o6Ik+VFRc6kV/yS1gPMHHpR77Mwv0yWSCVX2qDRUZTxVtqo50vi5DrGO51HvmLdHcuCSIeujSIs8RnRME5dnyCQpsy+QDrGRb7pJk0CePjkRFnU6wpk8USVdGaqmneb5/9R0u2VjSOQTP3AiQaQXGqU1MrhZChI+z8gLa+VcYgl90bgGn5xiW+yCL9ol4oqgHU300GmpTrMoxpdTDrolk32Ca8guaiBqegAzfgN36fvApjz4uAYm2nVvIoXJwOITfOjPk0Dqf2/Cb3sOaMQaXjImbAQiBgycQdZp2MprIbA1BITLQwgiC555vpoIm6boMshVVGkFoSnpCvs7ExLLB8ZY7g9AhM5pB3hHWNPEAT/ujpxDjkJujnKDRI0jJRzlBz7AGOYS1DDBVPFYORJYRLA3jBIlzcGaweLevkDGbAY6t5qXlLQOgsBWGNOHZGDzIrUnDj5+AIxVxuCPbQ8Gw2Pzt3LokYIpvwjaXQReUIQnLLLoeP1G+Px2IyhDLUwg3eXQy1XmVZEod4wq5HkWGeWm4M4JOycxYQiZcwZhpmXyMeZ6b8PHS+gQZNKo/H0WlS5Xx04/uYVKq4G2xDD6RQRl8pizoXdrZskUzuKchLNZ3WpFlAe5tgiZhVZwoo3fjosBylnZYpd+Fo26My+usO+14+/XK7rb3YIwWluC+AhWtb3m5QBh2YrblwOZp5wIq6gDUjcN6DgWfnUNzCVBHkQzVQ28h5hhWLmXIMaxoPhEnuK8pOnxsnZBTdvrIAOa5Gnptu7/ZGdEmcAy/SdVTcubB95JNjMvwQwb2Lu7+LF5OfCqlthZd0YdguAoyz8OgAqm25bAzVDaxT45wvBThbpCaz4m3tE2e3bZ1wXcEWOelQ25/h535nsOpthHEcR1uSt97S0PCKU5CveN8HxA3CZrZV4n8fCuPaVicSIdTSVQlzE4ULJ/t7DjIDrYmQ12bDsU+kwBp4hh0Nodd+Iyd87LLCk8EMh6IIC+a/Hisv3711b8+++IfP/pjdkkbJoVUFFG/m1cO5D8rnPhG3g9Uj5Lghxnk6GI/DeUvGYHRmSqGXn/2l9d/eBnedL358avXP/vq+tef/vPvr968/OnNKmWRrEAAv5MjjRFuW47nsCuwTKohRSI3i7ouSodHkEXw0fn6z7+//vyXb37ypzdffv348b//9rLZaVaFVkOIJaHrn//i+vMvX//qr29++ymMVxtCs1Xp1KrVVk69R+LkEdRSfnwo9Y4M/wJqse55dpBTEPckC3cIhZzQ9al5SW3LJTnhb725scnryngqyjK/ToC0t63ZRbijm3Amim4Oke2d55EnHYoqFPwNkcS0aH6ZfL+MCyFUmfB9XWMut26fN4T1HY1twLZAU1c+LvU9e8wuy27fDgMDu9uDyO9Rn90SxG9JjmDuPY98F3ElKZucYzBhzD4/E7xr2ib3hGWb2Tsz7CDijSibjMeeDTuNFM4mITpN30RJUp/fJScAN6RbhsO57RZ3grjJr5IX9BZ/grjJr7FNagQHxVugzZEkMr7e6xt+kp7FccBDXF7VIp74Lc3DLBiya94gYVJESHM6nkl6fK/VLYdEucxoSYPLOyzuujefQ0cMc3rFpx2wNkZqYB275f3B26UWtcnuyObzgPxLTou95ov+sBmxuRQhFdGrBXlYgmONMZuzfSEooUjGwxITGbZ4duEWcSljlSyB5NmwH+rwUs4reT6gyyp4PogXZvp+ULd8a6G65X0O6kZid/vPXTqnxMcQAhaJYzNNS3LP44u1Y/59G7NElWXHaFIAnYNsF05cN6AEJRVXxPBn8ziqwpfkOHyqUssmlySuUwlCYnH2z78bQHLsj22RDskZTdbOiLI1CRJst7IgqnTrYExypwd2wvgJbysuHNmWdRH3trSjxmnAp7+lWsVbT0LZlt0oLtMs4JOsISEVuluUAe8uB3TLyV0WqtSWVu3e/m3Y/i36t0X/tujfFv3b/5v+7QdFA7do4BYN3KKBWzRwiwZu0cAtGrhFA7do4BYN3KKBWzRw4wauxm8Di+5t9vPV/2KDFpLCW/qz3J3OottadFvfabd1/wX3/duta9b3021N2F20W79x7dZ9naYMnZ97N1wztDKLjuv777iGsHwN1xBT9Fvfc791966Tpd2699/+/Be7rZs0gIK8nf8z/D9QSwMEFAACAAgAlLD1SC6Abw6EKwAAZGsAABcAAAB1bml2ZXJzYWwvdW5pdmVyc2FsLnBuZ+19CTSU7f93CkkKecgURomekjAqZI+oLHmSfTdECU1T1hkTypLJKE9GES2PJOuU9bGMwgzRTFrsWWaSLGMaMmOZ5Z1pVfH7v+e87znv77xH58Rxz31f1/f6fr77dd3fSbC2MlsnvEl4xYoV6w4fMjm2YgU/aMWKlVeEBLlXXg6Z/8v9xQc9ZnZgRSFBZoT7B7+vkaXRihUY1FqmpwD37zVnDjlCV6xYX8/7z4cPeuC9YsWp2cMmRsdD3ShvA/JgHY4GH6uV3C+oGn5IEd7UsP2a71ba1diHoekvpf7u3PrHvUbhLZKlfgoOl9uE+v7xurPpsmL3HtHubidoTFmCZX5r/9hHd4hvyAm6y3z+GPNEwZT2mUORvu19GvM3idodjv2lJwjGcY349KDasJlRe2z4zCQaC5uavaQKe5KzSa1uxSqRhT/qbm3yqzTx/uOq7S4DuVOcmQ4Eq0MHbn1gwxbxn2/k/nDxkgcl0iES3tX0bv8DIiObfr+jIKppN4l8p7wvfOwU8J1iLlL9pY6gtMcFvgU/JuKimtTkLnekhz6l4iUmwui6Gj+PgjwtD0LGucFoB41iC4x/nUPtzLTg1vpQv3fbcGD0NtCvH2JFhEDbAu2zKmbvnMNG/hlWq9f/0+eEC/LGyVuafiZJ2sNDelW0iEPck53Xrz/7ZUwhED8gWuTXVcSqyzddOC+df82+WflnPvw2we3XdejaT9n1/kU1wTP0ciz8452VO2+vpD2Wj1RqIMbqPflb3vhVt4Cv6D78ISvA1wej5n0HstgjWeuDaqZTb6QLP7ggDDsqQPI1ZiKb6IJGsfIKV5QSW2fmGWsTh3uhhK/TP69DMPGItNrcC8IP6pqFG4jxp4li3kKgl36PmpCMRJHvbECsS8N+vslO4JHeAS69Yt4L1mB9wsN/JTlY0ppPUszb74CP5Z+JLTPzVZOkSkbvV7AMNTwu3+ctw1myiS6iA+IHRosuYM8zkdOWHr2FvBuiRSwf5K/xgQCCFGO/86TuD0uB44YCZTuTKZLB3kL6/MAFPPwb0HmzrsKVdwM/4Ka1o8QzEqhPWOSH0Abk+PXP4DTXq1Z/fPrcl8mZJDv3z7U/73APH8l+7I7q6dFOYmkSXk34woEtEuXgno52jv70NJQBn2AHOuvg8+r+5BItvAjR47cOwUdtsvbrMj/WxzGqh/Woc7DJ5u392j78/JD5+T5Gbcjb53NjkPk53RYEfiYnK3LuhAWT8dpM5/7bPjZr/DGxdizZhpykFwtllJcHJ9lEte2Ub3px8dlNayk0zc7jx1x0iwdbG+IPI/gB6m1BWSqdfk+eZBuZIoOGQ99dNQsksBokjlZPlXZKQtLlFeTsx0cdVsuMIVSLslkIlxhRyQrqEgvw3u4nvrOkjjQ7nIXoGKRRhbZsRcajzGOQQ4e7J5DnL5zhDffqbE5Triygy0m6aCUjewFAAj8AktcR969Sd3LA6NdSHvhRIyDN5uYPY5D0tO551wxhUFKNvWmZPi6vDrkkIa4Bvg1zcNXusFSdnYU+ZqY9O17KQd/rgR5Nq7sJnMjnqonETv8Dji445yjP78rSZPWvqQiItAmIYNLS0TUl1gpsBEsOEOztvVca4b6EtDRZNTiJFUeueq51tPrOiQgOkp5jXzSYrUjr7I6IKEHfkFkLelSq5iYwYb6EPGUmdE6qJu5CobB7Hq3f3d2iRdLT6DbbHDJ+NN2uusu3qr8svSEdPhHWLgvNUl5CYjW0E63vUqpDP7WZiYrrNyB6srxdY6VU0vz48JP9eHbJiF1y24H4IUR537xX2BUKRK7nKmSiN2L0nbRk2hIYeFBNlN32PxJRdLIWd3dH5IccMEk7s6shnkwi/oMLQ3segrG6fLNqZucwRHqObU8Ahd3BSSrCszI3hXBHHnunJZl2Z2WXm6dZ7IDxxyc/LJThjSiAkmOhkcDx22WLz3w7eI48ztVdjePyPcrjTWIwIf0F9u9PDbX6bS17uSbptZ1h8p011/fe2bWbXFD3gx+vrRAZXP31iBX2jrgkC4gWfbJ6gZH0ETyR5l0pKGkd1S0sBNpz55HS340+1ZLS3wUoqnsE9TjvgnCrddTpomIF449bZhba09Y6kZRdHbdX7rR25jOKVTrefvFRBbJ8Zf0P+6XDgnCtVxRgCYFJ87w2tIlrXU4pL66cp3IMCFzbpWYs8KjmaZLIk7iBmB+2Pwq0SsPikUuM8APDgMXlyZDyCd9layhw4oFhmX3n1S0zYrCfjWvs4VR/rm19ULC4Ejy4xdaq4tpmkSV0q1Wt+ew6LjqlP6xzqLLajxWWvgL62vP9PwM/I51dzaL3xHW4I1gfu/2LZNmUfvZzbvChdiNqpi+JSptxM2BcXRQYLc2wWQaCw6jfHFQNCR0rKD+FjrjFFaSBqOPyteXkCN3aDgHAJkvHe81Knjhnnx8s0/Id6H2nGOw5w2VrGnalc/9Yl76XWay1yZ9PFy6dzwjHTDlu/4DrtbisA/lYKqVHA4KmL/1QuZYL8mD/y8PBvFGiRbh+diHyntxg4H3WP/8ekOx8yIXu1ab7JwOypwLLo7+LXmuQYTJmbyO0SrjVnSub3FBgAevr1AT5AVNHj7neET5ty+XdyXWvSvKLW7FPSdp0ma9+tS6VS2P7H0TKzjNvJWcIIbXQ0MFLG9cjJrcjJgnDvvpTN+oTVWtDaas2evMCkwXcEwEP7I5GFsEp/nH0MFrrQw8P3di0T7PWUY47P2ZxZrPiUAgmOW57FmzywzCQPQh0O5fLhd8/7X7pdULVW+H138hUw0Y9lFdYGYNl9WBrbrg0migrHaf1O2hHigHVBxPxGzjTd3iiUYsnze90QUxAsyLsD20kgO1Ne+m9UGKAW+Gv8Q83trI1MuWXUr/qFNngraxkh9EgFRq4Rc4Opcs3xgm3Houis87tfOAgKOvcD/1Cks8lH7akFBEznPZ1lDKR4wIAWjir8yqGHV+k6l4FlMhPS24cntvLwjzsDUzk7N4Ohjgjg/DlPd3zAvnEjZyk+cih6/Z92sPt7wJT1xSNpT1eedSA9clSK2Ri6Jgn85orYBF4uZNgFBSUrGn9NhIFQvu9QO1PL0sDjYzn4wOmaIDycgylTCso3wRvsnvlZaF9Xi+luPa2/M1oZ4I4UF2J8GaiqEadlGHjYn8euFOsX3UwdIx8DfIfmEyogqGQ52+L89XP6Sl7wSK0j4yXOWD3KB6IL0vc+vTyTEgEMVHIfGuD35ODvYiMexThhJ5UHZPuI9Pt215wBaRAsmLb7Xh8ZLPWIpK2MwapFRKRa3ZxPUbhLqXCYSLJTwfUXrUtVVXHEYs1lcHCdhxhcnKxL170fYBW9igQQkbcz1W0J+Tjz2OVudemes3NnTxCx33cWkbXgPYUeN5MlUydtXfQxWeCv7KsE2Qt7m1y6Mx4UUwJGl5iS6JvSAZTY8TLS9HXG7zza45nX1LAPKvOqGucsUkp1dKP/nsIn8v4WNFvA7Y3OCYACqJXitCSXO8tIjCSRqYRQcjpSoU0P4SnJwuULKTotOLsrlC/oHbA8GnqJcx6JS+L+Xh5xaeXg/um3YPj8RUwwLNDEg4oWwEnge5C5IkauF50ohD1aRgMVwHV0eQa6nY1S3/lWyFVkjLfJ4r8PJEEgW5/cGuon87O7giXhnn3kmbbeY2rKqfjMeLnSmzfzQRZ4JysMSJ7u8nutQC/terds17XykW0u2dTJapC88c0rZDQ3ahEGkU1K+1IXt3e4/IWOMaxtbsILIZLGi+yFgItsJ/SOMODyeIpeVIndtlfROvIt0sU+3iIoXYkBeFNb4sNmsJweIzBm+4DscEWFhNcx8/BMm3yaFrtOntIGWNFB/0wsFZIkjn7SMNeizN6sfO2UWe6+8BK7M2pChmJhmcAgRnCGl/W2iLcwlTelQkmqn8Vi9OAB0KgiY4/Xr55WDdtJx8MVKlHDlnlDN2T+t2UGCZDalKsURYC4cdvXwLkHEBWiBrF3t9r8ar7yPDbQIG4b6tJ678gfw9/vE37uMe48G+ZEi9Jko5YOdqWZ4jiefrFhUi+6YP6unPrJaWrFre4uMwL4Z92vri3cglN4jMyRZ28DX1Q1ykptthK1On8r+/ZR8nxTL5T/R4V5V1TRcWhSXr4r/cV+wz0bvtQ2uGmU03DbdZ7f5jAzc/OZEvGf/FUmGmoN3zeuGsVsiN/YRI4cGzVsJJqEJZFH0zvZ77fYucPf8i3Crrp82MbvTuve9oLLgh6jKUrXh70EjXnOrPLO8+cVOvGdV29w7e+bcXj4ivlRxq+p9BxUco3lcP+5Ppfe6eocaL/r6rN9d/KtzTDHHg3HP8R/mCTbMWIMcNRX8mT++fnYf5cJIxwGalurj/GJ1lxd0EU9gb4g/kLRlg8DLtOSNfdxY2zlB8uHshU3K28Fnf3MzMXj2QWJWFhIPhfQEJB5cvPxZQpA85UfRCHHgSMnLZHTH+EGjCg+m8uRD1Z18A4CzuKZwTDUEHwxeNdgqWHW9jQ9XowSi+YlyHwJCVl01cB27JoDEqwdMsMH92R0nF4e9HTHYO9Lw1hRWtBFyWfCi9UMLUzgZNemrHNhXXkSOl46nmekpq8erQSvCCe40ZGjdvokRZeesTMYTX53wzS0wvy9dvskp9wGVi/6a6nIxwz9yNoEhOk8wOocGqEqP5wYdQZMvvSZm7cpnHxJyXz9AhKpo3mFcnBCI4xvplhuPTqvnrNMEmuvhnvUclTs/P8MR8/ABorXr7mBj+AEaQZi04VUr8o/YvCbmlyiJPjmgLc3PCBfZ8i/4y4QDt2fmEBpuL1lyJLRdaTxjm4dXWJyUoDi5WIkzEaBNXvBaO6DEH+Lz6+3tz8ovSBXw3TF1vxNd6w9SHYShLzhq9/vQH07VnjX2sjaki+75d55qTA4lhQ/nXZ7y7FatWC536x/Be+X/5sCm2va9vb6hZl2n9LfqW/0bRo5Pj18uewEXS4BmMX/F1GtdcteO5XX/r98ouS2JNOdrbvXWxp1eFuXytN8p8Z/n3ihSarfgE9PNv/bNs0zqnru2693/ODiYuY7W/08KJkR9sbUNvGqdEwn683LGDiIhb722WeG1NOeb3Z3+eHw3l1YcFz0cugLoP6fwSqKVGenJuTub/B1wJZrs9NkzizxWzYROVwYFJiUZAstpalAJw9NJpWUSQK/2DsS1WF6lFouvROMDUjJIypyiapypE0cBTtoDK5LtpwpJQ3gm3wt17djPZm5PCbqWc/sn5PHgc+SHrDJlOyqgc/5SDmcjYKCKvvexo35LtW6tEdk56/km9Umzm8nBh+zWosdQnXo9Si8bvqE4dY3NHfd9ORkovEFDzWhPMDODMoTujMM/vas/Ect/000YgcpV6KjDh/w8Sl/rmC/n/XyHYHxknxN2B71sfZbDmCTIA2qEMyg7PGPO7A9SY0JpQPXD8/IObu/8S8ijq0twETgG7e/w/XYdmvz2KN+wYF++QTq2Sqtl/8AEHysL970nbbHOFkdvx3LWjhAdim0OSnswOksy6J0uQ3aLhW2ysayGcIMzUU21LHS+gl+BvMjUkcsj+EQ4GNHYZfXK3ikVDsMzt5vUzi3lv3XsRaGVKFj9YGHSsSmzRTwdGyr5oYajlCqjjvIY5Sx+G1Sfqp5y/jpRhdtVIcxK5tI+J2GTpxvymH0GdcUfLkzpadZUp9nkEsOYCKtIMggMYJ8AIaGVoweyp7dl+BqqokfLxzq/ySHAWu1W5kenFNC2Mm3vAuZX3CBU+4c29tLcHnEIbJAXPvw0sAKTUaJJex+a6H4KIeAa4Qi1m2nGp2yFPMVCVu/ArJ8c9wyHknQ05tqBUBpQYxAVGmF1eLWzV0oJ88zUU/bGg57KXZMJktmxON9OkUA6caNWCo18FBR26uAW09pE2HjLRAwy9Jqwjtn56Sn3+MT4cLH7y49acKCW8GU2FQqgRDiG/rbT9PXCWjN57s1WE8/iHekHw8WXxL8yR8T7sRTvGJ0b6mzqmNTrvDZLrUg7399vhcUUq/CAgaWhAZZPA05B6oyS/odNjpY/DdoVqlCgrRsUKq3bMkHyVxqxJZgTGs/ku3f9ueJoQmHB5/ryXpXYIuLEGHlzAK42kU+L7uFpdUajmmulYIlFST68svhe9TUJA7GgGDTMw4xO7oMvSihv5m+MR4OovMNDIdT3Ko7VWIjrHRWU+gmPiVN9Ioz7XB0XISLCGxbjOk/5MD/OtaEOVr4LqZdPE7RtxR++h9gBb8BncUSnpzlMlmIEOC0aafivIHyJkItR1I9NHbOhBfhKe0FOHBfh0lMFjEqoQaPC9/3XIz9Q0gT+MHM78oP5i6rRuCymTalITYbl6cUG4gEiMqPrEzXyvEgGeE4u/7COAWlPu+2a6ZPMUDIlv+k639OS773zbRy48tP7b82P8/j3Vu9q5m1FD1ZjIeCxow6w1g8QkFxHnbGKjB2kd3GLxKA/rhwj3xumxeNigXMa6e4igRLjgRFcUrMBwaiDs8oBpwBjfrE/8jkKqrbG6xOarnsyFCVAkT7NZbdGsjPpPKu//XkMyTmxdyPbybNjequKb8Ia3HEIbCM/794t9/j+2iHj9Gc2poyu6zzwa5IVH8LUDwCTW1O18q+gWoVuLf0mN6oItbD4j/T9vApf+XtoEv7LjJ2xY/bbv4NkXx3ihIFe+GRdN6Pps9vO3tzodLbNH4r4SO07HMFqzuTEaVYISL1om+JeoDejZFQupu8GnbrJT2gRu+mV31T9Ul7JegyXdCsSlNp0Hce3y2MG1eetHdq2LfOUWu6IxDyGmQJXcbSzdwAaVXQForltgEirhvx/NccppJgPIl9oH0bJS5Hg+M2oxHLrGRVux7apmUZVKWSfnvIKX7uWYt7Ur9Y6J+ROjcSE6QPu/Ai6UT0YDDHKThgQbVVDi1apZ3YkUTlSsnhtKZ0kolkytsOmQ7NCfNFjd0xHdHeAW3qjDeuZNo5Ea30EGlpgpvEvvDPVTfRUGIBQzHMSumyRuQIC6TnT1glySU2OfjNm1xnExG9bCRW3sB1XnRjeDxG4M8p2OuqX4DQUrY3nfwpD9JTkfLy4IZMosREd/6h98WfHiOsUzIaBl9eqhSweUkvoQTxKiqzoIamerGlpH/EZBqoYm/20V9rJckXZWPn8QUFSGIDLKrTMoSnFzD4yShMmENS7Fqk5eZKTIRnZZv4DUJrNIl0YVEU6v2dgeIZzYEiBowPz63ihdaT+L0dJBnjsJHbTRzkuS3TKji8IWoigJ4A5ybIQMhTAxeLsq4t13OnIlYu617ZiZIN3YmHkJhk2qdksU9DzEREUiIRQQyonYjdXQpc751G1cCMs5KSEynVbhPygHE9UvWICwmyBVS/CbSj0Q2p+pokdIqauAmYhsYGwfrJsdUOv2McJM+QBUHB6qStuRTk85iWJe5TMfTFLARjksRSkGOfJbxbG4/A2bQ16i+hGymyHNlk5yWvm8HdluDVjBsPD7+wp0aoimTM/e45u97AnJj6Ox8bN/KxGlz125sj/nB7jCrmpJtBxKF5LuTrkil7cKXywLwhDYuT2SqCvX640LCkIvW2Ds1ADy2twd6efW7BUIScqUR41f0elrU2/nqK+u2RseUpXjNgq4LAUnqpbKAFmiJx5Zgp12cI82KQXQAmAQp09R0pTbFv1WAzGPmnWuZ767td21JW7zen5lwjZtuYc69cuMmhIYRMS1lGlsDE629WG0HYqfNTZykH0UmHOH/g1JGB6Hopjco3FzYPYgaAdnd5Md4RXjDlhmfo+EqUwdNkP4dEePZijQH5wcbOipErEidwQjxu/nGKL3+lDf4JVy9BI+l4BElpU/qN9wRuDQhYasamm9P5Qu3U+ISzKGWY06hbX0G4DBn/rWUiqGky0MdZBgFrt6O8pyl0q+labln+IfVBt+CZArJdMNxNFppqEUAjFmuh5NKbpg5r7XhCWFON6JWlDq51Oqbk3mrx18B45Y4O/KTMVnikNsNpzVctYzo1TrRu2RM88OuLbHxkpl7nUsKhGA5n6g4pp5TW4u/DZ5Y4kSJB/Hcoc9GxpEtmWzD6Wfzj8hBk8KKlyRQjkegv2bOAS4HBQARtT2F5KWU6yZPuXa91Z19lxIntKPbCinlkDEXLjOfy9XpEzCYPnuGvFpVp2vqVmgIfvHNGbrFJV45AqoDsqI89XNHjGSjA6NRUm4NWGDkzKDeH7JQs6XM8nsjnlkOiEbyTgJ+bFJAyZCwFCjg9Lj6SFq38FLTIXjT9QgCaNeu+SSLczhXgmBgUTN8r9FSx9O0eahD0uXJXb5Zerq0BglqBolngi0fbGnqnHobqrnkymJ4U3GNxtxzfXArRpPvygCpzQxYE5ZCFFIjVfgUY/D/gJc6BfWV0NL00HpC6BRBaEcqIurda661nGlRFPduWL8O2OG6lHCMpPx3yekyKcukLJOyTMr/Nil5QiAYwTkGy5nH9v+HhF6N1tuSnXtB+NwSxw8+7CFCNklaRyUsEfunhU4MvTxuKLDfdvGzlOduDmtdEX5Q17DEWix0GWdP7ry98tYSx8z3P4dmmAoc9yAt4YyUMiMq93Dps1rCw916r211b+VONcgSJ2EliDUuN4UfGOYswUirKZmcv/gk0yqWSKASht12Wwocv22zxEnanLCkVw8uCFu4LCEQDVBV9P2VO1/kLnGU9ZUu/iSXvUqFS5R5SJVocxs+yQ/HF8/eXpzMJO/hsncZ/mX4l+Ffhn8Z/mX4l+Ffhn8Z/mX4l+Ffhn8Z/mX4l+Ffhn8Z/mX4l+Ffhn8Z/mX4l+Ffhn8Z/mX4l+Ffhn8Z/mX4l+Ffhn8Z/mX4/wvgr2VRgo7qsj6PUV5gyETypOAkv+MenLPjgpYpX/uVhmDn3/YQzssUcQXC80vr0YpPw4c3+3KB/dx9NBT74fvgjJ46Xl+y0KnnmtszYiu3cblQIxmftYb22PMogvceXPCTrpjn6oz5jdJE7HDWwlaq4dK/9Qv43jSAb0zNIWJbCGEL34mf2q/i9v3Wx+R7O4ZV7Z7FRyzxVpZ6iEyDhR9+8DT8tUfA90YBgvn1HpSrvdpx/Gk/D9jzPzSM3Surs3eaGcZe+OHtuN96v/3o+FC8PqbU7OywzAaPnwc8verXjgvf2i7ofnLnTLuvzjr1a/feFasUeLw7y++4FO/MDgnqma7Z99Nj1v7/mQ3XT7XfvzmaV/vTZ9H/eUXnL3q/AP/t8XMn31LB315+/P7iZN1+EbvcEwEPc2tHW35b0KLC4GGfTJsbKwLqs0aOAvXn2lBy+h+jRGXkIsYxefNIvCRKVc5Xt0/8mCLqr7nmhc8y3tSdzQy7Am01B9q0GpOnUOwPqGPQtgq21n1ZxAjLlVwxWhm6v2lmrgMbOXPJfeZS3trdBL0wWigZ0t8BFCp01vBeiIf/vo+TLarulK2zAdHRaYm40oA3+jjkPmLtP7sxTwaujfU/JM7RzyXTEo7CvB6I3ZPUlAsp00IjOe+2G4TFE81x7HEie3ywxZ09yUCy0rGz6fVBTFxQLyySSQZiP7ige7PUe56PXtroFppDz5pt9e2znR+a2kC2eqOR+ZjOhE+l98M6Ksanwp8dQs13hu8CMgdWiw4XTpVlhlPfdVeNPSN3smsrKFBK6N4T39/ddDhX236LjbZoL8cxCVQm4b2MKu70Ld/XPeRKSg1GXtYbeXNDI5kA03AF7VNC9zPg/SEaCTXeTAWU7qQeeSt/QhH+H219xMDqyIH3WHQGMa1HM/4BnF/6r6ksZnNW9SzngT//BkplfE/kh7jID95CkvjGNK19uNJhRRcTrRcrr85wCobH067SOwOhwGE5cxd/F2OHwkf2NSljL13t5fAUrG+ZSJXrle/dS+SlbmSGkhJObqepwDofNj/Y0piN0skkZwbNJq8H7Ybf7tAKXHv0PT1tpvGfveyIw8niOupJlt5ggUjtsNN572/gvcZrT7StvGyH7bwiNniQWWXJ7AkQd2qESnKSPubq+aoInSQ/Ne65I/Gk7mwcjtdwErjOuBuTgxyvQVXElq360AtO8A/MzItGVnU2n28uVEaB+xmXs9RHcV9FylaQpLeuCDLROa8e8KaIwZWhWVJl38P67PK1oOBajYCeaMTJj2ISg9PmG5P0Dgd797qm+Kl2OOiLqg+iEEWr7qcNlL/dIH6otHjr04Qh2nNjfqGxt5IBw89zgwg2pvQ+s153rbfhu1TGO8NhaLa19r6J3cFnXR9xsa2oohb1hELyhxO+don2lO/TGdy0vVcSdbLlXCPcrUdbFY5NLnBqpEQjbxmZKk9kG5nmhxb1G3iy+BvfVRbMuU++A0CrgB/xmVVS3vnbp1vkyQ4fMfQzp5l21meeHYqwiKCSX+IfTc8EkimFkfGBeqYocnC/hvP0+ao50Pf3kUk+ghpYVdwcg1Dwb+8baq7oXCRJUcm5tOJdsBFOVgCA75u/rWckfqaBcgBZxXqCCDDC7VCIRrZwqqfaRWuq5p7UDENkrGBMNpXDnrh+uQA/SK9i3bjXN/r8ywwcQNrscxUUi1A53dvPHb/jjAFt+4nyUcz5Knny+mhk6OHmXEZbvJhCnz/5mmZ0bzjobaZ/Em0y2Se0BIZCzsxNFrXt6lcAOw6H7ngxqdpWwmiKLypl9PiRiTVmOG2F8hqUObAlpu8qrQo7XxWnChtcG4d2Cx8pDpmsndY7Y29QwdBNAmvj+va7zN0/5ox6RanM2jGa7fa1SduJgdnhrP4aa6g9ljhdm6WyuYZK7SYyZokItp0nbtVaUDu2RHUtfKKsR3eLcyi9N7LZ3JzAcmxJUzNLbmOfOsxkdGb5vZ3qlIGyV598rf30Ej1yewuabhIvTjTnt1Q5feoJbvK5PhrfEJbqeZBfrAXczr0w2wV6uRLdCt/VPz51DT95OxrJcwsGMIq/e0RHOSuL1ZVFORXo/J7BZGpNO5D4svb3Z+Ix7MrycsEWfMm0Vm9kl6rz6D9WX9bwScOaZf+OzqwN2Yg/Dfg3EX/GkgEZcZfVtdU0wqmEeDeYnK88i8h/keMGeuF2bEO5qkE5oXzacoDegnhhWkDO3kzrik60wwqJdgdgXt2Fw2dPZKm88yOnEl3XypLKhLQIrIPJBWi5RnBLn1nEY2JoL1o3Fer5LMDy1twdgEGdWwSlNOT9RxoHH+ytO9WqoUn2intaqTneG55xA9gHMaA5WAlIvTHC8VqvxSdvn0p7XNTY+xDdo8pxvGt3qvGLlPgIBk7l2IHv+LIAVeE9VEPa/PgkfUZ2UhMxpYkdDnkIHk4oaqTepMjgg3G4Si8Xpua8TncqanzWC6abWoEbwlDUcecbOsj7rVyDeuWmE3vQ55FF+DDyGE2HlktmtN/V6+updo+VJ6ca4aQOlbvTV1neel/4KhfYqvJnvPVA7/qLoc3Nk2Ro1nxv22F26j3zzSZ7Lght6MaH4x2YVTub4v39gTTpwCm0XdnoIL0SS9XFZrp/cSIaYtQrZ0aoYDzuVvhRzL4bqP5BK3gDNYWSkYNroN5Xv8+Sq2Dr5VO2Bm4xeu9UlpnYWtnegRGxI4WMzvi5O7Nr4ePXRTFnpIAt/ToKr+NRdqiUg29nZNnX/LvnIz/3LClwSy+ZXjcSvG6PiMz8FqmRM/PxzfOVwHM5kaGF9SiVoIgJsKxDCcKeH6Ay696utOl9nxo4Ty6QwfrmPEN8BhLdmaSCA8iy5NdKHQEddWefvo1GDlHjxfeXyNapXHCQg44z6suKS3opYnicGTMwuJlfr8ommKjdQ22CwCkzNka4yqlyMOlfMoMg9S5/Vbpd/xC0eBhShFqz2TGO14Blk6XUDdqmdxjgmQD0QeaAnuZfQQkfz6IPMIv1Ui8GOVZZJmPWq4WvBoxREq8mmUlUPje34LIyuD/9WyN7e8Fw5vVrYD6THkVx7LDsWhBpDMFrz1foKuxsZNqTXSyispXLnpogXK3tsF5U3VlM0SXNiGhkBdUOXxZD7gwceSivcPr0G194FTe8uWqacvBEtWBYoL/HnlSoQQVatbTzyJPyfFdoMmQcc1Ci5vm89+k39ZRaza+uaqBQZPzGgyLUSexa3MX9+s6G4msNWuQVlMgUuGw7uJuQBNaJRKcwyhLvsXa3K83Z6vgwXucIgGiddwUpLD3SmLOqiiP1od+gpUxV7yAG5mJrZNpr1n5HnmyRTFPlTKp+7tcr2DCpUStV7pMYUG0KcV+XsRZUxt5vFjF1J3U3o29Nm1xPLrooozvhr2mtspsO7/feYLxJH6M/Tv3iIcY0iqd1CIrlWXPwgpq/fNL9VPst9JVmMBKhszrHM7bXyqXMDg2fLT+41pCEpfgoOqvG6Yesc1ZSrWSDn1jpsoPfQm7lBHvnF52vSauAca0uOkkIxOZsHlLZsjvr770v9I6OYsBlH0t6FP4Rykfpz30YNAbOvRisB7I/Vun3c9gMYCQTj2CeQBqS5yIPuc3pbg4JIb4NCPYuATtr5AqLmQqB7obJReQ257puRvbfgpTa+X/tf7h5pm61fvFYjWL7VEMn/AWXBk5401y2YsAxbGZJUE3JtgnorFIal+Qx7PjVGzmBs00Z/pViHQfiyhIra/Z41yiAx5gtaLgZvB2xzqeG7DMGu9FTj7ODV5d4k7O3FdXOjQ7mRI7mrBe3439tkwWc78QH4ho6tZScQ8l7q+a9BzpFH9GN6a/bS6fVA3T6KzUduh+OVAIfOBvhHnmWqCTkEELS8ZDRjJaQQbdYAKVmT6BEX6CeW/l8WONX/Snf+7EXSjy/BkSoaXuHYTT5YY0LOaeaFYMcKnu7ICPU/JDZ+UFQsuPEAy36y2tQ7OpyzZuom7tWZUx7Ob5JQhZfnR7KVszzUAh2Z7YSma1dYmBA4DcCYz4TSBhyf98ZHtY8uc4AlV1PYTrvrdkDcKtF+tSs8mYdS9Hje5qNAusFOj4W0iD1U1yzuT6tILzyLXHHt4To5MA9IOtDwVNkwa0/crh+ybn4VNUfVjUl3rKBJbek1SPH4G/LIrE9D8nttJxgLVXg1GTI++kk5LS5uZOfeBHIL0it3y3yVWFEzQUHce+LCQXdMlWuyRghkFvo4KV0NDKjJwEyXgZktQH1mDQghzbI6zsNW28XYzATY1ARtuYq8dXe+G3BRFH0kHpOpJqqzYSNpymMWNo8N0l1pt6o8N1kwrytv3HD8ZoGnzH13fVIG1Vi1Z7OSsrUaCi292s0YoirGyvC1s4Tn+Gpmuqz+hv/bKAWqJ9goQ96efX1rSi5NdzZECnr3dBQe6Wl+qjjNDWXwsSPiquqn9xyEJkYfuvf9gf2zPVy5UUb1/aEparmnJyuCXjwSg4xvnWNBMA4IF8eLO7dkB6Ki/DKr78cepYzV8SZe/+4hjZwtrWI+axIJnIEHXk4Xt0hvi16+xZccPLj4bgWRSPTCEeT9GSz0Z4+z/3sHre8jsD+cFdSO7lXeE17OV60w6ZnPfB4sjgKUgN+9xrc9TCuhzX53fAGfDG8wT7eiKyqVJrz+dpUfBgaRZ7K4jALxRROzdZxI9NdL7LzUgxoEgaQKZx6S/LWa7nTVokz3WctTsfNXgXOivPepeq+JetsEFoeaMBgyY0ER1BIuYzc+FviY5rQf/P+iSASH/a8Bo+x2weP5nVlhp/WsyqfH0r9mursFIHNvcqqDfHE2cmWR67OoNCPwkgSVcZczzLKUpcLe3eV2nUFMjq0dcx1Mw/OPz/n41bVNybaRfs6Z8X4BiezldSNUIhyg7DS80kVLKdNJm/IWpJenVcH0a0q0EDfi58NaLcI74VWxs7WzoccRewYAaTEPtLch/5b9yM6VTd+u+dalDw5shYfx/2rAp36ia1dPK3XN8+2uhX0Nx4zrfV2Au32rW0+6ON0EYJlR0VD7LEd0/9mFeyn/5slTpjipmtBuw0D37SYm0spN+HdnDYUHXSnPnPAHo1FpyJlLwiBRmOQnZC/WMZ7J8BjqzPxg2iMisJXAi9EVXF99VVrlg6pNAPR8qZUlzCKpzGniEFsQq2tsqqK9mSOPaqma9id2eheLXGigVPkbrchiA5AxL5xVwFovBDzfr0aQNtUMQq8jK4mELghvLvF7pOGuNBvtaWB3ZEGeWy9T9emghyx72TuoSrfMaYL9lMiTza75vvZ6Rqh89sj6Y+zasJQMeNZ7iwMcB5TT2X1UdeABLmxLjd+xabT4SrhAnsMWK8M4GOvS8LHPGAIPPw0a2BKi/moxKeBgvzqLhmCXnERjTIfnQgA6hrM0E6cSwu5IFSGJhP0Rh4awbWu95ROoO8bGHCmDBChnPl+BCRNHExOs2i7UjMPTDrFHvCXK7qU53cMQmgdG9dNWh30hHFv+Ft2nCr4cGP6TqX3N6BuoI2y5zPhh2V3u55rZbocWg1Q2Nryx0SeO2t0S58yGY2YRRNjAT9srs05MGvg5woPm2i4a9+Vf+c5vd7sl5Uf4qfGzY2RrXfJ2f0SI/IKVi6ld8MOb3kEfpRXCoGLW8Bm6oH6DalzM9S5bCUs3R8bPHX2YoVl/B0+17nnJ2SUF1QSMvapvdSduhZ2Mnh3eH+RwVQNRrmpqfdJEzgrYqKyfrXBzBNjpmP7kC9MJXDzbLdusOXfv1R+TFZFI9+47wbQDn9KY330/LkwVKH6ueihY75UZaoPfa7t/JGXgJ9qPK8E5eYIIbXgrcqtvxaaLkTlaYoBcMa8RtNvDKwP/73nGt+vX0a0tT70A4I9jOAHHNP89TPpivBVVz11z830i1aB/nG6ZvnrDYVdht4baRAJ7wY8NxFGuMMnzz4XmO6E1f/ytUxq1mDe9z/RrJLF3WcmQrARvO9n4N9UJqH+25dKreJSfNBbsgXFWc2gdFUoPcSkreD+O3zQyqTwgEf0/wJQSwMEFAACAAgAlLD1SLjqt3BJAAAAagAAABsAAAB1bml2ZXJzYWwvdW5pdmVyc2FsLnBuZy54bWyzsa/IzVEoSy0qzszPs1Uy1DNQsrfj5bIpKEoty0wtV6gAihnpGUCAkkIlKrc8M6Ukw1bJ3BxJLCM1Mz2jxFbJ1NwSLqgPNBIAUEsBAgAAFAACAAgAk7D1SBUOrShkBAAABxEAAB0AAAAAAAAAAQAAAAAAAAAAAHVuaXZlcnNhbC9jb21tb25fbWVzc2FnZXMubG5nUEsBAgAAFAACAAgAk7D1SKqJOQXxAwAALBEAACcAAAAAAAAAAQAAAAAAnwQAAHVuaXZlcnNhbC9mbGFzaF9wdWJsaXNoaW5nX3NldHRpbmdzLnhtbFBLAQIAABQAAgAIAJOw9UgsqonbsQIAAFQKAAAhAAAAAAAAAAEAAAAAANUIAAB1bml2ZXJzYWwvZmxhc2hfc2tpbl9zZXR0aW5ncy54bWxQSwECAAAUAAIACACTsPVImMCOJccDAAA9EAAAJgAAAAAAAAABAAAAAADFCwAAdW5pdmVyc2FsL2h0bWxfcHVibGlzaGluZ19zZXR0aW5ncy54bWxQSwECAAAUAAIACACTsPVI+GKxa4QBAAD/BQAAHwAAAAAAAAABAAAAAADQDwAAdW5pdmVyc2FsL2h0bWxfc2tpbl9zZXR0aW5ncy5qc1BLAQIAABQAAgAIAJOw9Ug9PC/RwQAAAOUBAAAaAAAAAAAAAAEAAAAAAJERAAB1bml2ZXJzYWwvaTE4bl9wcmVzZXRzLnhtbFBLAQIAABQAAgAIAJOw9UibbXtbYAAAAGUAAAAcAAAAAAAAAAEAAAAAAIoSAAB1bml2ZXJzYWwvbG9jYWxfc2V0dGluZ3MueG1sUEsBAgAAFAACAAgA95JTRyO0Tvv7AgAAsAgAABQAAAAAAAAAAQAAAAAAJBMAAHVuaXZlcnNhbC9wbGF5ZXIueG1sUEsBAgAAFAACAAgAk7D1SDinyDRiCQAANT4AACkAAAAAAAAAAQAAAAAAURYAAHVuaXZlcnNhbC9za2luX2N1c3RvbWl6YXRpb25fc2V0dGluZ3MueG1sUEsBAgAAFAACAAgAlLD1SC6Abw6EKwAAZGsAABcAAAAAAAAAAAAAAAAA+h8AAHVuaXZlcnNhbC91bml2ZXJzYWwucG5nUEsBAgAAFAACAAgAlLD1SLjqt3BJAAAAagAAABsAAAAAAAAAAQAAAAAAs0sAAHVuaXZlcnNhbC91bml2ZXJzYWwucG5nLnhtbFBLBQYAAAAACwALAEkDAAA1TAAAAAA="/>
  <p:tag name="ISPRING_PRESENTATION_TITLE" val="12【手机APP】高端商务时尚简约欧美APP产品展示PPT模板"/>
</p:tagLst>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Default">
      <a:majorFont>
        <a:latin typeface="Montserrat-Regular"/>
        <a:ea typeface="Montserrat-Regular"/>
        <a:cs typeface="Montserrat-Regular"/>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5B9BD5"/>
          </a:solidFill>
          <a:prstDash val="solid"/>
          <a:miter lim="800000"/>
        </a:ln>
      </a:spPr>
      <a:bodyPr rot="0" spcFirstLastPara="1" vertOverflow="overflow" horzOverflow="overflow" vert="horz" wrap="square" lIns="91439" tIns="91439" rIns="91439" bIns="9143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36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B9BD5"/>
          </a:solidFill>
          <a:prstDash val="solid"/>
          <a:miter lim="8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spPr>
      <a:bodyPr rot="0" spcFirstLastPara="1" vertOverflow="overflow" horzOverflow="overflow" vert="horz" wrap="square" lIns="91439" tIns="91439" rIns="91439" bIns="9143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defRPr kumimoji="0" sz="36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Default">
      <a:majorFont>
        <a:latin typeface="Montserrat-Regular"/>
        <a:ea typeface="Montserrat-Regular"/>
        <a:cs typeface="Montserrat-Regular"/>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5B9BD5"/>
          </a:solidFill>
          <a:prstDash val="solid"/>
          <a:miter lim="800000"/>
        </a:ln>
      </a:spPr>
      <a:bodyPr rot="0" spcFirstLastPara="1" vertOverflow="overflow" horzOverflow="overflow" vert="horz" wrap="square" lIns="91439" tIns="91439" rIns="91439" bIns="9143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defRPr kumimoji="0" sz="36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5B9BD5"/>
          </a:solidFill>
          <a:prstDash val="solid"/>
          <a:miter lim="8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spPr>
      <a:bodyPr rot="0" spcFirstLastPara="1" vertOverflow="overflow" horzOverflow="overflow" vert="horz" wrap="square" lIns="91439" tIns="91439" rIns="91439" bIns="9143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defRPr kumimoji="0" sz="36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2016</Words>
  <Application>Microsoft Office PowerPoint</Application>
  <PresentationFormat>自定义</PresentationFormat>
  <Paragraphs>313</Paragraphs>
  <Slides>32</Slides>
  <Notes>32</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32</vt:i4>
      </vt:variant>
    </vt:vector>
  </HeadingPairs>
  <TitlesOfParts>
    <vt:vector size="44" baseType="lpstr">
      <vt:lpstr>Helvetica Neue</vt:lpstr>
      <vt:lpstr>Lora</vt:lpstr>
      <vt:lpstr>Lora Bold</vt:lpstr>
      <vt:lpstr>Montserrat-Regular</vt:lpstr>
      <vt:lpstr>时尚中黑简体</vt:lpstr>
      <vt:lpstr>宋体</vt:lpstr>
      <vt:lpstr>微软雅黑</vt:lpstr>
      <vt:lpstr>Agency FB</vt:lpstr>
      <vt:lpstr>Arial</vt:lpstr>
      <vt:lpstr>Calibri</vt:lpstr>
      <vt:lpstr>Wingdings</vt:lpstr>
      <vt:lpstr>Default</vt:lpstr>
      <vt:lpstr>创新设计概念ppt模板</vt:lpstr>
      <vt:lpstr>Concert</vt:lpstr>
      <vt:lpstr>PowerPoint 演示文稿</vt:lpstr>
      <vt:lpstr>PowerPoint 演示文稿</vt:lpstr>
      <vt:lpstr>公司文化</vt:lpstr>
      <vt:lpstr>公司理念</vt:lpstr>
      <vt:lpstr>公司服务内容</vt:lpstr>
      <vt:lpstr>PowerPoint 演示文稿</vt:lpstr>
      <vt:lpstr>PowerPoint 演示文稿</vt:lpstr>
      <vt:lpstr>PowerPoint 演示文稿</vt:lpstr>
      <vt:lpstr>PowerPoint 演示文稿</vt:lpstr>
      <vt:lpstr>背景简介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产品营销计划</vt:lpstr>
      <vt:lpstr>PowerPoint 演示文稿</vt:lpstr>
      <vt:lpstr>产品研发</vt:lpstr>
      <vt:lpstr>产品民意调研</vt:lpstr>
      <vt:lpstr>畅销世界</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12【手机APP】高端商务时尚简约欧美APP产品展示PPT模板</dc:title>
  <dc:creator/>
  <cp:lastModifiedBy/>
  <cp:revision>11</cp:revision>
  <dcterms:created xsi:type="dcterms:W3CDTF">2016-07-16T05:49:00Z</dcterms:created>
  <dcterms:modified xsi:type="dcterms:W3CDTF">2018-11-22T05:10:25Z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2052-10.1.0.5777</vt:lpwstr>
  </property>
</Properties>
</file>