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0"/>
  </p:notesMasterIdLst>
  <p:sldIdLst>
    <p:sldId id="288" r:id="rId3"/>
    <p:sldId id="289" r:id="rId4"/>
    <p:sldId id="290" r:id="rId5"/>
    <p:sldId id="296" r:id="rId6"/>
    <p:sldId id="305" r:id="rId7"/>
    <p:sldId id="306" r:id="rId8"/>
    <p:sldId id="299" r:id="rId9"/>
    <p:sldId id="308" r:id="rId10"/>
    <p:sldId id="291" r:id="rId11"/>
    <p:sldId id="301" r:id="rId12"/>
    <p:sldId id="297" r:id="rId13"/>
    <p:sldId id="295" r:id="rId14"/>
    <p:sldId id="302" r:id="rId15"/>
    <p:sldId id="307" r:id="rId16"/>
    <p:sldId id="292" r:id="rId17"/>
    <p:sldId id="298" r:id="rId18"/>
    <p:sldId id="309" r:id="rId19"/>
    <p:sldId id="304" r:id="rId20"/>
    <p:sldId id="310" r:id="rId21"/>
    <p:sldId id="312" r:id="rId22"/>
    <p:sldId id="293" r:id="rId23"/>
    <p:sldId id="294" r:id="rId24"/>
    <p:sldId id="303" r:id="rId25"/>
    <p:sldId id="311" r:id="rId26"/>
    <p:sldId id="313" r:id="rId27"/>
    <p:sldId id="315" r:id="rId28"/>
    <p:sldId id="314"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B3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342" y="-9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65398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49286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409D5DA-563B-4E70-99A2-F262D60F5A2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39362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5</a:t>
            </a:fld>
            <a:endParaRPr lang="zh-CN" altLang="en-US"/>
          </a:p>
        </p:txBody>
      </p:sp>
    </p:spTree>
    <p:extLst>
      <p:ext uri="{BB962C8B-B14F-4D97-AF65-F5344CB8AC3E}">
        <p14:creationId xmlns:p14="http://schemas.microsoft.com/office/powerpoint/2010/main" val="43085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6</a:t>
            </a:fld>
            <a:endParaRPr lang="zh-CN" altLang="en-US"/>
          </a:p>
        </p:txBody>
      </p:sp>
    </p:spTree>
    <p:extLst>
      <p:ext uri="{BB962C8B-B14F-4D97-AF65-F5344CB8AC3E}">
        <p14:creationId xmlns:p14="http://schemas.microsoft.com/office/powerpoint/2010/main" val="2520237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2743BDE-53BB-490A-9323-FFE6A02950B1}"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4228703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8</a:t>
            </a:fld>
            <a:endParaRPr lang="zh-CN" altLang="en-US"/>
          </a:p>
        </p:txBody>
      </p:sp>
    </p:spTree>
    <p:extLst>
      <p:ext uri="{BB962C8B-B14F-4D97-AF65-F5344CB8AC3E}">
        <p14:creationId xmlns:p14="http://schemas.microsoft.com/office/powerpoint/2010/main" val="2128987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9513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10</a:t>
            </a:fld>
            <a:endParaRPr lang="zh-CN" altLang="en-US"/>
          </a:p>
        </p:txBody>
      </p:sp>
    </p:spTree>
    <p:extLst>
      <p:ext uri="{BB962C8B-B14F-4D97-AF65-F5344CB8AC3E}">
        <p14:creationId xmlns:p14="http://schemas.microsoft.com/office/powerpoint/2010/main" val="2817884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36D8F85-41A6-4DD6-AA48-706EFF37D0BD}"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995154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3FA373F-394D-4945-AF55-FC857FB1A5F7}"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297513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13</a:t>
            </a:fld>
            <a:endParaRPr lang="zh-CN" altLang="en-US"/>
          </a:p>
        </p:txBody>
      </p:sp>
    </p:spTree>
    <p:extLst>
      <p:ext uri="{BB962C8B-B14F-4D97-AF65-F5344CB8AC3E}">
        <p14:creationId xmlns:p14="http://schemas.microsoft.com/office/powerpoint/2010/main" val="2845125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14</a:t>
            </a:fld>
            <a:endParaRPr lang="zh-CN" altLang="en-US"/>
          </a:p>
        </p:txBody>
      </p:sp>
    </p:spTree>
    <p:extLst>
      <p:ext uri="{BB962C8B-B14F-4D97-AF65-F5344CB8AC3E}">
        <p14:creationId xmlns:p14="http://schemas.microsoft.com/office/powerpoint/2010/main" val="2144674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61264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852C80A-9F45-462E-87CE-685426BA618A}"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4149240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17</a:t>
            </a:fld>
            <a:endParaRPr lang="zh-CN" altLang="en-US"/>
          </a:p>
        </p:txBody>
      </p:sp>
    </p:spTree>
    <p:extLst>
      <p:ext uri="{BB962C8B-B14F-4D97-AF65-F5344CB8AC3E}">
        <p14:creationId xmlns:p14="http://schemas.microsoft.com/office/powerpoint/2010/main" val="900255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18</a:t>
            </a:fld>
            <a:endParaRPr lang="zh-CN" altLang="en-US"/>
          </a:p>
        </p:txBody>
      </p:sp>
    </p:spTree>
    <p:extLst>
      <p:ext uri="{BB962C8B-B14F-4D97-AF65-F5344CB8AC3E}">
        <p14:creationId xmlns:p14="http://schemas.microsoft.com/office/powerpoint/2010/main" val="1102130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19</a:t>
            </a:fld>
            <a:endParaRPr lang="zh-CN" altLang="en-US"/>
          </a:p>
        </p:txBody>
      </p:sp>
    </p:spTree>
    <p:extLst>
      <p:ext uri="{BB962C8B-B14F-4D97-AF65-F5344CB8AC3E}">
        <p14:creationId xmlns:p14="http://schemas.microsoft.com/office/powerpoint/2010/main" val="2233276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20</a:t>
            </a:fld>
            <a:endParaRPr lang="zh-CN" altLang="en-US"/>
          </a:p>
        </p:txBody>
      </p:sp>
    </p:spTree>
    <p:extLst>
      <p:ext uri="{BB962C8B-B14F-4D97-AF65-F5344CB8AC3E}">
        <p14:creationId xmlns:p14="http://schemas.microsoft.com/office/powerpoint/2010/main" val="2567365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32962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E8A25C2-0D90-49F6-A6F7-37F3A8FEBF51}"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2753317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23</a:t>
            </a:fld>
            <a:endParaRPr lang="zh-CN" altLang="en-US"/>
          </a:p>
        </p:txBody>
      </p:sp>
    </p:spTree>
    <p:extLst>
      <p:ext uri="{BB962C8B-B14F-4D97-AF65-F5344CB8AC3E}">
        <p14:creationId xmlns:p14="http://schemas.microsoft.com/office/powerpoint/2010/main" val="2316788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24</a:t>
            </a:fld>
            <a:endParaRPr lang="zh-CN" altLang="en-US"/>
          </a:p>
        </p:txBody>
      </p:sp>
    </p:spTree>
    <p:extLst>
      <p:ext uri="{BB962C8B-B14F-4D97-AF65-F5344CB8AC3E}">
        <p14:creationId xmlns:p14="http://schemas.microsoft.com/office/powerpoint/2010/main" val="586664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25</a:t>
            </a:fld>
            <a:endParaRPr lang="zh-CN" altLang="en-US"/>
          </a:p>
        </p:txBody>
      </p:sp>
    </p:spTree>
    <p:extLst>
      <p:ext uri="{BB962C8B-B14F-4D97-AF65-F5344CB8AC3E}">
        <p14:creationId xmlns:p14="http://schemas.microsoft.com/office/powerpoint/2010/main" val="693900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26</a:t>
            </a:fld>
            <a:endParaRPr lang="zh-CN" altLang="en-US"/>
          </a:p>
        </p:txBody>
      </p:sp>
    </p:spTree>
    <p:extLst>
      <p:ext uri="{BB962C8B-B14F-4D97-AF65-F5344CB8AC3E}">
        <p14:creationId xmlns:p14="http://schemas.microsoft.com/office/powerpoint/2010/main" val="1372914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30132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sp>
        <p:nvSpPr>
          <p:cNvPr id="4" name="文本框 3"/>
          <p:cNvSpPr txBox="1"/>
          <p:nvPr userDrawn="1"/>
        </p:nvSpPr>
        <p:spPr>
          <a:xfrm>
            <a:off x="290286" y="108504"/>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solidFill>
                <a:effectLst/>
                <a:uLnTx/>
                <a:uFillTx/>
                <a:latin typeface="Arial"/>
                <a:ea typeface="微软雅黑"/>
                <a:cs typeface="+mn-cs"/>
              </a:rPr>
              <a:t>单击此处添加文字标题</a:t>
            </a:r>
            <a:endParaRPr kumimoji="0" lang="zh-CN" altLang="en-US" sz="28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6" name="矩形 5"/>
          <p:cNvSpPr/>
          <p:nvPr userDrawn="1"/>
        </p:nvSpPr>
        <p:spPr>
          <a:xfrm>
            <a:off x="0" y="631724"/>
            <a:ext cx="9144000" cy="4333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7683407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483969"/>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5962431"/>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sp>
        <p:nvSpPr>
          <p:cNvPr id="5" name="文本框 4"/>
          <p:cNvSpPr txBox="1"/>
          <p:nvPr userDrawn="1"/>
        </p:nvSpPr>
        <p:spPr>
          <a:xfrm>
            <a:off x="290286" y="108504"/>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black"/>
                </a:solidFill>
                <a:effectLst/>
                <a:uLnTx/>
                <a:uFillTx/>
                <a:latin typeface="Arial"/>
                <a:ea typeface="微软雅黑"/>
                <a:cs typeface="+mn-cs"/>
              </a:rPr>
              <a:t>单击此处添加文字标题</a:t>
            </a:r>
            <a:endParaRPr kumimoji="0" lang="zh-CN" altLang="en-US" sz="28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6" name="矩形 5"/>
          <p:cNvSpPr/>
          <p:nvPr userDrawn="1"/>
        </p:nvSpPr>
        <p:spPr>
          <a:xfrm>
            <a:off x="0" y="631724"/>
            <a:ext cx="9144000" cy="4333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36929949"/>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2018/1/27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55861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8" r:id="rId4"/>
  </p:sldLayoutIdLst>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par>
    </p:tnLst>
  </p:timing>
  <p:txStyles>
    <p:titleStyle>
      <a:lvl1pPr algn="ctr" defTabSz="909361" rtl="0" fontAlgn="base">
        <a:spcBef>
          <a:spcPct val="0"/>
        </a:spcBef>
        <a:spcAft>
          <a:spcPct val="0"/>
        </a:spcAft>
        <a:defRPr sz="4421" kern="1200">
          <a:solidFill>
            <a:schemeClr val="tx1"/>
          </a:solidFill>
          <a:latin typeface="+mj-lt"/>
          <a:ea typeface="+mj-ea"/>
          <a:cs typeface="+mj-cs"/>
        </a:defRPr>
      </a:lvl1pPr>
      <a:lvl2pPr algn="ctr" defTabSz="909361" rtl="0" fontAlgn="base">
        <a:spcBef>
          <a:spcPct val="0"/>
        </a:spcBef>
        <a:spcAft>
          <a:spcPct val="0"/>
        </a:spcAft>
        <a:defRPr sz="4421">
          <a:solidFill>
            <a:schemeClr val="tx1"/>
          </a:solidFill>
          <a:latin typeface="Arial" pitchFamily="34" charset="0"/>
          <a:ea typeface="微软雅黑" pitchFamily="34" charset="-122"/>
        </a:defRPr>
      </a:lvl2pPr>
      <a:lvl3pPr algn="ctr" defTabSz="909361" rtl="0" fontAlgn="base">
        <a:spcBef>
          <a:spcPct val="0"/>
        </a:spcBef>
        <a:spcAft>
          <a:spcPct val="0"/>
        </a:spcAft>
        <a:defRPr sz="4421">
          <a:solidFill>
            <a:schemeClr val="tx1"/>
          </a:solidFill>
          <a:latin typeface="Arial" pitchFamily="34" charset="0"/>
          <a:ea typeface="微软雅黑" pitchFamily="34" charset="-122"/>
        </a:defRPr>
      </a:lvl3pPr>
      <a:lvl4pPr algn="ctr" defTabSz="909361" rtl="0" fontAlgn="base">
        <a:spcBef>
          <a:spcPct val="0"/>
        </a:spcBef>
        <a:spcAft>
          <a:spcPct val="0"/>
        </a:spcAft>
        <a:defRPr sz="4421">
          <a:solidFill>
            <a:schemeClr val="tx1"/>
          </a:solidFill>
          <a:latin typeface="Arial" pitchFamily="34" charset="0"/>
          <a:ea typeface="微软雅黑" pitchFamily="34" charset="-122"/>
        </a:defRPr>
      </a:lvl4pPr>
      <a:lvl5pPr algn="ctr" defTabSz="909361" rtl="0" fontAlgn="base">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fontAlgn="base">
        <a:spcBef>
          <a:spcPct val="20000"/>
        </a:spcBef>
        <a:spcAft>
          <a:spcPct val="0"/>
        </a:spcAft>
        <a:buFont typeface="Arial" pitchFamily="34" charset="0"/>
        <a:buChar char="•"/>
        <a:defRPr sz="3198" kern="1200">
          <a:solidFill>
            <a:schemeClr val="tx1"/>
          </a:solidFill>
          <a:latin typeface="+mn-lt"/>
          <a:ea typeface="+mn-ea"/>
          <a:cs typeface="+mn-cs"/>
        </a:defRPr>
      </a:lvl1pPr>
      <a:lvl2pPr marL="739136" indent="-283708" algn="l" defTabSz="909361" rtl="0" fontAlgn="base">
        <a:spcBef>
          <a:spcPct val="20000"/>
        </a:spcBef>
        <a:spcAft>
          <a:spcPct val="0"/>
        </a:spcAft>
        <a:buFont typeface="Arial" pitchFamily="34" charset="0"/>
        <a:buChar char="–"/>
        <a:defRPr sz="2822" kern="1200">
          <a:solidFill>
            <a:schemeClr val="tx1"/>
          </a:solidFill>
          <a:latin typeface="+mn-lt"/>
          <a:ea typeface="+mn-ea"/>
          <a:cs typeface="+mn-cs"/>
        </a:defRPr>
      </a:lvl2pPr>
      <a:lvl3pPr marL="1137820" indent="-226967" algn="l" defTabSz="909361" rtl="0" fontAlgn="base">
        <a:spcBef>
          <a:spcPct val="20000"/>
        </a:spcBef>
        <a:spcAft>
          <a:spcPct val="0"/>
        </a:spcAft>
        <a:buFont typeface="Arial" pitchFamily="34" charset="0"/>
        <a:buChar char="•"/>
        <a:defRPr sz="2352" kern="1200">
          <a:solidFill>
            <a:schemeClr val="tx1"/>
          </a:solidFill>
          <a:latin typeface="+mn-lt"/>
          <a:ea typeface="+mn-ea"/>
          <a:cs typeface="+mn-cs"/>
        </a:defRPr>
      </a:lvl3pPr>
      <a:lvl4pPr marL="1591754"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4pPr>
      <a:lvl5pPr marL="2047181"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13.xml"/><Relationship Id="rId16" Type="http://schemas.openxmlformats.org/officeDocument/2006/relationships/image" Target="../media/image35.png"/><Relationship Id="rId1" Type="http://schemas.openxmlformats.org/officeDocument/2006/relationships/slideLayout" Target="../slideLayouts/slideLayout16.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pn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sp>
        <p:nvSpPr>
          <p:cNvPr id="5" name="文本框 4"/>
          <p:cNvSpPr txBox="1"/>
          <p:nvPr/>
        </p:nvSpPr>
        <p:spPr>
          <a:xfrm>
            <a:off x="801931" y="1186250"/>
            <a:ext cx="2944396" cy="523220"/>
          </a:xfrm>
          <a:prstGeom prst="rect">
            <a:avLst/>
          </a:prstGeom>
          <a:noFill/>
        </p:spPr>
        <p:txBody>
          <a:bodyPr wrap="none" rtlCol="0">
            <a:spAutoFit/>
          </a:bodyPr>
          <a:lstStyle/>
          <a:p>
            <a:r>
              <a:rPr lang="en-US" altLang="zh-CN" sz="2800" dirty="0" smtClean="0"/>
              <a:t>2018POWERPOINT</a:t>
            </a:r>
            <a:endParaRPr lang="zh-CN" altLang="en-US" sz="2800" dirty="0"/>
          </a:p>
        </p:txBody>
      </p:sp>
      <p:sp>
        <p:nvSpPr>
          <p:cNvPr id="6" name="文本框 5"/>
          <p:cNvSpPr txBox="1"/>
          <p:nvPr/>
        </p:nvSpPr>
        <p:spPr>
          <a:xfrm>
            <a:off x="1048511" y="2402473"/>
            <a:ext cx="3469219"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汇报</a:t>
            </a:r>
            <a:r>
              <a:rPr lang="zh-CN" altLang="en-US" sz="1600" dirty="0" smtClean="0">
                <a:latin typeface="微软雅黑" panose="020B0503020204020204" pitchFamily="34" charset="-122"/>
                <a:ea typeface="微软雅黑" panose="020B0503020204020204" pitchFamily="34" charset="-122"/>
              </a:rPr>
              <a:t>人</a:t>
            </a:r>
            <a:r>
              <a:rPr lang="zh-CN" altLang="en-US" sz="1600" dirty="0" smtClean="0">
                <a:latin typeface="微软雅黑" panose="020B0503020204020204" pitchFamily="34" charset="-122"/>
                <a:ea typeface="微软雅黑" panose="020B0503020204020204" pitchFamily="34" charset="-122"/>
              </a:rPr>
              <a:t>：</a:t>
            </a:r>
            <a:r>
              <a:rPr lang="en-US" altLang="zh-CN" sz="1600" dirty="0" smtClean="0">
                <a:latin typeface="微软雅黑" panose="020B0503020204020204" pitchFamily="34" charset="-122"/>
                <a:ea typeface="微软雅黑" panose="020B0503020204020204" pitchFamily="34" charset="-122"/>
              </a:rPr>
              <a:t>xxx</a:t>
            </a:r>
            <a:r>
              <a:rPr lang="zh-CN" altLang="en-US" sz="1600" dirty="0" smtClean="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汇报时间：</a:t>
            </a:r>
            <a:r>
              <a:rPr lang="en-US" altLang="zh-CN" sz="1600" dirty="0" smtClean="0">
                <a:latin typeface="微软雅黑" panose="020B0503020204020204" pitchFamily="34" charset="-122"/>
                <a:ea typeface="微软雅黑" panose="020B0503020204020204" pitchFamily="34" charset="-122"/>
              </a:rPr>
              <a:t>XX</a:t>
            </a:r>
            <a:r>
              <a:rPr lang="zh-CN" altLang="en-US" sz="1600" dirty="0" smtClean="0">
                <a:latin typeface="微软雅黑" panose="020B0503020204020204" pitchFamily="34" charset="-122"/>
                <a:ea typeface="微软雅黑" panose="020B0503020204020204" pitchFamily="34" charset="-122"/>
              </a:rPr>
              <a:t>年</a:t>
            </a:r>
            <a:r>
              <a:rPr lang="en-US" altLang="zh-CN" sz="1600" dirty="0" smtClean="0">
                <a:latin typeface="微软雅黑" panose="020B0503020204020204" pitchFamily="34" charset="-122"/>
                <a:ea typeface="微软雅黑" panose="020B0503020204020204" pitchFamily="34" charset="-122"/>
              </a:rPr>
              <a:t>XX</a:t>
            </a:r>
            <a:r>
              <a:rPr lang="zh-CN" altLang="en-US" sz="1600" dirty="0" smtClean="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01931" y="1703774"/>
            <a:ext cx="4772460" cy="646331"/>
          </a:xfrm>
          <a:prstGeom prst="rect">
            <a:avLst/>
          </a:prstGeom>
          <a:noFill/>
        </p:spPr>
        <p:txBody>
          <a:bodyPr wrap="none" rtlCol="0">
            <a:spAutoFit/>
          </a:bodyPr>
          <a:lstStyle/>
          <a:p>
            <a:r>
              <a:rPr lang="zh-CN" altLang="en-US" sz="3600" b="1" dirty="0" smtClean="0">
                <a:solidFill>
                  <a:srgbClr val="02B3C3"/>
                </a:solidFill>
                <a:latin typeface="微软雅黑" panose="020B0503020204020204" pitchFamily="34" charset="-122"/>
                <a:ea typeface="微软雅黑" panose="020B0503020204020204" pitchFamily="34" charset="-122"/>
              </a:rPr>
              <a:t>钢琴表演动态</a:t>
            </a:r>
            <a:r>
              <a:rPr lang="en-US" altLang="zh-CN" sz="3600" b="1" dirty="0" smtClean="0">
                <a:solidFill>
                  <a:srgbClr val="02B3C3"/>
                </a:solidFill>
                <a:latin typeface="微软雅黑" panose="020B0503020204020204" pitchFamily="34" charset="-122"/>
                <a:ea typeface="微软雅黑" panose="020B0503020204020204" pitchFamily="34" charset="-122"/>
              </a:rPr>
              <a:t>PPT</a:t>
            </a:r>
            <a:r>
              <a:rPr lang="zh-CN" altLang="en-US" sz="3600" b="1" dirty="0" smtClean="0">
                <a:solidFill>
                  <a:srgbClr val="02B3C3"/>
                </a:solidFill>
                <a:latin typeface="微软雅黑" panose="020B0503020204020204" pitchFamily="34" charset="-122"/>
                <a:ea typeface="微软雅黑" panose="020B0503020204020204" pitchFamily="34" charset="-122"/>
              </a:rPr>
              <a:t>模板</a:t>
            </a:r>
            <a:endParaRPr lang="zh-CN" altLang="en-US" sz="3600" b="1" dirty="0">
              <a:solidFill>
                <a:srgbClr val="02B3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par>
                          <p:cTn id="23" fill="hold">
                            <p:stCondLst>
                              <p:cond delay="4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60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8"/>
            <a:chOff x="0" y="1"/>
            <a:chExt cx="9144000" cy="5143498"/>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grpSp>
      <p:grpSp>
        <p:nvGrpSpPr>
          <p:cNvPr id="17" name="组合 16"/>
          <p:cNvGrpSpPr/>
          <p:nvPr/>
        </p:nvGrpSpPr>
        <p:grpSpPr>
          <a:xfrm>
            <a:off x="1358446" y="627066"/>
            <a:ext cx="3416754" cy="508000"/>
            <a:chOff x="1396546" y="728666"/>
            <a:chExt cx="3416754" cy="508000"/>
          </a:xfrm>
        </p:grpSpPr>
        <p:sp>
          <p:nvSpPr>
            <p:cNvPr id="9" name="对角圆角矩形 8"/>
            <p:cNvSpPr/>
            <p:nvPr/>
          </p:nvSpPr>
          <p:spPr>
            <a:xfrm>
              <a:off x="1396546" y="728666"/>
              <a:ext cx="3416754" cy="508000"/>
            </a:xfrm>
            <a:prstGeom prst="round2DiagRect">
              <a:avLst>
                <a:gd name="adj1" fmla="val 49167"/>
                <a:gd name="adj2" fmla="val 0"/>
              </a:avLst>
            </a:prstGeom>
            <a:solidFill>
              <a:srgbClr val="02B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495967" y="832625"/>
              <a:ext cx="3239990" cy="338554"/>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第</a:t>
              </a:r>
              <a:r>
                <a:rPr lang="zh-CN" altLang="en-US" sz="1600" b="1" dirty="0" smtClean="0">
                  <a:solidFill>
                    <a:schemeClr val="bg1"/>
                  </a:solidFill>
                  <a:latin typeface="微软雅黑" panose="020B0503020204020204" pitchFamily="34" charset="-122"/>
                  <a:ea typeface="微软雅黑" panose="020B0503020204020204" pitchFamily="34" charset="-122"/>
                </a:rPr>
                <a:t>一部分   单击此处添加文字标题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358446" y="1390652"/>
            <a:ext cx="3416754" cy="508000"/>
            <a:chOff x="1396546" y="1492252"/>
            <a:chExt cx="3416754" cy="508000"/>
          </a:xfrm>
        </p:grpSpPr>
        <p:sp>
          <p:nvSpPr>
            <p:cNvPr id="10" name="对角圆角矩形 9"/>
            <p:cNvSpPr/>
            <p:nvPr/>
          </p:nvSpPr>
          <p:spPr>
            <a:xfrm>
              <a:off x="1396546" y="1492252"/>
              <a:ext cx="3416754" cy="508000"/>
            </a:xfrm>
            <a:prstGeom prst="round2DiagRect">
              <a:avLst>
                <a:gd name="adj1" fmla="val 49167"/>
                <a:gd name="adj2" fmla="val 0"/>
              </a:avLst>
            </a:prstGeom>
            <a:solidFill>
              <a:srgbClr val="02B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95967" y="1604547"/>
              <a:ext cx="3239990" cy="3385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第二部分   单击此处添加文字标题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358446" y="2154238"/>
            <a:ext cx="3416754" cy="508000"/>
            <a:chOff x="1396546" y="2255838"/>
            <a:chExt cx="3416754" cy="508000"/>
          </a:xfrm>
        </p:grpSpPr>
        <p:sp>
          <p:nvSpPr>
            <p:cNvPr id="11" name="对角圆角矩形 10"/>
            <p:cNvSpPr/>
            <p:nvPr/>
          </p:nvSpPr>
          <p:spPr>
            <a:xfrm>
              <a:off x="1396546" y="2255838"/>
              <a:ext cx="3416754" cy="508000"/>
            </a:xfrm>
            <a:prstGeom prst="round2DiagRect">
              <a:avLst>
                <a:gd name="adj1" fmla="val 49167"/>
                <a:gd name="adj2" fmla="val 0"/>
              </a:avLst>
            </a:prstGeom>
            <a:solidFill>
              <a:srgbClr val="02B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495967" y="2340561"/>
              <a:ext cx="3239990" cy="3385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第三部分   单击此处添加文字标题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358446" y="2917825"/>
            <a:ext cx="3416754" cy="508000"/>
            <a:chOff x="1396546" y="3019425"/>
            <a:chExt cx="3416754" cy="508000"/>
          </a:xfrm>
        </p:grpSpPr>
        <p:sp>
          <p:nvSpPr>
            <p:cNvPr id="12" name="对角圆角矩形 11"/>
            <p:cNvSpPr/>
            <p:nvPr/>
          </p:nvSpPr>
          <p:spPr>
            <a:xfrm>
              <a:off x="1396546" y="3019425"/>
              <a:ext cx="3416754" cy="508000"/>
            </a:xfrm>
            <a:prstGeom prst="round2DiagRect">
              <a:avLst>
                <a:gd name="adj1" fmla="val 49167"/>
                <a:gd name="adj2" fmla="val 0"/>
              </a:avLst>
            </a:prstGeom>
            <a:solidFill>
              <a:srgbClr val="02B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495967" y="3104148"/>
              <a:ext cx="3239990" cy="3385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第四部分   单击此处添加文字标题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5417627"/>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ppt_y</p:attrName>
                                        </p:attrNameLst>
                                      </p:cBhvr>
                                      <p:tavLst>
                                        <p:tav tm="0">
                                          <p:val>
                                            <p:strVal val="#ppt_y+#ppt_h*1.125000"/>
                                          </p:val>
                                        </p:tav>
                                        <p:tav tm="100000">
                                          <p:val>
                                            <p:strVal val="#ppt_y"/>
                                          </p:val>
                                        </p:tav>
                                      </p:tavLst>
                                    </p:anim>
                                    <p:animEffect transition="in" filter="wipe(up)">
                                      <p:cBhvr>
                                        <p:cTn id="13" dur="500"/>
                                        <p:tgtEl>
                                          <p:spTgt spid="1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ppt_y</p:attrName>
                                        </p:attrNameLst>
                                      </p:cBhvr>
                                      <p:tavLst>
                                        <p:tav tm="0">
                                          <p:val>
                                            <p:strVal val="#ppt_y+#ppt_h*1.125000"/>
                                          </p:val>
                                        </p:tav>
                                        <p:tav tm="100000">
                                          <p:val>
                                            <p:strVal val="#ppt_y"/>
                                          </p:val>
                                        </p:tav>
                                      </p:tavLst>
                                    </p:anim>
                                    <p:animEffect transition="in" filter="wipe(up)">
                                      <p:cBhvr>
                                        <p:cTn id="18" dur="500"/>
                                        <p:tgtEl>
                                          <p:spTgt spid="19"/>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ppt_y</p:attrName>
                                        </p:attrNameLst>
                                      </p:cBhvr>
                                      <p:tavLst>
                                        <p:tav tm="0">
                                          <p:val>
                                            <p:strVal val="#ppt_y+#ppt_h*1.125000"/>
                                          </p:val>
                                        </p:tav>
                                        <p:tav tm="100000">
                                          <p:val>
                                            <p:strVal val="#ppt_y"/>
                                          </p:val>
                                        </p:tav>
                                      </p:tavLst>
                                    </p:anim>
                                    <p:animEffect transition="in" filter="wipe(up)">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8"/>
            <a:chOff x="0" y="1"/>
            <a:chExt cx="9144000" cy="5143498"/>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grpSp>
      <p:sp>
        <p:nvSpPr>
          <p:cNvPr id="22" name="文本框 21"/>
          <p:cNvSpPr txBox="1"/>
          <p:nvPr/>
        </p:nvSpPr>
        <p:spPr>
          <a:xfrm>
            <a:off x="2181630" y="1358326"/>
            <a:ext cx="1826141" cy="584775"/>
          </a:xfrm>
          <a:prstGeom prst="rect">
            <a:avLst/>
          </a:prstGeom>
          <a:noFill/>
        </p:spPr>
        <p:txBody>
          <a:bodyPr wrap="none" rtlCol="0">
            <a:spAutoFit/>
          </a:bodyPr>
          <a:lstStyle/>
          <a:p>
            <a:r>
              <a:rPr lang="zh-CN" altLang="en-US" sz="3200" b="1" dirty="0">
                <a:solidFill>
                  <a:srgbClr val="02B3C3"/>
                </a:solidFill>
                <a:latin typeface="微软雅黑" panose="020B0503020204020204" pitchFamily="34" charset="-122"/>
                <a:ea typeface="微软雅黑" panose="020B0503020204020204" pitchFamily="34" charset="-122"/>
              </a:rPr>
              <a:t>第一部分</a:t>
            </a:r>
          </a:p>
        </p:txBody>
      </p:sp>
      <p:sp>
        <p:nvSpPr>
          <p:cNvPr id="23" name="文本框 22"/>
          <p:cNvSpPr txBox="1"/>
          <p:nvPr/>
        </p:nvSpPr>
        <p:spPr>
          <a:xfrm>
            <a:off x="950525" y="2025481"/>
            <a:ext cx="4288353"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单击此处添加文字标题</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5946540"/>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by="(-#ppt_w*2)" calcmode="lin" valueType="num">
                                      <p:cBhvr rctx="PPT">
                                        <p:cTn id="11" dur="500" autoRev="1" fill="hold">
                                          <p:stCondLst>
                                            <p:cond delay="0"/>
                                          </p:stCondLst>
                                        </p:cTn>
                                        <p:tgtEl>
                                          <p:spTgt spid="23"/>
                                        </p:tgtEl>
                                        <p:attrNameLst>
                                          <p:attrName>ppt_w</p:attrName>
                                        </p:attrNameLst>
                                      </p:cBhvr>
                                    </p:anim>
                                    <p:anim by="(#ppt_w*0.50)" calcmode="lin" valueType="num">
                                      <p:cBhvr>
                                        <p:cTn id="12" dur="500" decel="50000" autoRev="1" fill="hold">
                                          <p:stCondLst>
                                            <p:cond delay="0"/>
                                          </p:stCondLst>
                                        </p:cTn>
                                        <p:tgtEl>
                                          <p:spTgt spid="23"/>
                                        </p:tgtEl>
                                        <p:attrNameLst>
                                          <p:attrName>ppt_x</p:attrName>
                                        </p:attrNameLst>
                                      </p:cBhvr>
                                    </p:anim>
                                    <p:anim from="(-#ppt_h/2)" to="(#ppt_y)" calcmode="lin" valueType="num">
                                      <p:cBhvr>
                                        <p:cTn id="13" dur="1000" fill="hold">
                                          <p:stCondLst>
                                            <p:cond delay="0"/>
                                          </p:stCondLst>
                                        </p:cTn>
                                        <p:tgtEl>
                                          <p:spTgt spid="23"/>
                                        </p:tgtEl>
                                        <p:attrNameLst>
                                          <p:attrName>ppt_y</p:attrName>
                                        </p:attrNameLst>
                                      </p:cBhvr>
                                    </p:anim>
                                    <p:animRot by="21600000">
                                      <p:cBhvr>
                                        <p:cTn id="14"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056120" y="850293"/>
            <a:ext cx="2551780" cy="2438301"/>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31761" name="矩形 27"/>
            <p:cNvSpPr>
              <a:spLocks noChangeArrowheads="1"/>
            </p:cNvSpPr>
            <p:nvPr/>
          </p:nvSpPr>
          <p:spPr bwMode="auto">
            <a:xfrm>
              <a:off x="3792217" y="1695707"/>
              <a:ext cx="2713480" cy="12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base" latinLnBrk="0" hangingPunct="1">
                <a:lnSpc>
                  <a:spcPct val="130000"/>
                </a:lnSpc>
                <a:spcBef>
                  <a:spcPct val="0"/>
                </a:spcBef>
                <a:spcAft>
                  <a:spcPct val="0"/>
                </a:spcAft>
                <a:buClrTx/>
                <a:buSzTx/>
                <a:buFontTx/>
                <a:buNone/>
                <a:tabLst/>
                <a:defRPr/>
              </a:pPr>
              <a:r>
                <a:rPr kumimoji="0" lang="zh-CN" altLang="en-US" sz="3386"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① </a:t>
              </a:r>
              <a:endParaRPr kumimoji="0" lang="en-US" altLang="zh-CN" sz="3386"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endParaRPr>
            </a:p>
            <a:p>
              <a:pPr marL="0" marR="0" lvl="0" indent="0" algn="ctr" defTabSz="909361" rtl="0" eaLnBrk="1" fontAlgn="base" latinLnBrk="0" hangingPunct="1">
                <a:lnSpc>
                  <a:spcPct val="13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您的标题</a:t>
              </a:r>
              <a:endParaRPr kumimoji="0" lang="zh-CN" altLang="en-US" sz="2257" b="1" i="0" u="none" strike="noStrike" kern="1200" cap="none" spc="0" normalizeH="0" baseline="0" noProof="0">
                <a:ln>
                  <a:noFill/>
                </a:ln>
                <a:solidFill>
                  <a:srgbClr val="F8F8F8"/>
                </a:solidFill>
                <a:effectLst/>
                <a:uLnTx/>
                <a:uFillTx/>
                <a:latin typeface="Arial" pitchFamily="34" charset="0"/>
                <a:ea typeface="微软雅黑" pitchFamily="34" charset="-122"/>
                <a:cs typeface="+mn-cs"/>
              </a:endParaRPr>
            </a:p>
          </p:txBody>
        </p:sp>
      </p:grpSp>
      <p:grpSp>
        <p:nvGrpSpPr>
          <p:cNvPr id="5" name="组合 32"/>
          <p:cNvGrpSpPr>
            <a:grpSpLocks/>
          </p:cNvGrpSpPr>
          <p:nvPr/>
        </p:nvGrpSpPr>
        <p:grpSpPr bwMode="auto">
          <a:xfrm>
            <a:off x="2939250" y="2570392"/>
            <a:ext cx="2053070" cy="1961988"/>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00B0F0"/>
                  </a:solidFill>
                  <a:effectLst/>
                  <a:uLnTx/>
                  <a:uFillTx/>
                  <a:latin typeface="Arial"/>
                  <a:ea typeface="微软雅黑"/>
                  <a:cs typeface="+mn-cs"/>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base" latinLnBrk="0" hangingPunct="1">
                <a:lnSpc>
                  <a:spcPct val="130000"/>
                </a:lnSpc>
                <a:spcBef>
                  <a:spcPct val="0"/>
                </a:spcBef>
                <a:spcAft>
                  <a:spcPct val="0"/>
                </a:spcAft>
                <a:buClrTx/>
                <a:buSzTx/>
                <a:buFontTx/>
                <a:buNone/>
                <a:tabLst/>
                <a:defRPr/>
              </a:pPr>
              <a:r>
                <a:rPr kumimoji="0" lang="zh-CN" altLang="en-US" sz="2634"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② </a:t>
              </a:r>
              <a:endParaRPr kumimoji="0" lang="en-US" altLang="zh-CN" sz="2634"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endParaRPr>
            </a:p>
            <a:p>
              <a:pPr marL="0" marR="0" lvl="0" indent="0" algn="ctr" defTabSz="909361" rtl="0" eaLnBrk="1" fontAlgn="base" latinLnBrk="0" hangingPunct="1">
                <a:lnSpc>
                  <a:spcPct val="130000"/>
                </a:lnSpc>
                <a:spcBef>
                  <a:spcPct val="0"/>
                </a:spcBef>
                <a:spcAft>
                  <a:spcPct val="0"/>
                </a:spcAft>
                <a:buClrTx/>
                <a:buSzTx/>
                <a:buFontTx/>
                <a:buNone/>
                <a:tabLst/>
                <a:defRPr/>
              </a:pPr>
              <a:r>
                <a:rPr kumimoji="0" lang="zh-CN" altLang="en-US" sz="1693"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您的标题</a:t>
              </a:r>
              <a:endParaRPr kumimoji="0" lang="zh-CN" altLang="en-US" sz="1693" b="1" i="0" u="none" strike="noStrike" kern="1200" cap="none" spc="0" normalizeH="0" baseline="0" noProof="0">
                <a:ln>
                  <a:noFill/>
                </a:ln>
                <a:solidFill>
                  <a:srgbClr val="F8F8F8"/>
                </a:solidFill>
                <a:effectLst/>
                <a:uLnTx/>
                <a:uFillTx/>
                <a:latin typeface="Arial" pitchFamily="34" charset="0"/>
                <a:ea typeface="微软雅黑" pitchFamily="34" charset="-122"/>
                <a:cs typeface="+mn-cs"/>
              </a:endParaRPr>
            </a:p>
          </p:txBody>
        </p:sp>
      </p:grpSp>
      <p:grpSp>
        <p:nvGrpSpPr>
          <p:cNvPr id="8" name="组合 39"/>
          <p:cNvGrpSpPr>
            <a:grpSpLocks/>
          </p:cNvGrpSpPr>
          <p:nvPr/>
        </p:nvGrpSpPr>
        <p:grpSpPr bwMode="auto">
          <a:xfrm>
            <a:off x="2683923" y="1266879"/>
            <a:ext cx="1696209" cy="1618566"/>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base" latinLnBrk="0" hangingPunct="1">
                <a:lnSpc>
                  <a:spcPct val="130000"/>
                </a:lnSpc>
                <a:spcBef>
                  <a:spcPct val="0"/>
                </a:spcBef>
                <a:spcAft>
                  <a:spcPct val="0"/>
                </a:spcAft>
                <a:buClrTx/>
                <a:buSzTx/>
                <a:buFontTx/>
                <a:buNone/>
                <a:tabLst/>
                <a:defRPr/>
              </a:pPr>
              <a:r>
                <a:rPr kumimoji="0" lang="zh-CN" altLang="en-US" sz="2634"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③ </a:t>
              </a:r>
              <a:endParaRPr kumimoji="0" lang="en-US" altLang="zh-CN" sz="2634"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endParaRPr>
            </a:p>
            <a:p>
              <a:pPr marL="0" marR="0" lvl="0" indent="0" algn="ctr" defTabSz="909361" rtl="0" eaLnBrk="1" fontAlgn="base" latinLnBrk="0" hangingPunct="1">
                <a:lnSpc>
                  <a:spcPct val="130000"/>
                </a:lnSpc>
                <a:spcBef>
                  <a:spcPct val="0"/>
                </a:spcBef>
                <a:spcAft>
                  <a:spcPct val="0"/>
                </a:spcAft>
                <a:buClrTx/>
                <a:buSzTx/>
                <a:buFontTx/>
                <a:buNone/>
                <a:tabLst/>
                <a:defRPr/>
              </a:pPr>
              <a:r>
                <a:rPr kumimoji="0" lang="zh-CN" altLang="en-US" sz="1693"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您的标题</a:t>
              </a:r>
              <a:endParaRPr kumimoji="0" lang="zh-CN" altLang="en-US" sz="1693" b="1" i="0" u="none" strike="noStrike" kern="1200" cap="none" spc="0" normalizeH="0" baseline="0" noProof="0">
                <a:ln>
                  <a:noFill/>
                </a:ln>
                <a:solidFill>
                  <a:srgbClr val="F8F8F8"/>
                </a:solidFill>
                <a:effectLst/>
                <a:uLnTx/>
                <a:uFillTx/>
                <a:latin typeface="Arial" pitchFamily="34" charset="0"/>
                <a:ea typeface="微软雅黑" pitchFamily="34" charset="-122"/>
                <a:cs typeface="+mn-cs"/>
              </a:endParaRPr>
            </a:p>
          </p:txBody>
        </p:sp>
      </p:grpSp>
      <p:sp>
        <p:nvSpPr>
          <p:cNvPr id="69" name="矩形 68"/>
          <p:cNvSpPr/>
          <p:nvPr/>
        </p:nvSpPr>
        <p:spPr>
          <a:xfrm>
            <a:off x="4999786" y="3830604"/>
            <a:ext cx="3165460" cy="1146276"/>
          </a:xfrm>
          <a:prstGeom prst="rect">
            <a:avLst/>
          </a:prstGeom>
        </p:spPr>
        <p:txBody>
          <a:bodyPr>
            <a:spAutoFit/>
          </a:bodyPr>
          <a:lstStyle/>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314" rtl="0" eaLnBrk="1" fontAlgn="auto" latinLnBrk="0" hangingPunct="1">
              <a:lnSpc>
                <a:spcPct val="130000"/>
              </a:lnSpc>
              <a:spcBef>
                <a:spcPts val="0"/>
              </a:spcBef>
              <a:spcAft>
                <a:spcPts val="0"/>
              </a:spcAft>
              <a:buClrTx/>
              <a:buSzTx/>
              <a:buFontTx/>
              <a:buNone/>
              <a:tabLst/>
              <a:defRPr/>
            </a:pPr>
            <a:endPar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0" name="矩形 69"/>
          <p:cNvSpPr/>
          <p:nvPr/>
        </p:nvSpPr>
        <p:spPr>
          <a:xfrm>
            <a:off x="6607900" y="1501303"/>
            <a:ext cx="2302425" cy="1372171"/>
          </a:xfrm>
          <a:prstGeom prst="rect">
            <a:avLst/>
          </a:prstGeom>
        </p:spPr>
        <p:txBody>
          <a:bodyPr>
            <a:spAutoFit/>
          </a:bodyPr>
          <a:lstStyle/>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FF6600"/>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FF6600"/>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314" rtl="0" eaLnBrk="1" fontAlgn="auto" latinLnBrk="0" hangingPunct="1">
              <a:lnSpc>
                <a:spcPct val="130000"/>
              </a:lnSpc>
              <a:spcBef>
                <a:spcPts val="0"/>
              </a:spcBef>
              <a:spcAft>
                <a:spcPts val="0"/>
              </a:spcAft>
              <a:buClrTx/>
              <a:buSzTx/>
              <a:buFontTx/>
              <a:buNone/>
              <a:tabLst/>
              <a:defRPr/>
            </a:pPr>
            <a:endPar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1" name="矩形 70"/>
          <p:cNvSpPr/>
          <p:nvPr/>
        </p:nvSpPr>
        <p:spPr>
          <a:xfrm>
            <a:off x="511402" y="2261312"/>
            <a:ext cx="2303918" cy="1372171"/>
          </a:xfrm>
          <a:prstGeom prst="rect">
            <a:avLst/>
          </a:prstGeom>
        </p:spPr>
        <p:txBody>
          <a:bodyPr>
            <a:spAutoFit/>
          </a:bodyPr>
          <a:lstStyle/>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314" rtl="0" eaLnBrk="1" fontAlgn="auto" latinLnBrk="0" hangingPunct="1">
              <a:lnSpc>
                <a:spcPct val="130000"/>
              </a:lnSpc>
              <a:spcBef>
                <a:spcPts val="0"/>
              </a:spcBef>
              <a:spcAft>
                <a:spcPts val="0"/>
              </a:spcAft>
              <a:buClrTx/>
              <a:buSzTx/>
              <a:buFontTx/>
              <a:buNone/>
              <a:tabLst/>
              <a:defRPr/>
            </a:pPr>
            <a:endPar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687268728"/>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nodeType="afterGroup">
                            <p:stCondLst>
                              <p:cond delay="500"/>
                            </p:stCondLst>
                            <p:childTnLst>
                              <p:par>
                                <p:cTn id="12" presetID="23" presetClass="entr" presetSubtype="3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6*min(max(#ppt_w*#ppt_h,.3),1)-7.4)/-.7*#ppt_w"/>
                                          </p:val>
                                        </p:tav>
                                        <p:tav tm="100000">
                                          <p:val>
                                            <p:strVal val="#ppt_w"/>
                                          </p:val>
                                        </p:tav>
                                      </p:tavLst>
                                    </p:anim>
                                    <p:anim calcmode="lin" valueType="num">
                                      <p:cBhvr>
                                        <p:cTn id="15" dur="500" fill="hold"/>
                                        <p:tgtEl>
                                          <p:spTgt spid="5"/>
                                        </p:tgtEl>
                                        <p:attrNameLst>
                                          <p:attrName>ppt_h</p:attrName>
                                        </p:attrNameLst>
                                      </p:cBhvr>
                                      <p:tavLst>
                                        <p:tav tm="0">
                                          <p:val>
                                            <p:strVal val="(6*min(max(#ppt_w*#ppt_h,.3),1)-7.4)/-.7*#ppt_h"/>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1000"/>
                            </p:stCondLst>
                            <p:childTnLst>
                              <p:par>
                                <p:cTn id="19" presetID="23" presetClass="entr" presetSubtype="3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strVal val="(6*min(max(#ppt_w*#ppt_h,.3),1)-7.4)/-.7*#ppt_w"/>
                                          </p:val>
                                        </p:tav>
                                        <p:tav tm="100000">
                                          <p:val>
                                            <p:strVal val="#ppt_w"/>
                                          </p:val>
                                        </p:tav>
                                      </p:tavLst>
                                    </p:anim>
                                    <p:anim calcmode="lin" valueType="num">
                                      <p:cBhvr>
                                        <p:cTn id="22" dur="500" fill="hold"/>
                                        <p:tgtEl>
                                          <p:spTgt spid="8"/>
                                        </p:tgtEl>
                                        <p:attrNameLst>
                                          <p:attrName>ppt_h</p:attrName>
                                        </p:attrNameLst>
                                      </p:cBhvr>
                                      <p:tavLst>
                                        <p:tav tm="0">
                                          <p:val>
                                            <p:strVal val="(6*min(max(#ppt_w*#ppt_h,.3),1)-7.4)/-.7*#ppt_h"/>
                                          </p:val>
                                        </p:tav>
                                        <p:tav tm="100000">
                                          <p:val>
                                            <p:strVal val="#ppt_h"/>
                                          </p:val>
                                        </p:tav>
                                      </p:tavLst>
                                    </p:anim>
                                    <p:anim calcmode="lin" valueType="num">
                                      <p:cBhvr>
                                        <p:cTn id="23" dur="500" fill="hold"/>
                                        <p:tgtEl>
                                          <p:spTgt spid="8"/>
                                        </p:tgtEl>
                                        <p:attrNameLst>
                                          <p:attrName>ppt_x</p:attrName>
                                        </p:attrNameLst>
                                      </p:cBhvr>
                                      <p:tavLst>
                                        <p:tav tm="0">
                                          <p:val>
                                            <p:fltVal val="0.5"/>
                                          </p:val>
                                        </p:tav>
                                        <p:tav tm="100000">
                                          <p:val>
                                            <p:strVal val="#ppt_x"/>
                                          </p:val>
                                        </p:tav>
                                      </p:tavLst>
                                    </p:anim>
                                    <p:anim calcmode="lin" valueType="num">
                                      <p:cBhvr>
                                        <p:cTn id="24"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5" fill="hold" nodeType="afterGroup">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燕尾形 3"/>
          <p:cNvSpPr/>
          <p:nvPr/>
        </p:nvSpPr>
        <p:spPr bwMode="auto">
          <a:xfrm>
            <a:off x="5918138"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algn="ctr" eaLnBrk="0" fontAlgn="ctr" hangingPunct="0">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5" name="燕尾形 4"/>
          <p:cNvSpPr/>
          <p:nvPr/>
        </p:nvSpPr>
        <p:spPr bwMode="auto">
          <a:xfrm>
            <a:off x="4113596"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algn="ctr" eaLnBrk="0" fontAlgn="ctr" hangingPunct="0">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6" name="燕尾形 5"/>
          <p:cNvSpPr/>
          <p:nvPr/>
        </p:nvSpPr>
        <p:spPr bwMode="auto">
          <a:xfrm>
            <a:off x="2356079"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algn="ctr" eaLnBrk="0" fontAlgn="ctr" hangingPunct="0">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7" name="上箭头 6"/>
          <p:cNvSpPr/>
          <p:nvPr/>
        </p:nvSpPr>
        <p:spPr>
          <a:xfrm>
            <a:off x="2853882" y="3579425"/>
            <a:ext cx="540304" cy="754257"/>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lvl="2" algn="ctr" eaLnBrk="0" fontAlgn="ctr" hangingPunct="0">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8" name="上箭头 7"/>
          <p:cNvSpPr/>
          <p:nvPr/>
        </p:nvSpPr>
        <p:spPr>
          <a:xfrm>
            <a:off x="3538364" y="3276594"/>
            <a:ext cx="684481" cy="1057834"/>
          </a:xfrm>
          <a:prstGeom prst="upArrow">
            <a:avLst/>
          </a:prstGeom>
          <a:gradFill flip="none" rotWithShape="1">
            <a:gsLst>
              <a:gs pos="0">
                <a:srgbClr val="6EFF01"/>
              </a:gs>
              <a:gs pos="90000">
                <a:srgbClr val="0F5000"/>
              </a:gs>
            </a:gsLst>
            <a:lin ang="2700000" scaled="1"/>
            <a:tileRect/>
          </a:gradFill>
          <a:ln w="25400">
            <a:noFill/>
          </a:ln>
          <a:effectLst>
            <a:outerShdw blurRad="225425" dist="38100" dir="5220000" algn="ctr">
              <a:schemeClr val="tx1">
                <a:alpha val="33000"/>
              </a:scheme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lvl="2" algn="ctr" eaLnBrk="0" fontAlgn="ctr" hangingPunct="0">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9" name="上箭头 8"/>
          <p:cNvSpPr/>
          <p:nvPr/>
        </p:nvSpPr>
        <p:spPr>
          <a:xfrm>
            <a:off x="4533973" y="2965466"/>
            <a:ext cx="764306" cy="1371184"/>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lvl="1" algn="ctr" eaLnBrk="0" fontAlgn="ctr" hangingPunct="0">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10" name="上箭头 9"/>
          <p:cNvSpPr/>
          <p:nvPr/>
        </p:nvSpPr>
        <p:spPr>
          <a:xfrm>
            <a:off x="5405130" y="2405436"/>
            <a:ext cx="963343" cy="1938474"/>
          </a:xfrm>
          <a:prstGeom prst="upArrow">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algn="ctr" eaLnBrk="0" fontAlgn="ctr" hangingPunct="0">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11" name="上箭头 10"/>
          <p:cNvSpPr/>
          <p:nvPr/>
        </p:nvSpPr>
        <p:spPr>
          <a:xfrm>
            <a:off x="6338513" y="1658730"/>
            <a:ext cx="1431187" cy="2671550"/>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algn="ctr" eaLnBrk="0" fontAlgn="ctr" hangingPunct="0">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12" name="矩形 11"/>
          <p:cNvSpPr/>
          <p:nvPr/>
        </p:nvSpPr>
        <p:spPr>
          <a:xfrm>
            <a:off x="2391455" y="3276593"/>
            <a:ext cx="1397205" cy="276999"/>
          </a:xfrm>
          <a:prstGeom prst="rect">
            <a:avLst/>
          </a:prstGeom>
        </p:spPr>
        <p:txBody>
          <a:bodyPr wrap="square" lIns="91438" tIns="45719" rIns="91438" bIns="45719">
            <a:spAutoFit/>
          </a:bodyPr>
          <a:lstStyle/>
          <a:p>
            <a:pPr marL="0" lvl="2" defTabSz="912791" eaLnBrk="0" hangingPunct="0">
              <a:buClr>
                <a:srgbClr val="0070C0"/>
              </a:buClr>
              <a:buSzPct val="80000"/>
              <a:tabLst>
                <a:tab pos="136522" algn="l"/>
              </a:tabLst>
              <a:defRPr/>
            </a:pPr>
            <a:r>
              <a:rPr lang="zh-CN" altLang="en-US" sz="1200" spc="50" dirty="0">
                <a:ln w="11430"/>
                <a:latin typeface="微软雅黑" pitchFamily="34" charset="-122"/>
                <a:ea typeface="微软雅黑" pitchFamily="34" charset="-122"/>
              </a:rPr>
              <a:t>点击添加文本</a:t>
            </a:r>
          </a:p>
        </p:txBody>
      </p:sp>
      <p:sp>
        <p:nvSpPr>
          <p:cNvPr id="13" name="矩形 12"/>
          <p:cNvSpPr/>
          <p:nvPr/>
        </p:nvSpPr>
        <p:spPr>
          <a:xfrm>
            <a:off x="3255553" y="2965468"/>
            <a:ext cx="1404260" cy="276999"/>
          </a:xfrm>
          <a:prstGeom prst="rect">
            <a:avLst/>
          </a:prstGeom>
        </p:spPr>
        <p:txBody>
          <a:bodyPr wrap="square" lIns="91438" tIns="45719" rIns="91438" bIns="45719">
            <a:spAutoFit/>
          </a:bodyPr>
          <a:lstStyle/>
          <a:p>
            <a:pPr marL="0" lvl="2" defTabSz="912791" eaLnBrk="0" hangingPunct="0">
              <a:buClr>
                <a:srgbClr val="0070C0"/>
              </a:buClr>
              <a:buSzPct val="80000"/>
              <a:tabLst>
                <a:tab pos="136522" algn="l"/>
              </a:tabLst>
              <a:defRPr/>
            </a:pPr>
            <a:r>
              <a:rPr lang="zh-CN" altLang="en-US" sz="1200" spc="50" dirty="0">
                <a:ln w="11430"/>
                <a:latin typeface="微软雅黑" pitchFamily="34" charset="-122"/>
                <a:ea typeface="微软雅黑" pitchFamily="34" charset="-122"/>
              </a:rPr>
              <a:t>点击添加文本</a:t>
            </a:r>
          </a:p>
        </p:txBody>
      </p:sp>
      <p:sp>
        <p:nvSpPr>
          <p:cNvPr id="14" name="矩形 13"/>
          <p:cNvSpPr/>
          <p:nvPr/>
        </p:nvSpPr>
        <p:spPr>
          <a:xfrm>
            <a:off x="4222844" y="2654342"/>
            <a:ext cx="1370343" cy="276999"/>
          </a:xfrm>
          <a:prstGeom prst="rect">
            <a:avLst/>
          </a:prstGeom>
        </p:spPr>
        <p:txBody>
          <a:bodyPr wrap="square" lIns="91438" tIns="45719" rIns="91438" bIns="45719">
            <a:spAutoFit/>
          </a:bodyPr>
          <a:lstStyle/>
          <a:p>
            <a:pPr marL="0" lvl="2" defTabSz="912791" eaLnBrk="0" hangingPunct="0">
              <a:buClr>
                <a:srgbClr val="0070C0"/>
              </a:buClr>
              <a:buSzPct val="80000"/>
              <a:tabLst>
                <a:tab pos="136522" algn="l"/>
              </a:tabLst>
              <a:defRPr/>
            </a:pPr>
            <a:r>
              <a:rPr lang="zh-CN" altLang="en-US" sz="1200" spc="50" dirty="0">
                <a:ln w="11430"/>
                <a:latin typeface="微软雅黑" pitchFamily="34" charset="-122"/>
                <a:ea typeface="微软雅黑" pitchFamily="34" charset="-122"/>
              </a:rPr>
              <a:t>点击添加文本</a:t>
            </a:r>
          </a:p>
        </p:txBody>
      </p:sp>
      <p:sp>
        <p:nvSpPr>
          <p:cNvPr id="15" name="矩形 14"/>
          <p:cNvSpPr/>
          <p:nvPr/>
        </p:nvSpPr>
        <p:spPr>
          <a:xfrm>
            <a:off x="5132716" y="2094316"/>
            <a:ext cx="1393849" cy="276999"/>
          </a:xfrm>
          <a:prstGeom prst="rect">
            <a:avLst/>
          </a:prstGeom>
        </p:spPr>
        <p:txBody>
          <a:bodyPr wrap="square" lIns="91438" tIns="45719" rIns="91438" bIns="45719">
            <a:spAutoFit/>
          </a:bodyPr>
          <a:lstStyle/>
          <a:p>
            <a:pPr marL="0" lvl="2" defTabSz="912791" eaLnBrk="0" hangingPunct="0">
              <a:buClr>
                <a:srgbClr val="0070C0"/>
              </a:buClr>
              <a:buSzPct val="80000"/>
              <a:tabLst>
                <a:tab pos="136522" algn="l"/>
              </a:tabLst>
              <a:defRPr/>
            </a:pPr>
            <a:r>
              <a:rPr lang="zh-CN" altLang="en-US" sz="1200" spc="50" dirty="0">
                <a:ln w="11430"/>
                <a:latin typeface="微软雅黑" pitchFamily="34" charset="-122"/>
                <a:ea typeface="微软雅黑" pitchFamily="34" charset="-122"/>
              </a:rPr>
              <a:t>点击添加文本</a:t>
            </a:r>
          </a:p>
        </p:txBody>
      </p:sp>
      <p:sp>
        <p:nvSpPr>
          <p:cNvPr id="16" name="矩形 15"/>
          <p:cNvSpPr/>
          <p:nvPr/>
        </p:nvSpPr>
        <p:spPr>
          <a:xfrm>
            <a:off x="6400732" y="1347614"/>
            <a:ext cx="1368968" cy="276999"/>
          </a:xfrm>
          <a:prstGeom prst="rect">
            <a:avLst/>
          </a:prstGeom>
        </p:spPr>
        <p:txBody>
          <a:bodyPr wrap="square" lIns="91438" tIns="45719" rIns="91438" bIns="45719">
            <a:spAutoFit/>
          </a:bodyPr>
          <a:lstStyle/>
          <a:p>
            <a:pPr marL="0" lvl="2" defTabSz="912791" eaLnBrk="0" hangingPunct="0">
              <a:buClr>
                <a:srgbClr val="0070C0"/>
              </a:buClr>
              <a:buSzPct val="80000"/>
              <a:tabLst>
                <a:tab pos="136522" algn="l"/>
              </a:tabLst>
              <a:defRPr/>
            </a:pPr>
            <a:r>
              <a:rPr lang="zh-CN" altLang="en-US" sz="1200" spc="50" dirty="0">
                <a:ln w="11430"/>
                <a:latin typeface="微软雅黑" pitchFamily="34" charset="-122"/>
                <a:ea typeface="微软雅黑" pitchFamily="34" charset="-122"/>
              </a:rPr>
              <a:t>点击添加文本</a:t>
            </a:r>
          </a:p>
        </p:txBody>
      </p:sp>
      <p:sp>
        <p:nvSpPr>
          <p:cNvPr id="17" name="矩形 16"/>
          <p:cNvSpPr/>
          <p:nvPr/>
        </p:nvSpPr>
        <p:spPr>
          <a:xfrm>
            <a:off x="1393654" y="1208340"/>
            <a:ext cx="3257667" cy="323165"/>
          </a:xfrm>
          <a:prstGeom prst="rect">
            <a:avLst/>
          </a:prstGeom>
        </p:spPr>
        <p:txBody>
          <a:bodyPr wrap="square" lIns="91438" tIns="45719" rIns="91438" bIns="45719">
            <a:spAutoFit/>
          </a:bodyPr>
          <a:lstStyle/>
          <a:p>
            <a:r>
              <a:rPr lang="zh-CN" altLang="en-US" sz="1500" dirty="0">
                <a:latin typeface="微软雅黑" pitchFamily="34" charset="-122"/>
                <a:ea typeface="微软雅黑" pitchFamily="34" charset="-122"/>
              </a:rPr>
              <a:t>点击输入文本信息点击输入文本信息</a:t>
            </a:r>
          </a:p>
        </p:txBody>
      </p:sp>
      <p:cxnSp>
        <p:nvCxnSpPr>
          <p:cNvPr id="18" name="直接连接符 17"/>
          <p:cNvCxnSpPr/>
          <p:nvPr/>
        </p:nvCxnSpPr>
        <p:spPr>
          <a:xfrm>
            <a:off x="966994" y="1606598"/>
            <a:ext cx="36843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95556" y="1678038"/>
            <a:ext cx="4036485" cy="461665"/>
          </a:xfrm>
          <a:prstGeom prst="rect">
            <a:avLst/>
          </a:prstGeom>
        </p:spPr>
        <p:txBody>
          <a:bodyPr wrap="square" lIns="91438" tIns="45719" rIns="91438" bIns="45719">
            <a:spAutoFit/>
          </a:bodyPr>
          <a:lstStyle/>
          <a:p>
            <a:r>
              <a:rPr lang="zh-CN" altLang="en-US" sz="1200" kern="0" dirty="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20" name="Picture 32" descr="06_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36" y="1156530"/>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未标题-1.png"/>
          <p:cNvPicPr>
            <a:picLocks noChangeAspect="1"/>
          </p:cNvPicPr>
          <p:nvPr/>
        </p:nvPicPr>
        <p:blipFill>
          <a:blip r:embed="rId4" cstate="print"/>
          <a:stretch>
            <a:fillRect/>
          </a:stretch>
        </p:blipFill>
        <p:spPr>
          <a:xfrm>
            <a:off x="56724" y="3043145"/>
            <a:ext cx="3051894" cy="2288920"/>
          </a:xfrm>
          <a:prstGeom prst="rect">
            <a:avLst/>
          </a:prstGeom>
        </p:spPr>
      </p:pic>
    </p:spTree>
    <p:extLst>
      <p:ext uri="{BB962C8B-B14F-4D97-AF65-F5344CB8AC3E}">
        <p14:creationId xmlns:p14="http://schemas.microsoft.com/office/powerpoint/2010/main" val="3619088222"/>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ppt_x</p:attrName>
                                        </p:attrNameLst>
                                      </p:cBhvr>
                                      <p:tavLst>
                                        <p:tav tm="0">
                                          <p:val>
                                            <p:strVal val="#ppt_x-.2"/>
                                          </p:val>
                                        </p:tav>
                                        <p:tav tm="100000">
                                          <p:val>
                                            <p:strVal val="#ppt_x"/>
                                          </p:val>
                                        </p:tav>
                                      </p:tavLst>
                                    </p:anim>
                                    <p:anim calcmode="lin" valueType="num">
                                      <p:cBhvr>
                                        <p:cTn id="13"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00"/>
                                        <p:tgtEl>
                                          <p:spTgt spid="7"/>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00"/>
                                        <p:tgtEl>
                                          <p:spTgt spid="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500"/>
                                        <p:tgtEl>
                                          <p:spTgt spid="10"/>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par>
                          <p:cTn id="53" fill="hold">
                            <p:stCondLst>
                              <p:cond delay="450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2"/>
                                        </p:tgtEl>
                                        <p:attrNameLst>
                                          <p:attrName>style.visibility</p:attrName>
                                        </p:attrNameLst>
                                      </p:cBhvr>
                                      <p:to>
                                        <p:strVal val="visible"/>
                                      </p:to>
                                    </p:set>
                                    <p:anim by="(-#ppt_w*2)" calcmode="lin" valueType="num">
                                      <p:cBhvr rctx="PPT">
                                        <p:cTn id="56" dur="500" autoRev="1" fill="hold">
                                          <p:stCondLst>
                                            <p:cond delay="0"/>
                                          </p:stCondLst>
                                        </p:cTn>
                                        <p:tgtEl>
                                          <p:spTgt spid="12"/>
                                        </p:tgtEl>
                                        <p:attrNameLst>
                                          <p:attrName>ppt_w</p:attrName>
                                        </p:attrNameLst>
                                      </p:cBhvr>
                                    </p:anim>
                                    <p:anim by="(#ppt_w*0.50)" calcmode="lin" valueType="num">
                                      <p:cBhvr>
                                        <p:cTn id="57" dur="500" decel="50000" autoRev="1" fill="hold">
                                          <p:stCondLst>
                                            <p:cond delay="0"/>
                                          </p:stCondLst>
                                        </p:cTn>
                                        <p:tgtEl>
                                          <p:spTgt spid="12"/>
                                        </p:tgtEl>
                                        <p:attrNameLst>
                                          <p:attrName>ppt_x</p:attrName>
                                        </p:attrNameLst>
                                      </p:cBhvr>
                                    </p:anim>
                                    <p:anim from="(-#ppt_h/2)" to="(#ppt_y)" calcmode="lin" valueType="num">
                                      <p:cBhvr>
                                        <p:cTn id="58" dur="1000" fill="hold">
                                          <p:stCondLst>
                                            <p:cond delay="0"/>
                                          </p:stCondLst>
                                        </p:cTn>
                                        <p:tgtEl>
                                          <p:spTgt spid="12"/>
                                        </p:tgtEl>
                                        <p:attrNameLst>
                                          <p:attrName>ppt_y</p:attrName>
                                        </p:attrNameLst>
                                      </p:cBhvr>
                                    </p:anim>
                                    <p:animRot by="21600000">
                                      <p:cBhvr>
                                        <p:cTn id="59" dur="1000" fill="hold">
                                          <p:stCondLst>
                                            <p:cond delay="0"/>
                                          </p:stCondLst>
                                        </p:cTn>
                                        <p:tgtEl>
                                          <p:spTgt spid="12"/>
                                        </p:tgtEl>
                                        <p:attrNameLst>
                                          <p:attrName>r</p:attrName>
                                        </p:attrNameLst>
                                      </p:cBhvr>
                                    </p:animRot>
                                  </p:childTnLst>
                                </p:cTn>
                              </p:par>
                              <p:par>
                                <p:cTn id="60" presetID="56" presetClass="entr" presetSubtype="0" fill="hold" grpId="0" nodeType="withEffect">
                                  <p:stCondLst>
                                    <p:cond delay="0"/>
                                  </p:stCondLst>
                                  <p:iterate type="lt">
                                    <p:tmPct val="10000"/>
                                  </p:iterate>
                                  <p:childTnLst>
                                    <p:set>
                                      <p:cBhvr>
                                        <p:cTn id="61" dur="1" fill="hold">
                                          <p:stCondLst>
                                            <p:cond delay="0"/>
                                          </p:stCondLst>
                                        </p:cTn>
                                        <p:tgtEl>
                                          <p:spTgt spid="13"/>
                                        </p:tgtEl>
                                        <p:attrNameLst>
                                          <p:attrName>style.visibility</p:attrName>
                                        </p:attrNameLst>
                                      </p:cBhvr>
                                      <p:to>
                                        <p:strVal val="visible"/>
                                      </p:to>
                                    </p:set>
                                    <p:anim by="(-#ppt_w*2)" calcmode="lin" valueType="num">
                                      <p:cBhvr rctx="PPT">
                                        <p:cTn id="62" dur="500" autoRev="1" fill="hold">
                                          <p:stCondLst>
                                            <p:cond delay="0"/>
                                          </p:stCondLst>
                                        </p:cTn>
                                        <p:tgtEl>
                                          <p:spTgt spid="13"/>
                                        </p:tgtEl>
                                        <p:attrNameLst>
                                          <p:attrName>ppt_w</p:attrName>
                                        </p:attrNameLst>
                                      </p:cBhvr>
                                    </p:anim>
                                    <p:anim by="(#ppt_w*0.50)" calcmode="lin" valueType="num">
                                      <p:cBhvr>
                                        <p:cTn id="63" dur="500" decel="50000" autoRev="1" fill="hold">
                                          <p:stCondLst>
                                            <p:cond delay="0"/>
                                          </p:stCondLst>
                                        </p:cTn>
                                        <p:tgtEl>
                                          <p:spTgt spid="13"/>
                                        </p:tgtEl>
                                        <p:attrNameLst>
                                          <p:attrName>ppt_x</p:attrName>
                                        </p:attrNameLst>
                                      </p:cBhvr>
                                    </p:anim>
                                    <p:anim from="(-#ppt_h/2)" to="(#ppt_y)" calcmode="lin" valueType="num">
                                      <p:cBhvr>
                                        <p:cTn id="64" dur="1000" fill="hold">
                                          <p:stCondLst>
                                            <p:cond delay="0"/>
                                          </p:stCondLst>
                                        </p:cTn>
                                        <p:tgtEl>
                                          <p:spTgt spid="13"/>
                                        </p:tgtEl>
                                        <p:attrNameLst>
                                          <p:attrName>ppt_y</p:attrName>
                                        </p:attrNameLst>
                                      </p:cBhvr>
                                    </p:anim>
                                    <p:animRot by="21600000">
                                      <p:cBhvr>
                                        <p:cTn id="65" dur="1000" fill="hold">
                                          <p:stCondLst>
                                            <p:cond delay="0"/>
                                          </p:stCondLst>
                                        </p:cTn>
                                        <p:tgtEl>
                                          <p:spTgt spid="13"/>
                                        </p:tgtEl>
                                        <p:attrNameLst>
                                          <p:attrName>r</p:attrName>
                                        </p:attrNameLst>
                                      </p:cBhvr>
                                    </p:animRot>
                                  </p:childTnLst>
                                </p:cTn>
                              </p:par>
                              <p:par>
                                <p:cTn id="66" presetID="56" presetClass="entr" presetSubtype="0" fill="hold" grpId="0" nodeType="withEffect">
                                  <p:stCondLst>
                                    <p:cond delay="0"/>
                                  </p:stCondLst>
                                  <p:iterate type="lt">
                                    <p:tmPct val="10000"/>
                                  </p:iterate>
                                  <p:childTnLst>
                                    <p:set>
                                      <p:cBhvr>
                                        <p:cTn id="67" dur="1" fill="hold">
                                          <p:stCondLst>
                                            <p:cond delay="0"/>
                                          </p:stCondLst>
                                        </p:cTn>
                                        <p:tgtEl>
                                          <p:spTgt spid="14"/>
                                        </p:tgtEl>
                                        <p:attrNameLst>
                                          <p:attrName>style.visibility</p:attrName>
                                        </p:attrNameLst>
                                      </p:cBhvr>
                                      <p:to>
                                        <p:strVal val="visible"/>
                                      </p:to>
                                    </p:set>
                                    <p:anim by="(-#ppt_w*2)" calcmode="lin" valueType="num">
                                      <p:cBhvr rctx="PPT">
                                        <p:cTn id="68" dur="500" autoRev="1" fill="hold">
                                          <p:stCondLst>
                                            <p:cond delay="0"/>
                                          </p:stCondLst>
                                        </p:cTn>
                                        <p:tgtEl>
                                          <p:spTgt spid="14"/>
                                        </p:tgtEl>
                                        <p:attrNameLst>
                                          <p:attrName>ppt_w</p:attrName>
                                        </p:attrNameLst>
                                      </p:cBhvr>
                                    </p:anim>
                                    <p:anim by="(#ppt_w*0.50)" calcmode="lin" valueType="num">
                                      <p:cBhvr>
                                        <p:cTn id="69" dur="500" decel="50000" autoRev="1" fill="hold">
                                          <p:stCondLst>
                                            <p:cond delay="0"/>
                                          </p:stCondLst>
                                        </p:cTn>
                                        <p:tgtEl>
                                          <p:spTgt spid="14"/>
                                        </p:tgtEl>
                                        <p:attrNameLst>
                                          <p:attrName>ppt_x</p:attrName>
                                        </p:attrNameLst>
                                      </p:cBhvr>
                                    </p:anim>
                                    <p:anim from="(-#ppt_h/2)" to="(#ppt_y)" calcmode="lin" valueType="num">
                                      <p:cBhvr>
                                        <p:cTn id="70" dur="1000" fill="hold">
                                          <p:stCondLst>
                                            <p:cond delay="0"/>
                                          </p:stCondLst>
                                        </p:cTn>
                                        <p:tgtEl>
                                          <p:spTgt spid="14"/>
                                        </p:tgtEl>
                                        <p:attrNameLst>
                                          <p:attrName>ppt_y</p:attrName>
                                        </p:attrNameLst>
                                      </p:cBhvr>
                                    </p:anim>
                                    <p:animRot by="21600000">
                                      <p:cBhvr>
                                        <p:cTn id="71" dur="1000" fill="hold">
                                          <p:stCondLst>
                                            <p:cond delay="0"/>
                                          </p:stCondLst>
                                        </p:cTn>
                                        <p:tgtEl>
                                          <p:spTgt spid="14"/>
                                        </p:tgtEl>
                                        <p:attrNameLst>
                                          <p:attrName>r</p:attrName>
                                        </p:attrNameLst>
                                      </p:cBhvr>
                                    </p:animRot>
                                  </p:childTnLst>
                                </p:cTn>
                              </p:par>
                              <p:par>
                                <p:cTn id="72" presetID="56" presetClass="entr" presetSubtype="0" fill="hold" grpId="0" nodeType="withEffect">
                                  <p:stCondLst>
                                    <p:cond delay="0"/>
                                  </p:stCondLst>
                                  <p:iterate type="lt">
                                    <p:tmPct val="10000"/>
                                  </p:iterate>
                                  <p:childTnLst>
                                    <p:set>
                                      <p:cBhvr>
                                        <p:cTn id="73" dur="1" fill="hold">
                                          <p:stCondLst>
                                            <p:cond delay="0"/>
                                          </p:stCondLst>
                                        </p:cTn>
                                        <p:tgtEl>
                                          <p:spTgt spid="15"/>
                                        </p:tgtEl>
                                        <p:attrNameLst>
                                          <p:attrName>style.visibility</p:attrName>
                                        </p:attrNameLst>
                                      </p:cBhvr>
                                      <p:to>
                                        <p:strVal val="visible"/>
                                      </p:to>
                                    </p:set>
                                    <p:anim by="(-#ppt_w*2)" calcmode="lin" valueType="num">
                                      <p:cBhvr rctx="PPT">
                                        <p:cTn id="74" dur="500" autoRev="1" fill="hold">
                                          <p:stCondLst>
                                            <p:cond delay="0"/>
                                          </p:stCondLst>
                                        </p:cTn>
                                        <p:tgtEl>
                                          <p:spTgt spid="15"/>
                                        </p:tgtEl>
                                        <p:attrNameLst>
                                          <p:attrName>ppt_w</p:attrName>
                                        </p:attrNameLst>
                                      </p:cBhvr>
                                    </p:anim>
                                    <p:anim by="(#ppt_w*0.50)" calcmode="lin" valueType="num">
                                      <p:cBhvr>
                                        <p:cTn id="75" dur="500" decel="50000" autoRev="1" fill="hold">
                                          <p:stCondLst>
                                            <p:cond delay="0"/>
                                          </p:stCondLst>
                                        </p:cTn>
                                        <p:tgtEl>
                                          <p:spTgt spid="15"/>
                                        </p:tgtEl>
                                        <p:attrNameLst>
                                          <p:attrName>ppt_x</p:attrName>
                                        </p:attrNameLst>
                                      </p:cBhvr>
                                    </p:anim>
                                    <p:anim from="(-#ppt_h/2)" to="(#ppt_y)" calcmode="lin" valueType="num">
                                      <p:cBhvr>
                                        <p:cTn id="76" dur="1000" fill="hold">
                                          <p:stCondLst>
                                            <p:cond delay="0"/>
                                          </p:stCondLst>
                                        </p:cTn>
                                        <p:tgtEl>
                                          <p:spTgt spid="15"/>
                                        </p:tgtEl>
                                        <p:attrNameLst>
                                          <p:attrName>ppt_y</p:attrName>
                                        </p:attrNameLst>
                                      </p:cBhvr>
                                    </p:anim>
                                    <p:animRot by="21600000">
                                      <p:cBhvr>
                                        <p:cTn id="77" dur="1000" fill="hold">
                                          <p:stCondLst>
                                            <p:cond delay="0"/>
                                          </p:stCondLst>
                                        </p:cTn>
                                        <p:tgtEl>
                                          <p:spTgt spid="15"/>
                                        </p:tgtEl>
                                        <p:attrNameLst>
                                          <p:attrName>r</p:attrName>
                                        </p:attrNameLst>
                                      </p:cBhvr>
                                    </p:animRot>
                                  </p:childTnLst>
                                </p:cTn>
                              </p:par>
                              <p:par>
                                <p:cTn id="78" presetID="56" presetClass="entr" presetSubtype="0" fill="hold" grpId="0" nodeType="withEffect">
                                  <p:stCondLst>
                                    <p:cond delay="0"/>
                                  </p:stCondLst>
                                  <p:iterate type="lt">
                                    <p:tmPct val="10000"/>
                                  </p:iterate>
                                  <p:childTnLst>
                                    <p:set>
                                      <p:cBhvr>
                                        <p:cTn id="79" dur="1" fill="hold">
                                          <p:stCondLst>
                                            <p:cond delay="0"/>
                                          </p:stCondLst>
                                        </p:cTn>
                                        <p:tgtEl>
                                          <p:spTgt spid="16"/>
                                        </p:tgtEl>
                                        <p:attrNameLst>
                                          <p:attrName>style.visibility</p:attrName>
                                        </p:attrNameLst>
                                      </p:cBhvr>
                                      <p:to>
                                        <p:strVal val="visible"/>
                                      </p:to>
                                    </p:set>
                                    <p:anim by="(-#ppt_w*2)" calcmode="lin" valueType="num">
                                      <p:cBhvr rctx="PPT">
                                        <p:cTn id="80" dur="500" autoRev="1" fill="hold">
                                          <p:stCondLst>
                                            <p:cond delay="0"/>
                                          </p:stCondLst>
                                        </p:cTn>
                                        <p:tgtEl>
                                          <p:spTgt spid="16"/>
                                        </p:tgtEl>
                                        <p:attrNameLst>
                                          <p:attrName>ppt_w</p:attrName>
                                        </p:attrNameLst>
                                      </p:cBhvr>
                                    </p:anim>
                                    <p:anim by="(#ppt_w*0.50)" calcmode="lin" valueType="num">
                                      <p:cBhvr>
                                        <p:cTn id="81" dur="500" decel="50000" autoRev="1" fill="hold">
                                          <p:stCondLst>
                                            <p:cond delay="0"/>
                                          </p:stCondLst>
                                        </p:cTn>
                                        <p:tgtEl>
                                          <p:spTgt spid="16"/>
                                        </p:tgtEl>
                                        <p:attrNameLst>
                                          <p:attrName>ppt_x</p:attrName>
                                        </p:attrNameLst>
                                      </p:cBhvr>
                                    </p:anim>
                                    <p:anim from="(-#ppt_h/2)" to="(#ppt_y)" calcmode="lin" valueType="num">
                                      <p:cBhvr>
                                        <p:cTn id="82" dur="1000" fill="hold">
                                          <p:stCondLst>
                                            <p:cond delay="0"/>
                                          </p:stCondLst>
                                        </p:cTn>
                                        <p:tgtEl>
                                          <p:spTgt spid="16"/>
                                        </p:tgtEl>
                                        <p:attrNameLst>
                                          <p:attrName>ppt_y</p:attrName>
                                        </p:attrNameLst>
                                      </p:cBhvr>
                                    </p:anim>
                                    <p:animRot by="21600000">
                                      <p:cBhvr>
                                        <p:cTn id="83" dur="1000" fill="hold">
                                          <p:stCondLst>
                                            <p:cond delay="0"/>
                                          </p:stCondLst>
                                        </p:cTn>
                                        <p:tgtEl>
                                          <p:spTgt spid="16"/>
                                        </p:tgtEl>
                                        <p:attrNameLst>
                                          <p:attrName>r</p:attrName>
                                        </p:attrNameLst>
                                      </p:cBhvr>
                                    </p:animRot>
                                  </p:childTnLst>
                                </p:cTn>
                              </p:par>
                            </p:childTnLst>
                          </p:cTn>
                        </p:par>
                        <p:par>
                          <p:cTn id="84" fill="hold">
                            <p:stCondLst>
                              <p:cond delay="6000"/>
                            </p:stCondLst>
                            <p:childTnLst>
                              <p:par>
                                <p:cTn id="85" presetID="2" presetClass="entr" presetSubtype="4" fill="hold"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714348" y="928677"/>
            <a:ext cx="3571900" cy="2836508"/>
          </a:xfrm>
          <a:prstGeom prst="rect">
            <a:avLst/>
          </a:prstGeom>
        </p:spPr>
      </p:pic>
      <p:sp>
        <p:nvSpPr>
          <p:cNvPr id="5" name="Rectangle 36"/>
          <p:cNvSpPr>
            <a:spLocks noChangeArrowheads="1"/>
          </p:cNvSpPr>
          <p:nvPr/>
        </p:nvSpPr>
        <p:spPr bwMode="auto">
          <a:xfrm>
            <a:off x="785787" y="3954469"/>
            <a:ext cx="3384550" cy="757130"/>
          </a:xfrm>
          <a:prstGeom prst="rect">
            <a:avLst/>
          </a:prstGeom>
          <a:noFill/>
          <a:ln w="9525">
            <a:noFill/>
            <a:miter lim="800000"/>
            <a:headEnd/>
            <a:tailEnd/>
          </a:ln>
        </p:spPr>
        <p:txBody>
          <a:bodyPr lIns="91438" tIns="45719" rIns="91438" bIns="45719">
            <a:spAutoFit/>
          </a:bodyPr>
          <a:lstStyle/>
          <a:p>
            <a:pPr latinLnBrk="1">
              <a:lnSpc>
                <a:spcPct val="120000"/>
              </a:lnSpc>
            </a:pPr>
            <a:r>
              <a:rPr kumimoji="1" lang="zh-CN" altLang="en-US" sz="12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  单击此处添加文字内容</a:t>
            </a:r>
          </a:p>
        </p:txBody>
      </p:sp>
      <p:sp>
        <p:nvSpPr>
          <p:cNvPr id="6" name="Rectangle 37"/>
          <p:cNvSpPr>
            <a:spLocks noChangeArrowheads="1"/>
          </p:cNvSpPr>
          <p:nvPr/>
        </p:nvSpPr>
        <p:spPr bwMode="auto">
          <a:xfrm>
            <a:off x="785787" y="3500445"/>
            <a:ext cx="2031321" cy="424729"/>
          </a:xfrm>
          <a:prstGeom prst="rect">
            <a:avLst/>
          </a:prstGeom>
          <a:noFill/>
          <a:ln w="9525" algn="ctr">
            <a:noFill/>
            <a:miter lim="800000"/>
            <a:headEnd/>
            <a:tailEnd/>
          </a:ln>
        </p:spPr>
        <p:txBody>
          <a:bodyPr wrap="none" lIns="91438" tIns="45719" rIns="91438" bIns="45719">
            <a:spAutoFit/>
          </a:bodyPr>
          <a:lstStyle/>
          <a:p>
            <a:pPr latinLnBrk="1">
              <a:lnSpc>
                <a:spcPct val="120000"/>
              </a:lnSpc>
              <a:defRPr/>
            </a:pPr>
            <a:r>
              <a:rPr kumimoji="1" lang="zh-CN" altLang="en-US" kern="0" dirty="0">
                <a:latin typeface="微软雅黑" pitchFamily="34" charset="-122"/>
                <a:ea typeface="微软雅黑" pitchFamily="34" charset="-122"/>
              </a:rPr>
              <a:t>单击此处添加文字</a:t>
            </a:r>
          </a:p>
        </p:txBody>
      </p:sp>
      <p:sp>
        <p:nvSpPr>
          <p:cNvPr id="7" name="Line 39"/>
          <p:cNvSpPr>
            <a:spLocks noChangeShapeType="1"/>
          </p:cNvSpPr>
          <p:nvPr/>
        </p:nvSpPr>
        <p:spPr bwMode="auto">
          <a:xfrm>
            <a:off x="857224" y="3933832"/>
            <a:ext cx="3214688" cy="0"/>
          </a:xfrm>
          <a:prstGeom prst="line">
            <a:avLst/>
          </a:prstGeom>
          <a:noFill/>
          <a:ln w="15875">
            <a:solidFill>
              <a:schemeClr val="tx1"/>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1604" y="939173"/>
            <a:ext cx="3857569" cy="3917780"/>
          </a:xfrm>
          <a:prstGeom prst="rect">
            <a:avLst/>
          </a:prstGeom>
        </p:spPr>
      </p:pic>
      <p:sp>
        <p:nvSpPr>
          <p:cNvPr id="9" name="Text Box 18"/>
          <p:cNvSpPr txBox="1">
            <a:spLocks noChangeArrowheads="1"/>
          </p:cNvSpPr>
          <p:nvPr/>
        </p:nvSpPr>
        <p:spPr bwMode="auto">
          <a:xfrm>
            <a:off x="4765880" y="2137377"/>
            <a:ext cx="2786082" cy="2087867"/>
          </a:xfrm>
          <a:prstGeom prst="rect">
            <a:avLst/>
          </a:prstGeom>
          <a:noFill/>
          <a:ln w="9525">
            <a:noFill/>
            <a:miter lim="800000"/>
            <a:headEnd/>
            <a:tailEnd/>
          </a:ln>
        </p:spPr>
        <p:txBody>
          <a:bodyPr wrap="square" lIns="91427" tIns="45714" rIns="91427" bIns="45714">
            <a:spAutoFit/>
          </a:bodyPr>
          <a:lstStyle/>
          <a:p>
            <a:pPr algn="just">
              <a:lnSpc>
                <a:spcPct val="130000"/>
              </a:lnSpc>
              <a:defRPr/>
            </a:pPr>
            <a:r>
              <a:rPr lang="zh-CN" altLang="en-US" sz="1400" kern="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400" kern="0" dirty="0">
              <a:solidFill>
                <a:schemeClr val="tx1">
                  <a:lumMod val="75000"/>
                  <a:lumOff val="25000"/>
                </a:schemeClr>
              </a:solidFill>
              <a:latin typeface="微软雅黑" pitchFamily="34" charset="-122"/>
              <a:ea typeface="微软雅黑" pitchFamily="34" charset="-122"/>
            </a:endParaRPr>
          </a:p>
          <a:p>
            <a:pPr lvl="0" algn="just">
              <a:lnSpc>
                <a:spcPct val="130000"/>
              </a:lnSpc>
              <a:defRPr/>
            </a:pPr>
            <a:endParaRPr lang="en-US" altLang="zh-CN" sz="1400" kern="0" dirty="0">
              <a:solidFill>
                <a:schemeClr val="tx1">
                  <a:lumMod val="75000"/>
                  <a:lumOff val="25000"/>
                </a:schemeClr>
              </a:solidFill>
              <a:latin typeface="微软雅黑" pitchFamily="34" charset="-122"/>
              <a:ea typeface="微软雅黑" pitchFamily="34" charset="-122"/>
            </a:endParaRPr>
          </a:p>
        </p:txBody>
      </p:sp>
      <p:sp>
        <p:nvSpPr>
          <p:cNvPr id="10" name="TextBox 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262882827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par>
                          <p:cTn id="21" fill="hold">
                            <p:stCondLst>
                              <p:cond delay="185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23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
                                        </p:tgtEl>
                                        <p:attrNameLst>
                                          <p:attrName>ppt_y</p:attrName>
                                        </p:attrNameLst>
                                      </p:cBhvr>
                                      <p:tavLst>
                                        <p:tav tm="0">
                                          <p:val>
                                            <p:strVal val="#ppt_y"/>
                                          </p:val>
                                        </p:tav>
                                        <p:tav tm="100000">
                                          <p:val>
                                            <p:strVal val="#ppt_y"/>
                                          </p:val>
                                        </p:tav>
                                      </p:tavLst>
                                    </p:anim>
                                    <p:anim calcmode="lin" valueType="num">
                                      <p:cBhvr>
                                        <p:cTn id="3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
                                        </p:tgtEl>
                                      </p:cBhvr>
                                    </p:animEffect>
                                  </p:childTnLst>
                                </p:cTn>
                              </p:par>
                            </p:childTnLst>
                          </p:cTn>
                        </p:par>
                        <p:par>
                          <p:cTn id="33" fill="hold">
                            <p:stCondLst>
                              <p:cond delay="5800"/>
                            </p:stCondLst>
                            <p:childTnLst>
                              <p:par>
                                <p:cTn id="34" presetID="6"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circle(in)">
                                      <p:cBhvr>
                                        <p:cTn id="36" dur="2000"/>
                                        <p:tgtEl>
                                          <p:spTgt spid="8"/>
                                        </p:tgtEl>
                                      </p:cBhvr>
                                    </p:animEffect>
                                  </p:childTnLst>
                                </p:cTn>
                              </p:par>
                            </p:childTnLst>
                          </p:cTn>
                        </p:par>
                        <p:par>
                          <p:cTn id="37" fill="hold">
                            <p:stCondLst>
                              <p:cond delay="780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9"/>
                                        </p:tgtEl>
                                        <p:attrNameLst>
                                          <p:attrName>style.visibility</p:attrName>
                                        </p:attrNameLst>
                                      </p:cBhvr>
                                      <p:to>
                                        <p:strVal val="visible"/>
                                      </p:to>
                                    </p:set>
                                    <p:anim calcmode="discrete" valueType="clr">
                                      <p:cBhvr override="childStyle">
                                        <p:cTn id="40"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9"/>
                                        </p:tgtEl>
                                        <p:attrNameLst>
                                          <p:attrName>fillcolor</p:attrName>
                                        </p:attrNameLst>
                                      </p:cBhvr>
                                      <p:tavLst>
                                        <p:tav tm="0">
                                          <p:val>
                                            <p:clrVal>
                                              <a:schemeClr val="accent2"/>
                                            </p:clrVal>
                                          </p:val>
                                        </p:tav>
                                        <p:tav tm="50000">
                                          <p:val>
                                            <p:clrVal>
                                              <a:schemeClr val="hlink"/>
                                            </p:clrVal>
                                          </p:val>
                                        </p:tav>
                                      </p:tavLst>
                                    </p:anim>
                                    <p:set>
                                      <p:cBhvr>
                                        <p:cTn id="42"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4664575" y="957664"/>
            <a:ext cx="1669332" cy="1667840"/>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lIns="86001" tIns="86005" rIns="86001" bIns="86005" anchor="b"/>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pic>
          <p:nvPicPr>
            <p:cNvPr id="35854" name="Picture 7" descr="\\MAGNUM\Projects\Microsoft\Cloud Power FY12\Design\Icons\PNGs\Mete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380" y="2323940"/>
              <a:ext cx="1840034" cy="185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2"/>
          <p:cNvGrpSpPr>
            <a:grpSpLocks/>
          </p:cNvGrpSpPr>
          <p:nvPr/>
        </p:nvGrpSpPr>
        <p:grpSpPr bwMode="auto">
          <a:xfrm>
            <a:off x="6424990" y="957664"/>
            <a:ext cx="1669332" cy="1667840"/>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lIns="86001" tIns="86005" rIns="86001" bIns="86005" anchor="b"/>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altLang="zh-CN"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pic>
          <p:nvPicPr>
            <p:cNvPr id="35852" name="Picture 5" descr="\\MAGNUM\Projects\Microsoft\Cloud Power FY12\Design\Icons\PNGs\Self_Servi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0105" y="2424205"/>
              <a:ext cx="1641038" cy="165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8"/>
          <p:cNvGrpSpPr>
            <a:grpSpLocks/>
          </p:cNvGrpSpPr>
          <p:nvPr/>
        </p:nvGrpSpPr>
        <p:grpSpPr bwMode="auto">
          <a:xfrm>
            <a:off x="6424990" y="2721066"/>
            <a:ext cx="1669332" cy="1669332"/>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lIns="86001" tIns="86005" rIns="86001" bIns="86005" anchor="b"/>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altLang="zh-CN"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pic>
          <p:nvPicPr>
            <p:cNvPr id="35850" name="Picture 4" descr="\\MAGNUM\Projects\Microsoft\Cloud Power FY12\Design\Icons\PNGs\Scalable_Elastic_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6077" y="2316898"/>
              <a:ext cx="1854004" cy="186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2"/>
          <p:cNvGrpSpPr>
            <a:grpSpLocks/>
          </p:cNvGrpSpPr>
          <p:nvPr/>
        </p:nvGrpSpPr>
        <p:grpSpPr bwMode="auto">
          <a:xfrm>
            <a:off x="4664575" y="2721066"/>
            <a:ext cx="1669332" cy="1669332"/>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lIns="86001" tIns="86005" rIns="86001" bIns="86005" anchor="b"/>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altLang="zh-CN"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35848" name="Freeform 73"/>
            <p:cNvSpPr>
              <a:spLocks noEditPoints="1"/>
            </p:cNvSpPr>
            <p:nvPr/>
          </p:nvSpPr>
          <p:spPr bwMode="black">
            <a:xfrm>
              <a:off x="7624859" y="3966887"/>
              <a:ext cx="934942" cy="902560"/>
            </a:xfrm>
            <a:custGeom>
              <a:avLst/>
              <a:gdLst>
                <a:gd name="T0" fmla="*/ 738350 w 2278"/>
                <a:gd name="T1" fmla="*/ 360450 h 2201"/>
                <a:gd name="T2" fmla="*/ 702232 w 2278"/>
                <a:gd name="T3" fmla="*/ 137373 h 2201"/>
                <a:gd name="T4" fmla="*/ 559406 w 2278"/>
                <a:gd name="T5" fmla="*/ 129171 h 2201"/>
                <a:gd name="T6" fmla="*/ 438331 w 2278"/>
                <a:gd name="T7" fmla="*/ 0 h 2201"/>
                <a:gd name="T8" fmla="*/ 332442 w 2278"/>
                <a:gd name="T9" fmla="*/ 168948 h 2201"/>
                <a:gd name="T10" fmla="*/ 167452 w 2278"/>
                <a:gd name="T11" fmla="*/ 133272 h 2201"/>
                <a:gd name="T12" fmla="*/ 100964 w 2278"/>
                <a:gd name="T13" fmla="*/ 344867 h 2201"/>
                <a:gd name="T14" fmla="*/ 0 w 2278"/>
                <a:gd name="T15" fmla="*/ 466658 h 2201"/>
                <a:gd name="T16" fmla="*/ 138723 w 2278"/>
                <a:gd name="T17" fmla="*/ 572455 h 2201"/>
                <a:gd name="T18" fmla="*/ 68130 w 2278"/>
                <a:gd name="T19" fmla="*/ 772978 h 2201"/>
                <a:gd name="T20" fmla="*/ 315615 w 2278"/>
                <a:gd name="T21" fmla="*/ 806194 h 2201"/>
                <a:gd name="T22" fmla="*/ 432175 w 2278"/>
                <a:gd name="T23" fmla="*/ 902150 h 2201"/>
                <a:gd name="T24" fmla="*/ 443667 w 2278"/>
                <a:gd name="T25" fmla="*/ 902560 h 2201"/>
                <a:gd name="T26" fmla="*/ 485940 w 2278"/>
                <a:gd name="T27" fmla="*/ 799223 h 2201"/>
                <a:gd name="T28" fmla="*/ 683763 w 2278"/>
                <a:gd name="T29" fmla="*/ 767647 h 2201"/>
                <a:gd name="T30" fmla="*/ 769131 w 2278"/>
                <a:gd name="T31" fmla="*/ 714749 h 2201"/>
                <a:gd name="T32" fmla="*/ 845470 w 2278"/>
                <a:gd name="T33" fmla="*/ 522017 h 2201"/>
                <a:gd name="T34" fmla="*/ 796219 w 2278"/>
                <a:gd name="T35" fmla="*/ 561383 h 2201"/>
                <a:gd name="T36" fmla="*/ 568435 w 2278"/>
                <a:gd name="T37" fmla="*/ 524477 h 2201"/>
                <a:gd name="T38" fmla="*/ 753946 w 2278"/>
                <a:gd name="T39" fmla="*/ 710648 h 2201"/>
                <a:gd name="T40" fmla="*/ 534370 w 2278"/>
                <a:gd name="T41" fmla="*/ 571225 h 2201"/>
                <a:gd name="T42" fmla="*/ 588135 w 2278"/>
                <a:gd name="T43" fmla="*/ 721310 h 2201"/>
                <a:gd name="T44" fmla="*/ 489634 w 2278"/>
                <a:gd name="T45" fmla="*/ 599110 h 2201"/>
                <a:gd name="T46" fmla="*/ 474448 w 2278"/>
                <a:gd name="T47" fmla="*/ 788971 h 2201"/>
                <a:gd name="T48" fmla="*/ 432175 w 2278"/>
                <a:gd name="T49" fmla="*/ 608541 h 2201"/>
                <a:gd name="T50" fmla="*/ 360351 w 2278"/>
                <a:gd name="T51" fmla="*/ 761496 h 2201"/>
                <a:gd name="T52" fmla="*/ 329979 w 2278"/>
                <a:gd name="T53" fmla="*/ 718849 h 2201"/>
                <a:gd name="T54" fmla="*/ 179765 w 2278"/>
                <a:gd name="T55" fmla="*/ 733612 h 2201"/>
                <a:gd name="T56" fmla="*/ 151446 w 2278"/>
                <a:gd name="T57" fmla="*/ 713929 h 2201"/>
                <a:gd name="T58" fmla="*/ 226143 w 2278"/>
                <a:gd name="T59" fmla="*/ 558513 h 2201"/>
                <a:gd name="T60" fmla="*/ 183459 w 2278"/>
                <a:gd name="T61" fmla="*/ 527758 h 2201"/>
                <a:gd name="T62" fmla="*/ 296735 w 2278"/>
                <a:gd name="T63" fmla="*/ 472809 h 2201"/>
                <a:gd name="T64" fmla="*/ 103837 w 2278"/>
                <a:gd name="T65" fmla="*/ 419500 h 2201"/>
                <a:gd name="T66" fmla="*/ 305765 w 2278"/>
                <a:gd name="T67" fmla="*/ 415809 h 2201"/>
                <a:gd name="T68" fmla="*/ 158423 w 2278"/>
                <a:gd name="T69" fmla="*/ 301810 h 2201"/>
                <a:gd name="T70" fmla="*/ 333673 w 2278"/>
                <a:gd name="T71" fmla="*/ 370702 h 2201"/>
                <a:gd name="T72" fmla="*/ 287706 w 2278"/>
                <a:gd name="T73" fmla="*/ 217336 h 2201"/>
                <a:gd name="T74" fmla="*/ 387439 w 2278"/>
                <a:gd name="T75" fmla="*/ 334205 h 2201"/>
                <a:gd name="T76" fmla="*/ 408781 w 2278"/>
                <a:gd name="T77" fmla="*/ 117690 h 2201"/>
                <a:gd name="T78" fmla="*/ 444487 w 2278"/>
                <a:gd name="T79" fmla="*/ 324774 h 2201"/>
                <a:gd name="T80" fmla="*/ 514259 w 2278"/>
                <a:gd name="T81" fmla="*/ 173869 h 2201"/>
                <a:gd name="T82" fmla="*/ 546272 w 2278"/>
                <a:gd name="T83" fmla="*/ 216926 h 2201"/>
                <a:gd name="T84" fmla="*/ 639438 w 2278"/>
                <a:gd name="T85" fmla="*/ 200113 h 2201"/>
                <a:gd name="T86" fmla="*/ 664063 w 2278"/>
                <a:gd name="T87" fmla="*/ 250142 h 2201"/>
                <a:gd name="T88" fmla="*/ 650930 w 2278"/>
                <a:gd name="T89" fmla="*/ 374802 h 2201"/>
                <a:gd name="T90" fmla="*/ 693614 w 2278"/>
                <a:gd name="T91" fmla="*/ 405557 h 2201"/>
                <a:gd name="T92" fmla="*/ 580337 w 2278"/>
                <a:gd name="T93" fmla="*/ 460507 h 2201"/>
                <a:gd name="T94" fmla="*/ 832336 w 2278"/>
                <a:gd name="T95" fmla="*/ 513815 h 2201"/>
                <a:gd name="T96" fmla="*/ 530266 w 2278"/>
                <a:gd name="T97" fmla="*/ 383824 h 2201"/>
                <a:gd name="T98" fmla="*/ 444487 w 2278"/>
                <a:gd name="T99" fmla="*/ 343227 h 2201"/>
                <a:gd name="T100" fmla="*/ 387849 w 2278"/>
                <a:gd name="T101" fmla="*/ 353889 h 2201"/>
                <a:gd name="T102" fmla="*/ 323002 w 2278"/>
                <a:gd name="T103" fmla="*/ 422780 h 2201"/>
                <a:gd name="T104" fmla="*/ 323002 w 2278"/>
                <a:gd name="T105" fmla="*/ 510535 h 2201"/>
                <a:gd name="T106" fmla="*/ 387849 w 2278"/>
                <a:gd name="T107" fmla="*/ 579016 h 2201"/>
                <a:gd name="T108" fmla="*/ 444487 w 2278"/>
                <a:gd name="T109" fmla="*/ 590088 h 2201"/>
                <a:gd name="T110" fmla="*/ 530266 w 2278"/>
                <a:gd name="T111" fmla="*/ 549491 h 2201"/>
                <a:gd name="T112" fmla="*/ 562279 w 2278"/>
                <a:gd name="T113" fmla="*/ 466658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78"/>
                <a:gd name="T172" fmla="*/ 0 h 2201"/>
                <a:gd name="T173" fmla="*/ 2278 w 2278"/>
                <a:gd name="T174" fmla="*/ 2201 h 2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77413" tIns="38707" rIns="77413" bIns="3870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grpSp>
      <p:pic>
        <p:nvPicPr>
          <p:cNvPr id="79" name="Picture 2"/>
          <p:cNvPicPr>
            <a:picLocks noChangeAspect="1" noChangeArrowheads="1"/>
          </p:cNvPicPr>
          <p:nvPr/>
        </p:nvPicPr>
        <p:blipFill>
          <a:blip r:embed="rId6">
            <a:extLst>
              <a:ext uri="{28A0092B-C50C-407E-A947-70E740481C1C}">
                <a14:useLocalDpi xmlns:a14="http://schemas.microsoft.com/office/drawing/2010/main" val="0"/>
              </a:ext>
            </a:extLst>
          </a:blip>
          <a:srcRect t="13971" b="3754"/>
          <a:stretch>
            <a:fillRect/>
          </a:stretch>
        </p:blipFill>
        <p:spPr bwMode="auto">
          <a:xfrm>
            <a:off x="1049680" y="957665"/>
            <a:ext cx="3495444" cy="343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771205"/>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800" fill="hold"/>
                                        <p:tgtEl>
                                          <p:spTgt spid="2"/>
                                        </p:tgtEl>
                                        <p:attrNameLst>
                                          <p:attrName>ppt_x</p:attrName>
                                        </p:attrNameLst>
                                      </p:cBhvr>
                                      <p:tavLst>
                                        <p:tav tm="0">
                                          <p:val>
                                            <p:strVal val="1+#ppt_w/2"/>
                                          </p:val>
                                        </p:tav>
                                        <p:tav tm="100000">
                                          <p:val>
                                            <p:strVal val="#ppt_x"/>
                                          </p:val>
                                        </p:tav>
                                      </p:tavLst>
                                    </p:anim>
                                    <p:anim calcmode="lin" valueType="num">
                                      <p:cBhvr additive="base">
                                        <p:cTn id="14" dur="8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3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800" fill="hold"/>
                                        <p:tgtEl>
                                          <p:spTgt spid="3"/>
                                        </p:tgtEl>
                                        <p:attrNameLst>
                                          <p:attrName>ppt_x</p:attrName>
                                        </p:attrNameLst>
                                      </p:cBhvr>
                                      <p:tavLst>
                                        <p:tav tm="0">
                                          <p:val>
                                            <p:strVal val="1+#ppt_w/2"/>
                                          </p:val>
                                        </p:tav>
                                        <p:tav tm="100000">
                                          <p:val>
                                            <p:strVal val="#ppt_x"/>
                                          </p:val>
                                        </p:tav>
                                      </p:tavLst>
                                    </p:anim>
                                    <p:anim calcmode="lin" valueType="num">
                                      <p:cBhvr additive="base">
                                        <p:cTn id="19" dur="8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1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800" fill="hold"/>
                                        <p:tgtEl>
                                          <p:spTgt spid="5"/>
                                        </p:tgtEl>
                                        <p:attrNameLst>
                                          <p:attrName>ppt_x</p:attrName>
                                        </p:attrNameLst>
                                      </p:cBhvr>
                                      <p:tavLst>
                                        <p:tav tm="0">
                                          <p:val>
                                            <p:strVal val="1+#ppt_w/2"/>
                                          </p:val>
                                        </p:tav>
                                        <p:tav tm="100000">
                                          <p:val>
                                            <p:strVal val="#ppt_x"/>
                                          </p:val>
                                        </p:tav>
                                      </p:tavLst>
                                    </p:anim>
                                    <p:anim calcmode="lin" valueType="num">
                                      <p:cBhvr additive="base">
                                        <p:cTn id="24" dur="8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900"/>
                            </p:stCondLst>
                            <p:childTnLst>
                              <p:par>
                                <p:cTn id="26" presetID="2" presetClass="entr" presetSubtype="2" decel="10000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800" fill="hold"/>
                                        <p:tgtEl>
                                          <p:spTgt spid="4"/>
                                        </p:tgtEl>
                                        <p:attrNameLst>
                                          <p:attrName>ppt_x</p:attrName>
                                        </p:attrNameLst>
                                      </p:cBhvr>
                                      <p:tavLst>
                                        <p:tav tm="0">
                                          <p:val>
                                            <p:strVal val="1+#ppt_w/2"/>
                                          </p:val>
                                        </p:tav>
                                        <p:tav tm="100000">
                                          <p:val>
                                            <p:strVal val="#ppt_x"/>
                                          </p:val>
                                        </p:tav>
                                      </p:tavLst>
                                    </p:anim>
                                    <p:anim calcmode="lin" valueType="num">
                                      <p:cBhvr additive="base">
                                        <p:cTn id="29" dur="8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descr="未标题-2.png"/>
          <p:cNvPicPr>
            <a:picLocks noChangeAspect="1"/>
          </p:cNvPicPr>
          <p:nvPr/>
        </p:nvPicPr>
        <p:blipFill>
          <a:blip r:embed="rId3"/>
          <a:stretch>
            <a:fillRect/>
          </a:stretch>
        </p:blipFill>
        <p:spPr>
          <a:xfrm>
            <a:off x="5383461" y="1488884"/>
            <a:ext cx="1514602" cy="3269321"/>
          </a:xfrm>
          <a:prstGeom prst="rect">
            <a:avLst/>
          </a:prstGeom>
        </p:spPr>
      </p:pic>
      <p:pic>
        <p:nvPicPr>
          <p:cNvPr id="53" name="图片 52" descr="未标题-2.png"/>
          <p:cNvPicPr>
            <a:picLocks noChangeAspect="1"/>
          </p:cNvPicPr>
          <p:nvPr/>
        </p:nvPicPr>
        <p:blipFill>
          <a:blip r:embed="rId4"/>
          <a:stretch>
            <a:fillRect/>
          </a:stretch>
        </p:blipFill>
        <p:spPr>
          <a:xfrm>
            <a:off x="4483382" y="1671742"/>
            <a:ext cx="1514602" cy="2421229"/>
          </a:xfrm>
          <a:prstGeom prst="rect">
            <a:avLst/>
          </a:prstGeom>
        </p:spPr>
      </p:pic>
      <p:pic>
        <p:nvPicPr>
          <p:cNvPr id="54" name="图片 53" descr="未标题-2.png"/>
          <p:cNvPicPr>
            <a:picLocks noChangeAspect="1"/>
          </p:cNvPicPr>
          <p:nvPr/>
        </p:nvPicPr>
        <p:blipFill>
          <a:blip r:embed="rId5"/>
          <a:stretch>
            <a:fillRect/>
          </a:stretch>
        </p:blipFill>
        <p:spPr>
          <a:xfrm>
            <a:off x="3643307" y="1911763"/>
            <a:ext cx="1454596" cy="1813255"/>
          </a:xfrm>
          <a:prstGeom prst="rect">
            <a:avLst/>
          </a:prstGeom>
        </p:spPr>
      </p:pic>
      <p:pic>
        <p:nvPicPr>
          <p:cNvPr id="55" name="图片 54" descr="未标题-2.png"/>
          <p:cNvPicPr>
            <a:picLocks noChangeAspect="1"/>
          </p:cNvPicPr>
          <p:nvPr/>
        </p:nvPicPr>
        <p:blipFill>
          <a:blip r:embed="rId6"/>
          <a:stretch>
            <a:fillRect/>
          </a:stretch>
        </p:blipFill>
        <p:spPr>
          <a:xfrm>
            <a:off x="6343547" y="2670802"/>
            <a:ext cx="1514602" cy="2421229"/>
          </a:xfrm>
          <a:prstGeom prst="rect">
            <a:avLst/>
          </a:prstGeom>
        </p:spPr>
      </p:pic>
      <p:pic>
        <p:nvPicPr>
          <p:cNvPr id="56" name="图片 55" descr="未标题-2.png"/>
          <p:cNvPicPr>
            <a:picLocks noChangeAspect="1"/>
          </p:cNvPicPr>
          <p:nvPr/>
        </p:nvPicPr>
        <p:blipFill>
          <a:blip r:embed="rId7"/>
          <a:stretch>
            <a:fillRect/>
          </a:stretch>
        </p:blipFill>
        <p:spPr>
          <a:xfrm>
            <a:off x="6929455" y="1917511"/>
            <a:ext cx="722835" cy="1155518"/>
          </a:xfrm>
          <a:prstGeom prst="rect">
            <a:avLst/>
          </a:prstGeom>
        </p:spPr>
      </p:pic>
      <p:pic>
        <p:nvPicPr>
          <p:cNvPr id="57" name="图片 56" descr="未标题-2.png"/>
          <p:cNvPicPr>
            <a:picLocks noChangeAspect="1"/>
          </p:cNvPicPr>
          <p:nvPr/>
        </p:nvPicPr>
        <p:blipFill>
          <a:blip r:embed="rId8"/>
          <a:stretch>
            <a:fillRect/>
          </a:stretch>
        </p:blipFill>
        <p:spPr>
          <a:xfrm>
            <a:off x="6072198" y="830984"/>
            <a:ext cx="687274" cy="1098670"/>
          </a:xfrm>
          <a:prstGeom prst="rect">
            <a:avLst/>
          </a:prstGeom>
        </p:spPr>
      </p:pic>
      <p:pic>
        <p:nvPicPr>
          <p:cNvPr id="58" name="图片 57" descr="未标题-2.png"/>
          <p:cNvPicPr>
            <a:picLocks noChangeAspect="1"/>
          </p:cNvPicPr>
          <p:nvPr/>
        </p:nvPicPr>
        <p:blipFill>
          <a:blip r:embed="rId9"/>
          <a:stretch>
            <a:fillRect/>
          </a:stretch>
        </p:blipFill>
        <p:spPr>
          <a:xfrm>
            <a:off x="4214810" y="1060256"/>
            <a:ext cx="740774" cy="1184195"/>
          </a:xfrm>
          <a:prstGeom prst="rect">
            <a:avLst/>
          </a:prstGeom>
        </p:spPr>
      </p:pic>
      <p:pic>
        <p:nvPicPr>
          <p:cNvPr id="59" name="图片 58" descr="未标题-2.png"/>
          <p:cNvPicPr>
            <a:picLocks noChangeAspect="1"/>
          </p:cNvPicPr>
          <p:nvPr/>
        </p:nvPicPr>
        <p:blipFill>
          <a:blip r:embed="rId10"/>
          <a:stretch>
            <a:fillRect/>
          </a:stretch>
        </p:blipFill>
        <p:spPr>
          <a:xfrm>
            <a:off x="5143504" y="917379"/>
            <a:ext cx="714380" cy="1142002"/>
          </a:xfrm>
          <a:prstGeom prst="rect">
            <a:avLst/>
          </a:prstGeom>
        </p:spPr>
      </p:pic>
      <p:sp>
        <p:nvSpPr>
          <p:cNvPr id="60" name="TextBox 59"/>
          <p:cNvSpPr txBox="1"/>
          <p:nvPr/>
        </p:nvSpPr>
        <p:spPr>
          <a:xfrm>
            <a:off x="1857357" y="2560454"/>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a:ea typeface="微软雅黑"/>
              </a:rPr>
              <a:t>单击此处添加段落文字内容</a:t>
            </a:r>
            <a:endParaRPr lang="en-US" altLang="zh-CN" sz="1200" dirty="0">
              <a:solidFill>
                <a:srgbClr val="000000"/>
              </a:solidFill>
              <a:latin typeface="微软雅黑"/>
              <a:ea typeface="微软雅黑"/>
            </a:endParaRPr>
          </a:p>
        </p:txBody>
      </p:sp>
      <p:cxnSp>
        <p:nvCxnSpPr>
          <p:cNvPr id="61" name="直接连接符 60"/>
          <p:cNvCxnSpPr/>
          <p:nvPr/>
        </p:nvCxnSpPr>
        <p:spPr>
          <a:xfrm rot="10800000" flipV="1">
            <a:off x="1857357" y="2846205"/>
            <a:ext cx="2428891" cy="1588"/>
          </a:xfrm>
          <a:prstGeom prst="line">
            <a:avLst/>
          </a:prstGeom>
          <a:noFill/>
          <a:ln w="9525" cap="flat" cmpd="sng" algn="ctr">
            <a:solidFill>
              <a:srgbClr val="92D050"/>
            </a:solidFill>
            <a:prstDash val="solid"/>
            <a:headEnd type="oval" w="med" len="med"/>
            <a:tailEnd type="none" w="med" len="med"/>
          </a:ln>
          <a:effectLst/>
        </p:spPr>
      </p:cxnSp>
      <p:sp>
        <p:nvSpPr>
          <p:cNvPr id="62" name="TextBox 61"/>
          <p:cNvSpPr txBox="1"/>
          <p:nvPr/>
        </p:nvSpPr>
        <p:spPr>
          <a:xfrm>
            <a:off x="2357423" y="3131957"/>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a:ea typeface="微软雅黑"/>
              </a:rPr>
              <a:t>单击此处添加段落文字内容</a:t>
            </a:r>
            <a:endParaRPr lang="zh-CN" altLang="en-US" dirty="0"/>
          </a:p>
        </p:txBody>
      </p:sp>
      <p:cxnSp>
        <p:nvCxnSpPr>
          <p:cNvPr id="63" name="直接连接符 62"/>
          <p:cNvCxnSpPr/>
          <p:nvPr/>
        </p:nvCxnSpPr>
        <p:spPr>
          <a:xfrm rot="10800000">
            <a:off x="2500298" y="3417710"/>
            <a:ext cx="2786082" cy="1588"/>
          </a:xfrm>
          <a:prstGeom prst="line">
            <a:avLst/>
          </a:prstGeom>
          <a:noFill/>
          <a:ln w="9525" cap="flat" cmpd="sng" algn="ctr">
            <a:solidFill>
              <a:srgbClr val="00B0F0"/>
            </a:solidFill>
            <a:prstDash val="solid"/>
            <a:headEnd type="oval" w="med" len="med"/>
            <a:tailEnd type="none" w="med" len="med"/>
          </a:ln>
          <a:effectLst/>
        </p:spPr>
      </p:cxnSp>
      <p:sp>
        <p:nvSpPr>
          <p:cNvPr id="64" name="TextBox 63"/>
          <p:cNvSpPr txBox="1"/>
          <p:nvPr/>
        </p:nvSpPr>
        <p:spPr>
          <a:xfrm>
            <a:off x="2714613" y="3774899"/>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a:ea typeface="微软雅黑"/>
              </a:rPr>
              <a:t>单击此处添加段落文字内容</a:t>
            </a:r>
            <a:endParaRPr lang="zh-CN" altLang="en-US" dirty="0"/>
          </a:p>
        </p:txBody>
      </p:sp>
      <p:cxnSp>
        <p:nvCxnSpPr>
          <p:cNvPr id="65" name="直接连接符 64"/>
          <p:cNvCxnSpPr/>
          <p:nvPr/>
        </p:nvCxnSpPr>
        <p:spPr>
          <a:xfrm rot="10800000">
            <a:off x="2857489" y="4060652"/>
            <a:ext cx="3500462" cy="1588"/>
          </a:xfrm>
          <a:prstGeom prst="line">
            <a:avLst/>
          </a:prstGeom>
          <a:noFill/>
          <a:ln w="9525" cap="flat" cmpd="sng" algn="ctr">
            <a:solidFill>
              <a:srgbClr val="FFFF00"/>
            </a:solidFill>
            <a:prstDash val="solid"/>
            <a:headEnd type="oval" w="med" len="med"/>
            <a:tailEnd type="none" w="med" len="med"/>
          </a:ln>
          <a:effectLst/>
        </p:spPr>
      </p:cxnSp>
      <p:sp>
        <p:nvSpPr>
          <p:cNvPr id="66" name="TextBox 65"/>
          <p:cNvSpPr txBox="1"/>
          <p:nvPr/>
        </p:nvSpPr>
        <p:spPr>
          <a:xfrm>
            <a:off x="3714744" y="4274966"/>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a:ea typeface="微软雅黑"/>
              </a:rPr>
              <a:t>单击此处添加段落文字内容</a:t>
            </a:r>
            <a:endParaRPr lang="zh-CN" altLang="en-US" dirty="0"/>
          </a:p>
        </p:txBody>
      </p:sp>
      <p:cxnSp>
        <p:nvCxnSpPr>
          <p:cNvPr id="67" name="直接连接符 66"/>
          <p:cNvCxnSpPr/>
          <p:nvPr/>
        </p:nvCxnSpPr>
        <p:spPr>
          <a:xfrm rot="10800000">
            <a:off x="3786183" y="4489280"/>
            <a:ext cx="3623243" cy="32345"/>
          </a:xfrm>
          <a:prstGeom prst="line">
            <a:avLst/>
          </a:prstGeom>
          <a:noFill/>
          <a:ln w="9525" cap="flat" cmpd="sng" algn="ctr">
            <a:solidFill>
              <a:srgbClr val="FFC000"/>
            </a:solidFill>
            <a:prstDash val="solid"/>
            <a:headEnd type="oval" w="med" len="med"/>
            <a:tailEnd type="none" w="med" len="med"/>
          </a:ln>
          <a:effectLst/>
        </p:spPr>
      </p:cxnSp>
      <p:pic>
        <p:nvPicPr>
          <p:cNvPr id="68" name="图片 67" descr="未标题-2.png"/>
          <p:cNvPicPr>
            <a:picLocks noChangeAspect="1"/>
          </p:cNvPicPr>
          <p:nvPr/>
        </p:nvPicPr>
        <p:blipFill>
          <a:blip r:embed="rId11"/>
          <a:stretch>
            <a:fillRect/>
          </a:stretch>
        </p:blipFill>
        <p:spPr>
          <a:xfrm>
            <a:off x="571473" y="1488883"/>
            <a:ext cx="1803175" cy="2882540"/>
          </a:xfrm>
          <a:prstGeom prst="rect">
            <a:avLst/>
          </a:prstGeom>
        </p:spPr>
      </p:pic>
      <p:sp>
        <p:nvSpPr>
          <p:cNvPr id="69" name="Rectangle 11"/>
          <p:cNvSpPr>
            <a:spLocks noChangeArrowheads="1"/>
          </p:cNvSpPr>
          <p:nvPr/>
        </p:nvSpPr>
        <p:spPr bwMode="gray">
          <a:xfrm>
            <a:off x="571473" y="1560322"/>
            <a:ext cx="2043113" cy="369332"/>
          </a:xfrm>
          <a:prstGeom prst="rect">
            <a:avLst/>
          </a:prstGeom>
          <a:noFill/>
          <a:ln w="9525" algn="ctr">
            <a:noFill/>
            <a:miter lim="800000"/>
            <a:headEnd/>
            <a:tailEnd/>
          </a:ln>
        </p:spPr>
        <p:txBody>
          <a:bodyPr lIns="91438" tIns="45719" rIns="91438" bIns="45719">
            <a:spAutoFit/>
          </a:bodyPr>
          <a:lstStyle/>
          <a:p>
            <a:pPr algn="ctr" eaLnBrk="0" hangingPunct="0">
              <a:defRPr/>
            </a:pPr>
            <a:r>
              <a:rPr lang="zh-CN" altLang="en-US" dirty="0">
                <a:solidFill>
                  <a:srgbClr val="FFFBFC"/>
                </a:solidFill>
                <a:effectLst>
                  <a:reflection blurRad="6350" stA="55000" endA="50" endPos="85000" dist="60007" dir="5400000" sy="-100000" algn="bl" rotWithShape="0"/>
                </a:effectLst>
                <a:latin typeface="微软雅黑" pitchFamily="34" charset="-122"/>
                <a:ea typeface="微软雅黑" pitchFamily="34" charset="-122"/>
              </a:rPr>
              <a:t>添加标题</a:t>
            </a:r>
            <a:endParaRPr lang="en-US" altLang="zh-CN" dirty="0">
              <a:solidFill>
                <a:srgbClr val="FFFBFC"/>
              </a:solidFill>
              <a:effectLst>
                <a:reflection blurRad="6350" stA="55000" endA="50" endPos="85000" dist="60007" dir="5400000" sy="-100000" algn="bl" rotWithShape="0"/>
              </a:effectLst>
              <a:latin typeface="微软雅黑" pitchFamily="34" charset="-122"/>
              <a:ea typeface="微软雅黑" pitchFamily="34" charset="-122"/>
            </a:endParaRPr>
          </a:p>
        </p:txBody>
      </p:sp>
      <p:sp>
        <p:nvSpPr>
          <p:cNvPr id="20" name="TextBox 1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2821771547"/>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500"/>
                                        <p:tgtEl>
                                          <p:spTgt spid="67"/>
                                        </p:tgtEl>
                                      </p:cBhvr>
                                    </p:animEffect>
                                  </p:childTnLst>
                                </p:cTn>
                              </p:par>
                            </p:childTnLst>
                          </p:cTn>
                        </p:par>
                        <p:par>
                          <p:cTn id="23" fill="hold">
                            <p:stCondLst>
                              <p:cond delay="250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66"/>
                                        </p:tgtEl>
                                        <p:attrNameLst>
                                          <p:attrName>style.visibility</p:attrName>
                                        </p:attrNameLst>
                                      </p:cBhvr>
                                      <p:to>
                                        <p:strVal val="visible"/>
                                      </p:to>
                                    </p:set>
                                    <p:anim calcmode="discrete" valueType="clr">
                                      <p:cBhvr override="childStyle">
                                        <p:cTn id="26" dur="80"/>
                                        <p:tgtEl>
                                          <p:spTgt spid="66"/>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6"/>
                                        </p:tgtEl>
                                        <p:attrNameLst>
                                          <p:attrName>fillcolor</p:attrName>
                                        </p:attrNameLst>
                                      </p:cBhvr>
                                      <p:tavLst>
                                        <p:tav tm="0">
                                          <p:val>
                                            <p:clrVal>
                                              <a:schemeClr val="accent2"/>
                                            </p:clrVal>
                                          </p:val>
                                        </p:tav>
                                        <p:tav tm="50000">
                                          <p:val>
                                            <p:clrVal>
                                              <a:schemeClr val="hlink"/>
                                            </p:clrVal>
                                          </p:val>
                                        </p:tav>
                                      </p:tavLst>
                                    </p:anim>
                                    <p:set>
                                      <p:cBhvr>
                                        <p:cTn id="28" dur="80"/>
                                        <p:tgtEl>
                                          <p:spTgt spid="66"/>
                                        </p:tgtEl>
                                        <p:attrNameLst>
                                          <p:attrName>fill.type</p:attrName>
                                        </p:attrNameLst>
                                      </p:cBhvr>
                                      <p:to>
                                        <p:strVal val="solid"/>
                                      </p:to>
                                    </p:set>
                                  </p:childTnLst>
                                </p:cTn>
                              </p:par>
                            </p:childTnLst>
                          </p:cTn>
                        </p:par>
                        <p:par>
                          <p:cTn id="29" fill="hold">
                            <p:stCondLst>
                              <p:cond delay="3020"/>
                            </p:stCondLst>
                            <p:childTnLst>
                              <p:par>
                                <p:cTn id="30" presetID="22" presetClass="entr" presetSubtype="4"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par>
                          <p:cTn id="33" fill="hold">
                            <p:stCondLst>
                              <p:cond delay="3520"/>
                            </p:stCondLst>
                            <p:childTnLst>
                              <p:par>
                                <p:cTn id="34" presetID="47" presetClass="entr" presetSubtype="0"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childTnLst>
                          </p:cTn>
                        </p:par>
                        <p:par>
                          <p:cTn id="39" fill="hold">
                            <p:stCondLst>
                              <p:cond delay="4520"/>
                            </p:stCondLst>
                            <p:childTnLst>
                              <p:par>
                                <p:cTn id="40" presetID="22" presetClass="entr" presetSubtype="8"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left)">
                                      <p:cBhvr>
                                        <p:cTn id="42" dur="500"/>
                                        <p:tgtEl>
                                          <p:spTgt spid="65"/>
                                        </p:tgtEl>
                                      </p:cBhvr>
                                    </p:animEffect>
                                  </p:childTnLst>
                                </p:cTn>
                              </p:par>
                            </p:childTnLst>
                          </p:cTn>
                        </p:par>
                        <p:par>
                          <p:cTn id="43" fill="hold">
                            <p:stCondLst>
                              <p:cond delay="502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64"/>
                                        </p:tgtEl>
                                        <p:attrNameLst>
                                          <p:attrName>style.visibility</p:attrName>
                                        </p:attrNameLst>
                                      </p:cBhvr>
                                      <p:to>
                                        <p:strVal val="visible"/>
                                      </p:to>
                                    </p:set>
                                    <p:anim calcmode="discrete" valueType="clr">
                                      <p:cBhvr override="childStyle">
                                        <p:cTn id="46" dur="80"/>
                                        <p:tgtEl>
                                          <p:spTgt spid="64"/>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64"/>
                                        </p:tgtEl>
                                        <p:attrNameLst>
                                          <p:attrName>fillcolor</p:attrName>
                                        </p:attrNameLst>
                                      </p:cBhvr>
                                      <p:tavLst>
                                        <p:tav tm="0">
                                          <p:val>
                                            <p:clrVal>
                                              <a:schemeClr val="accent2"/>
                                            </p:clrVal>
                                          </p:val>
                                        </p:tav>
                                        <p:tav tm="50000">
                                          <p:val>
                                            <p:clrVal>
                                              <a:schemeClr val="hlink"/>
                                            </p:clrVal>
                                          </p:val>
                                        </p:tav>
                                      </p:tavLst>
                                    </p:anim>
                                    <p:set>
                                      <p:cBhvr>
                                        <p:cTn id="48" dur="80"/>
                                        <p:tgtEl>
                                          <p:spTgt spid="64"/>
                                        </p:tgtEl>
                                        <p:attrNameLst>
                                          <p:attrName>fill.type</p:attrName>
                                        </p:attrNameLst>
                                      </p:cBhvr>
                                      <p:to>
                                        <p:strVal val="solid"/>
                                      </p:to>
                                    </p:set>
                                  </p:childTnLst>
                                </p:cTn>
                              </p:par>
                            </p:childTnLst>
                          </p:cTn>
                        </p:par>
                        <p:par>
                          <p:cTn id="49" fill="hold">
                            <p:stCondLst>
                              <p:cond delay="5540"/>
                            </p:stCondLst>
                            <p:childTnLst>
                              <p:par>
                                <p:cTn id="50" presetID="22" presetClass="entr" presetSubtype="4"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down)">
                                      <p:cBhvr>
                                        <p:cTn id="52" dur="500"/>
                                        <p:tgtEl>
                                          <p:spTgt spid="53"/>
                                        </p:tgtEl>
                                      </p:cBhvr>
                                    </p:animEffect>
                                  </p:childTnLst>
                                </p:cTn>
                              </p:par>
                            </p:childTnLst>
                          </p:cTn>
                        </p:par>
                        <p:par>
                          <p:cTn id="53" fill="hold">
                            <p:stCondLst>
                              <p:cond delay="6040"/>
                            </p:stCondLst>
                            <p:childTnLst>
                              <p:par>
                                <p:cTn id="54" presetID="47" presetClass="entr" presetSubtype="0"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7040"/>
                            </p:stCondLst>
                            <p:childTnLst>
                              <p:par>
                                <p:cTn id="60" presetID="22" presetClass="entr" presetSubtype="8"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7540"/>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62"/>
                                        </p:tgtEl>
                                        <p:attrNameLst>
                                          <p:attrName>style.visibility</p:attrName>
                                        </p:attrNameLst>
                                      </p:cBhvr>
                                      <p:to>
                                        <p:strVal val="visible"/>
                                      </p:to>
                                    </p:set>
                                    <p:anim calcmode="discrete" valueType="clr">
                                      <p:cBhvr override="childStyle">
                                        <p:cTn id="66" dur="80"/>
                                        <p:tgtEl>
                                          <p:spTgt spid="62"/>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62"/>
                                        </p:tgtEl>
                                        <p:attrNameLst>
                                          <p:attrName>fillcolor</p:attrName>
                                        </p:attrNameLst>
                                      </p:cBhvr>
                                      <p:tavLst>
                                        <p:tav tm="0">
                                          <p:val>
                                            <p:clrVal>
                                              <a:schemeClr val="accent2"/>
                                            </p:clrVal>
                                          </p:val>
                                        </p:tav>
                                        <p:tav tm="50000">
                                          <p:val>
                                            <p:clrVal>
                                              <a:schemeClr val="hlink"/>
                                            </p:clrVal>
                                          </p:val>
                                        </p:tav>
                                      </p:tavLst>
                                    </p:anim>
                                    <p:set>
                                      <p:cBhvr>
                                        <p:cTn id="68" dur="80"/>
                                        <p:tgtEl>
                                          <p:spTgt spid="62"/>
                                        </p:tgtEl>
                                        <p:attrNameLst>
                                          <p:attrName>fill.type</p:attrName>
                                        </p:attrNameLst>
                                      </p:cBhvr>
                                      <p:to>
                                        <p:strVal val="solid"/>
                                      </p:to>
                                    </p:set>
                                  </p:childTnLst>
                                </p:cTn>
                              </p:par>
                            </p:childTnLst>
                          </p:cTn>
                        </p:par>
                        <p:par>
                          <p:cTn id="69" fill="hold">
                            <p:stCondLst>
                              <p:cond delay="8060"/>
                            </p:stCondLst>
                            <p:childTnLst>
                              <p:par>
                                <p:cTn id="70" presetID="22" presetClass="entr" presetSubtype="4" fill="hold"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wipe(down)">
                                      <p:cBhvr>
                                        <p:cTn id="72" dur="500"/>
                                        <p:tgtEl>
                                          <p:spTgt spid="54"/>
                                        </p:tgtEl>
                                      </p:cBhvr>
                                    </p:animEffect>
                                  </p:childTnLst>
                                </p:cTn>
                              </p:par>
                            </p:childTnLst>
                          </p:cTn>
                        </p:par>
                        <p:par>
                          <p:cTn id="73" fill="hold">
                            <p:stCondLst>
                              <p:cond delay="8560"/>
                            </p:stCondLst>
                            <p:childTnLst>
                              <p:par>
                                <p:cTn id="74" presetID="47" presetClass="entr" presetSubtype="0"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1000"/>
                                        <p:tgtEl>
                                          <p:spTgt spid="58"/>
                                        </p:tgtEl>
                                      </p:cBhvr>
                                    </p:animEffect>
                                    <p:anim calcmode="lin" valueType="num">
                                      <p:cBhvr>
                                        <p:cTn id="77" dur="1000" fill="hold"/>
                                        <p:tgtEl>
                                          <p:spTgt spid="58"/>
                                        </p:tgtEl>
                                        <p:attrNameLst>
                                          <p:attrName>ppt_x</p:attrName>
                                        </p:attrNameLst>
                                      </p:cBhvr>
                                      <p:tavLst>
                                        <p:tav tm="0">
                                          <p:val>
                                            <p:strVal val="#ppt_x"/>
                                          </p:val>
                                        </p:tav>
                                        <p:tav tm="100000">
                                          <p:val>
                                            <p:strVal val="#ppt_x"/>
                                          </p:val>
                                        </p:tav>
                                      </p:tavLst>
                                    </p:anim>
                                    <p:anim calcmode="lin" valueType="num">
                                      <p:cBhvr>
                                        <p:cTn id="78" dur="1000" fill="hold"/>
                                        <p:tgtEl>
                                          <p:spTgt spid="58"/>
                                        </p:tgtEl>
                                        <p:attrNameLst>
                                          <p:attrName>ppt_y</p:attrName>
                                        </p:attrNameLst>
                                      </p:cBhvr>
                                      <p:tavLst>
                                        <p:tav tm="0">
                                          <p:val>
                                            <p:strVal val="#ppt_y-.1"/>
                                          </p:val>
                                        </p:tav>
                                        <p:tav tm="100000">
                                          <p:val>
                                            <p:strVal val="#ppt_y"/>
                                          </p:val>
                                        </p:tav>
                                      </p:tavLst>
                                    </p:anim>
                                  </p:childTnLst>
                                </p:cTn>
                              </p:par>
                            </p:childTnLst>
                          </p:cTn>
                        </p:par>
                        <p:par>
                          <p:cTn id="79" fill="hold">
                            <p:stCondLst>
                              <p:cond delay="9560"/>
                            </p:stCondLst>
                            <p:childTnLst>
                              <p:par>
                                <p:cTn id="80" presetID="22" presetClass="entr" presetSubtype="8" fill="hold" nodeType="after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wipe(left)">
                                      <p:cBhvr>
                                        <p:cTn id="82" dur="500"/>
                                        <p:tgtEl>
                                          <p:spTgt spid="61"/>
                                        </p:tgtEl>
                                      </p:cBhvr>
                                    </p:animEffect>
                                  </p:childTnLst>
                                </p:cTn>
                              </p:par>
                            </p:childTnLst>
                          </p:cTn>
                        </p:par>
                        <p:par>
                          <p:cTn id="83" fill="hold">
                            <p:stCondLst>
                              <p:cond delay="10060"/>
                            </p:stCondLst>
                            <p:childTnLst>
                              <p:par>
                                <p:cTn id="84" presetID="27" presetClass="entr" presetSubtype="0" fill="hold" grpId="0" nodeType="afterEffect">
                                  <p:stCondLst>
                                    <p:cond delay="0"/>
                                  </p:stCondLst>
                                  <p:iterate type="lt">
                                    <p:tmPct val="50000"/>
                                  </p:iterate>
                                  <p:childTnLst>
                                    <p:set>
                                      <p:cBhvr>
                                        <p:cTn id="85" dur="1" fill="hold">
                                          <p:stCondLst>
                                            <p:cond delay="0"/>
                                          </p:stCondLst>
                                        </p:cTn>
                                        <p:tgtEl>
                                          <p:spTgt spid="60"/>
                                        </p:tgtEl>
                                        <p:attrNameLst>
                                          <p:attrName>style.visibility</p:attrName>
                                        </p:attrNameLst>
                                      </p:cBhvr>
                                      <p:to>
                                        <p:strVal val="visible"/>
                                      </p:to>
                                    </p:set>
                                    <p:anim calcmode="discrete" valueType="clr">
                                      <p:cBhvr override="childStyle">
                                        <p:cTn id="86" dur="80"/>
                                        <p:tgtEl>
                                          <p:spTgt spid="60"/>
                                        </p:tgtEl>
                                        <p:attrNameLst>
                                          <p:attrName>style.color</p:attrName>
                                        </p:attrNameLst>
                                      </p:cBhvr>
                                      <p:tavLst>
                                        <p:tav tm="0">
                                          <p:val>
                                            <p:clrVal>
                                              <a:schemeClr val="accent2"/>
                                            </p:clrVal>
                                          </p:val>
                                        </p:tav>
                                        <p:tav tm="50000">
                                          <p:val>
                                            <p:clrVal>
                                              <a:schemeClr val="hlink"/>
                                            </p:clrVal>
                                          </p:val>
                                        </p:tav>
                                      </p:tavLst>
                                    </p:anim>
                                    <p:anim calcmode="discrete" valueType="clr">
                                      <p:cBhvr>
                                        <p:cTn id="87" dur="80"/>
                                        <p:tgtEl>
                                          <p:spTgt spid="60"/>
                                        </p:tgtEl>
                                        <p:attrNameLst>
                                          <p:attrName>fillcolor</p:attrName>
                                        </p:attrNameLst>
                                      </p:cBhvr>
                                      <p:tavLst>
                                        <p:tav tm="0">
                                          <p:val>
                                            <p:clrVal>
                                              <a:schemeClr val="accent2"/>
                                            </p:clrVal>
                                          </p:val>
                                        </p:tav>
                                        <p:tav tm="50000">
                                          <p:val>
                                            <p:clrVal>
                                              <a:schemeClr val="hlink"/>
                                            </p:clrVal>
                                          </p:val>
                                        </p:tav>
                                      </p:tavLst>
                                    </p:anim>
                                    <p:set>
                                      <p:cBhvr>
                                        <p:cTn id="88" dur="80"/>
                                        <p:tgtEl>
                                          <p:spTgt spid="60"/>
                                        </p:tgtEl>
                                        <p:attrNameLst>
                                          <p:attrName>fill.type</p:attrName>
                                        </p:attrNameLst>
                                      </p:cBhvr>
                                      <p:to>
                                        <p:strVal val="solid"/>
                                      </p:to>
                                    </p:set>
                                  </p:childTnLst>
                                </p:cTn>
                              </p:par>
                            </p:childTnLst>
                          </p:cTn>
                        </p:par>
                        <p:par>
                          <p:cTn id="89" fill="hold">
                            <p:stCondLst>
                              <p:cond delay="10580"/>
                            </p:stCondLst>
                            <p:childTnLst>
                              <p:par>
                                <p:cTn id="90" presetID="29" presetClass="entr" presetSubtype="0" fill="hold" nodeType="after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p:cTn id="92" dur="1000" fill="hold"/>
                                        <p:tgtEl>
                                          <p:spTgt spid="68"/>
                                        </p:tgtEl>
                                        <p:attrNameLst>
                                          <p:attrName>ppt_x</p:attrName>
                                        </p:attrNameLst>
                                      </p:cBhvr>
                                      <p:tavLst>
                                        <p:tav tm="0">
                                          <p:val>
                                            <p:strVal val="#ppt_x-.2"/>
                                          </p:val>
                                        </p:tav>
                                        <p:tav tm="100000">
                                          <p:val>
                                            <p:strVal val="#ppt_x"/>
                                          </p:val>
                                        </p:tav>
                                      </p:tavLst>
                                    </p:anim>
                                    <p:anim calcmode="lin" valueType="num">
                                      <p:cBhvr>
                                        <p:cTn id="93" dur="1000" fill="hold"/>
                                        <p:tgtEl>
                                          <p:spTgt spid="68"/>
                                        </p:tgtEl>
                                        <p:attrNameLst>
                                          <p:attrName>ppt_y</p:attrName>
                                        </p:attrNameLst>
                                      </p:cBhvr>
                                      <p:tavLst>
                                        <p:tav tm="0">
                                          <p:val>
                                            <p:strVal val="#ppt_y"/>
                                          </p:val>
                                        </p:tav>
                                        <p:tav tm="100000">
                                          <p:val>
                                            <p:strVal val="#ppt_y"/>
                                          </p:val>
                                        </p:tav>
                                      </p:tavLst>
                                    </p:anim>
                                    <p:animEffect transition="in" filter="wipe(right)" prLst="gradientSize: 0.1">
                                      <p:cBhvr>
                                        <p:cTn id="94" dur="1000"/>
                                        <p:tgtEl>
                                          <p:spTgt spid="68"/>
                                        </p:tgtEl>
                                      </p:cBhvr>
                                    </p:animEffect>
                                  </p:childTnLst>
                                </p:cTn>
                              </p:par>
                            </p:childTnLst>
                          </p:cTn>
                        </p:par>
                        <p:par>
                          <p:cTn id="95" fill="hold">
                            <p:stCondLst>
                              <p:cond delay="11580"/>
                            </p:stCondLst>
                            <p:childTnLst>
                              <p:par>
                                <p:cTn id="96" presetID="45" presetClass="entr" presetSubtype="0" fill="hold" grpId="0" nodeType="afterEffect">
                                  <p:stCondLst>
                                    <p:cond delay="0"/>
                                  </p:stCondLst>
                                  <p:iterate type="lt">
                                    <p:tmPct val="10000"/>
                                  </p:iterate>
                                  <p:childTnLst>
                                    <p:set>
                                      <p:cBhvr>
                                        <p:cTn id="97" dur="1" fill="hold">
                                          <p:stCondLst>
                                            <p:cond delay="0"/>
                                          </p:stCondLst>
                                        </p:cTn>
                                        <p:tgtEl>
                                          <p:spTgt spid="69"/>
                                        </p:tgtEl>
                                        <p:attrNameLst>
                                          <p:attrName>style.visibility</p:attrName>
                                        </p:attrNameLst>
                                      </p:cBhvr>
                                      <p:to>
                                        <p:strVal val="visible"/>
                                      </p:to>
                                    </p:set>
                                    <p:animEffect transition="in" filter="fade">
                                      <p:cBhvr>
                                        <p:cTn id="98" dur="2000"/>
                                        <p:tgtEl>
                                          <p:spTgt spid="69"/>
                                        </p:tgtEl>
                                      </p:cBhvr>
                                    </p:animEffect>
                                    <p:anim calcmode="lin" valueType="num">
                                      <p:cBhvr>
                                        <p:cTn id="99" dur="2000" fill="hold"/>
                                        <p:tgtEl>
                                          <p:spTgt spid="69"/>
                                        </p:tgtEl>
                                        <p:attrNameLst>
                                          <p:attrName>ppt_w</p:attrName>
                                        </p:attrNameLst>
                                      </p:cBhvr>
                                      <p:tavLst>
                                        <p:tav tm="0" fmla="#ppt_w*sin(2.5*pi*$)">
                                          <p:val>
                                            <p:fltVal val="0"/>
                                          </p:val>
                                        </p:tav>
                                        <p:tav tm="100000">
                                          <p:val>
                                            <p:fltVal val="1"/>
                                          </p:val>
                                        </p:tav>
                                      </p:tavLst>
                                    </p:anim>
                                    <p:anim calcmode="lin" valueType="num">
                                      <p:cBhvr>
                                        <p:cTn id="100" dur="2000" fill="hold"/>
                                        <p:tgtEl>
                                          <p:spTgt spid="6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4" grpId="0"/>
      <p:bldP spid="66" grpId="0"/>
      <p:bldP spid="6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8"/>
            <a:chOff x="0" y="1"/>
            <a:chExt cx="9144000" cy="5143498"/>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grpSp>
      <p:sp>
        <p:nvSpPr>
          <p:cNvPr id="22" name="文本框 21"/>
          <p:cNvSpPr txBox="1"/>
          <p:nvPr/>
        </p:nvSpPr>
        <p:spPr>
          <a:xfrm>
            <a:off x="2181630" y="1358326"/>
            <a:ext cx="1826141"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第</a:t>
            </a:r>
            <a:r>
              <a:rPr lang="zh-CN" altLang="en-US" sz="3200" b="1" dirty="0">
                <a:solidFill>
                  <a:srgbClr val="02B3C3"/>
                </a:solidFill>
                <a:latin typeface="微软雅黑" panose="020B0503020204020204" pitchFamily="34" charset="-122"/>
                <a:ea typeface="微软雅黑" panose="020B0503020204020204" pitchFamily="34" charset="-122"/>
              </a:rPr>
              <a:t>二</a:t>
            </a:r>
            <a:r>
              <a:rPr lang="zh-CN" altLang="en-US" sz="3200" b="1" dirty="0" smtClean="0">
                <a:solidFill>
                  <a:srgbClr val="02B3C3"/>
                </a:solidFill>
                <a:latin typeface="微软雅黑" panose="020B0503020204020204" pitchFamily="34" charset="-122"/>
                <a:ea typeface="微软雅黑" panose="020B0503020204020204" pitchFamily="34" charset="-122"/>
              </a:rPr>
              <a:t>部分</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50525" y="2025481"/>
            <a:ext cx="4288353"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单击此处添加文字标题</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64733940"/>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by="(-#ppt_w*2)" calcmode="lin" valueType="num">
                                      <p:cBhvr rctx="PPT">
                                        <p:cTn id="11" dur="500" autoRev="1" fill="hold">
                                          <p:stCondLst>
                                            <p:cond delay="0"/>
                                          </p:stCondLst>
                                        </p:cTn>
                                        <p:tgtEl>
                                          <p:spTgt spid="23"/>
                                        </p:tgtEl>
                                        <p:attrNameLst>
                                          <p:attrName>ppt_w</p:attrName>
                                        </p:attrNameLst>
                                      </p:cBhvr>
                                    </p:anim>
                                    <p:anim by="(#ppt_w*0.50)" calcmode="lin" valueType="num">
                                      <p:cBhvr>
                                        <p:cTn id="12" dur="500" decel="50000" autoRev="1" fill="hold">
                                          <p:stCondLst>
                                            <p:cond delay="0"/>
                                          </p:stCondLst>
                                        </p:cTn>
                                        <p:tgtEl>
                                          <p:spTgt spid="23"/>
                                        </p:tgtEl>
                                        <p:attrNameLst>
                                          <p:attrName>ppt_x</p:attrName>
                                        </p:attrNameLst>
                                      </p:cBhvr>
                                    </p:anim>
                                    <p:anim from="(-#ppt_h/2)" to="(#ppt_y)" calcmode="lin" valueType="num">
                                      <p:cBhvr>
                                        <p:cTn id="13" dur="1000" fill="hold">
                                          <p:stCondLst>
                                            <p:cond delay="0"/>
                                          </p:stCondLst>
                                        </p:cTn>
                                        <p:tgtEl>
                                          <p:spTgt spid="23"/>
                                        </p:tgtEl>
                                        <p:attrNameLst>
                                          <p:attrName>ppt_y</p:attrName>
                                        </p:attrNameLst>
                                      </p:cBhvr>
                                    </p:anim>
                                    <p:animRot by="21600000">
                                      <p:cBhvr>
                                        <p:cTn id="14"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7"/>
          <p:cNvGrpSpPr>
            <a:grpSpLocks/>
          </p:cNvGrpSpPr>
          <p:nvPr/>
        </p:nvGrpSpPr>
        <p:grpSpPr bwMode="auto">
          <a:xfrm>
            <a:off x="3731801" y="774673"/>
            <a:ext cx="4404777" cy="4395601"/>
            <a:chOff x="3643306" y="2016038"/>
            <a:chExt cx="3809508" cy="3801946"/>
          </a:xfrm>
        </p:grpSpPr>
        <p:grpSp>
          <p:nvGrpSpPr>
            <p:cNvPr id="5" name="组合 53"/>
            <p:cNvGrpSpPr>
              <a:grpSpLocks/>
            </p:cNvGrpSpPr>
            <p:nvPr/>
          </p:nvGrpSpPr>
          <p:grpSpPr bwMode="auto">
            <a:xfrm>
              <a:off x="4719493" y="2357340"/>
              <a:ext cx="1323804" cy="1071529"/>
              <a:chOff x="2172133" y="2150602"/>
              <a:chExt cx="1323804" cy="1071529"/>
            </a:xfrm>
          </p:grpSpPr>
          <p:sp>
            <p:nvSpPr>
              <p:cNvPr id="39" name="矩形 38"/>
              <p:cNvSpPr/>
              <p:nvPr/>
            </p:nvSpPr>
            <p:spPr>
              <a:xfrm rot="18865125">
                <a:off x="2222079" y="2149861"/>
                <a:ext cx="1071529" cy="1073011"/>
              </a:xfrm>
              <a:prstGeom prst="rect">
                <a:avLst/>
              </a:prstGeom>
              <a:gradFill flip="none" rotWithShape="1">
                <a:gsLst>
                  <a:gs pos="0">
                    <a:srgbClr val="BE1247"/>
                  </a:gs>
                  <a:gs pos="17000">
                    <a:srgbClr val="BE1247">
                      <a:lumMod val="84000"/>
                      <a:lumOff val="16000"/>
                    </a:srgbClr>
                  </a:gs>
                  <a:gs pos="69000">
                    <a:srgbClr val="FA9496"/>
                  </a:gs>
                  <a:gs pos="100000">
                    <a:srgbClr val="FA9496"/>
                  </a:gs>
                </a:gsLst>
                <a:lin ang="16200000" scaled="1"/>
                <a:tileRect/>
              </a:gradFill>
              <a:ln>
                <a:solidFill>
                  <a:srgbClr val="FA9496">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TextBox 39"/>
              <p:cNvSpPr txBox="1">
                <a:spLocks noChangeArrowheads="1"/>
              </p:cNvSpPr>
              <p:nvPr/>
            </p:nvSpPr>
            <p:spPr bwMode="auto">
              <a:xfrm flipH="1">
                <a:off x="2172133" y="2544492"/>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6" name="组合 54"/>
            <p:cNvGrpSpPr>
              <a:grpSpLocks/>
            </p:cNvGrpSpPr>
            <p:nvPr/>
          </p:nvGrpSpPr>
          <p:grpSpPr bwMode="auto">
            <a:xfrm>
              <a:off x="3889336" y="3614602"/>
              <a:ext cx="1323804" cy="1071529"/>
              <a:chOff x="1524760" y="4008767"/>
              <a:chExt cx="1323804" cy="1071529"/>
            </a:xfrm>
          </p:grpSpPr>
          <p:sp>
            <p:nvSpPr>
              <p:cNvPr id="37" name="矩形 36"/>
              <p:cNvSpPr/>
              <p:nvPr/>
            </p:nvSpPr>
            <p:spPr>
              <a:xfrm rot="18865125">
                <a:off x="1650898" y="4008026"/>
                <a:ext cx="1071529" cy="1073011"/>
              </a:xfrm>
              <a:prstGeom prst="rect">
                <a:avLst/>
              </a:prstGeom>
              <a:gradFill flip="none" rotWithShape="1">
                <a:gsLst>
                  <a:gs pos="0">
                    <a:srgbClr val="0070C0"/>
                  </a:gs>
                  <a:gs pos="17000">
                    <a:srgbClr val="0070C0"/>
                  </a:gs>
                  <a:gs pos="60000">
                    <a:srgbClr val="00B0F0">
                      <a:lumMod val="84000"/>
                      <a:lumOff val="16000"/>
                    </a:srgbClr>
                  </a:gs>
                  <a:gs pos="100000">
                    <a:srgbClr val="00B0F0"/>
                  </a:gs>
                </a:gsLst>
                <a:lin ang="16200000" scaled="1"/>
                <a:tileRect/>
              </a:gradFill>
              <a:ln>
                <a:solidFill>
                  <a:srgbClr val="0070C0">
                    <a:alpha val="51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TextBox 37"/>
              <p:cNvSpPr txBox="1">
                <a:spLocks noChangeArrowheads="1"/>
              </p:cNvSpPr>
              <p:nvPr/>
            </p:nvSpPr>
            <p:spPr bwMode="auto">
              <a:xfrm flipH="1">
                <a:off x="1524760" y="4391342"/>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7" name="组合 55"/>
            <p:cNvGrpSpPr>
              <a:grpSpLocks/>
            </p:cNvGrpSpPr>
            <p:nvPr/>
          </p:nvGrpSpPr>
          <p:grpSpPr bwMode="auto">
            <a:xfrm>
              <a:off x="5143299" y="4376578"/>
              <a:ext cx="1323804" cy="1071529"/>
              <a:chOff x="3596070" y="5079646"/>
              <a:chExt cx="1323804" cy="1071529"/>
            </a:xfrm>
          </p:grpSpPr>
          <p:sp>
            <p:nvSpPr>
              <p:cNvPr id="35" name="矩形 34"/>
              <p:cNvSpPr/>
              <p:nvPr/>
            </p:nvSpPr>
            <p:spPr>
              <a:xfrm rot="18865125">
                <a:off x="3722208" y="5078905"/>
                <a:ext cx="1071529" cy="1073011"/>
              </a:xfrm>
              <a:prstGeom prst="rect">
                <a:avLst/>
              </a:prstGeom>
              <a:gradFill flip="none" rotWithShape="1">
                <a:gsLst>
                  <a:gs pos="0">
                    <a:srgbClr val="C73E01"/>
                  </a:gs>
                  <a:gs pos="17000">
                    <a:srgbClr val="C73E01">
                      <a:lumMod val="79000"/>
                      <a:lumOff val="21000"/>
                    </a:srgbClr>
                  </a:gs>
                  <a:gs pos="69000">
                    <a:srgbClr val="FFC000"/>
                  </a:gs>
                  <a:gs pos="100000">
                    <a:srgbClr val="FFC000"/>
                  </a:gs>
                </a:gsLst>
                <a:lin ang="16200000" scaled="1"/>
                <a:tileRect/>
              </a:gradFill>
              <a:ln>
                <a:solidFill>
                  <a:srgbClr val="FFAA01">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TextBox 35"/>
              <p:cNvSpPr txBox="1">
                <a:spLocks noChangeArrowheads="1"/>
              </p:cNvSpPr>
              <p:nvPr/>
            </p:nvSpPr>
            <p:spPr bwMode="auto">
              <a:xfrm flipH="1">
                <a:off x="3596070" y="5462221"/>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8" name="组合 56"/>
            <p:cNvGrpSpPr>
              <a:grpSpLocks/>
            </p:cNvGrpSpPr>
            <p:nvPr/>
          </p:nvGrpSpPr>
          <p:grpSpPr bwMode="auto">
            <a:xfrm>
              <a:off x="5889328" y="3143129"/>
              <a:ext cx="1323804" cy="1071530"/>
              <a:chOff x="6668024" y="3293582"/>
              <a:chExt cx="1323804" cy="1071530"/>
            </a:xfrm>
          </p:grpSpPr>
          <p:sp>
            <p:nvSpPr>
              <p:cNvPr id="33" name="矩形 32"/>
              <p:cNvSpPr/>
              <p:nvPr/>
            </p:nvSpPr>
            <p:spPr>
              <a:xfrm rot="18865125">
                <a:off x="6794161" y="3292841"/>
                <a:ext cx="1071530" cy="1073011"/>
              </a:xfrm>
              <a:prstGeom prst="rect">
                <a:avLst/>
              </a:prstGeom>
              <a:gradFill flip="none" rotWithShape="1">
                <a:gsLst>
                  <a:gs pos="0">
                    <a:srgbClr val="119707">
                      <a:lumMod val="99000"/>
                    </a:srgbClr>
                  </a:gs>
                  <a:gs pos="17000">
                    <a:srgbClr val="119707">
                      <a:lumMod val="88000"/>
                      <a:lumOff val="12000"/>
                    </a:srgbClr>
                  </a:gs>
                  <a:gs pos="69000">
                    <a:srgbClr val="92D050"/>
                  </a:gs>
                  <a:gs pos="98000">
                    <a:srgbClr val="92D050"/>
                  </a:gs>
                </a:gsLst>
                <a:lin ang="16200000" scaled="1"/>
                <a:tileRect/>
              </a:gradFill>
              <a:ln>
                <a:solidFill>
                  <a:srgbClr val="119707">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33"/>
              <p:cNvSpPr txBox="1">
                <a:spLocks noChangeArrowheads="1"/>
              </p:cNvSpPr>
              <p:nvPr/>
            </p:nvSpPr>
            <p:spPr bwMode="auto">
              <a:xfrm flipH="1">
                <a:off x="6668024" y="3676157"/>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9" name="组合 28"/>
            <p:cNvGrpSpPr>
              <a:grpSpLocks/>
            </p:cNvGrpSpPr>
            <p:nvPr/>
          </p:nvGrpSpPr>
          <p:grpSpPr bwMode="auto">
            <a:xfrm rot="5400000">
              <a:off x="5740636" y="2124668"/>
              <a:ext cx="1066901" cy="2357454"/>
              <a:chOff x="3500430" y="1571612"/>
              <a:chExt cx="1066901" cy="2357454"/>
            </a:xfrm>
          </p:grpSpPr>
          <p:grpSp>
            <p:nvGrpSpPr>
              <p:cNvPr id="28" name="组合 14"/>
              <p:cNvGrpSpPr>
                <a:grpSpLocks/>
              </p:cNvGrpSpPr>
              <p:nvPr/>
            </p:nvGrpSpPr>
            <p:grpSpPr bwMode="auto">
              <a:xfrm>
                <a:off x="3500430" y="1571612"/>
                <a:ext cx="1066901" cy="2357454"/>
                <a:chOff x="3776187" y="1300164"/>
                <a:chExt cx="1066901" cy="2357454"/>
              </a:xfrm>
            </p:grpSpPr>
            <p:sp>
              <p:nvSpPr>
                <p:cNvPr id="30" name="矩形 29"/>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矩形 30"/>
                <p:cNvSpPr/>
                <p:nvPr/>
              </p:nvSpPr>
              <p:spPr>
                <a:xfrm rot="18925896">
                  <a:off x="4484324" y="3008093"/>
                  <a:ext cx="358764" cy="36507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2" name="TextBox 31"/>
                <p:cNvSpPr txBox="1">
                  <a:spLocks noChangeArrowheads="1"/>
                </p:cNvSpPr>
                <p:nvPr/>
              </p:nvSpPr>
              <p:spPr bwMode="auto">
                <a:xfrm rot="16200000" flipH="1">
                  <a:off x="4417310" y="2967167"/>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2400" b="1" kern="0" dirty="0">
                      <a:solidFill>
                        <a:schemeClr val="bg1"/>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1</a:t>
                  </a:r>
                </a:p>
              </p:txBody>
            </p:sp>
          </p:grpSp>
          <p:sp>
            <p:nvSpPr>
              <p:cNvPr id="29" name="TextBox 28"/>
              <p:cNvSpPr txBox="1">
                <a:spLocks noChangeArrowheads="1"/>
              </p:cNvSpPr>
              <p:nvPr/>
            </p:nvSpPr>
            <p:spPr bwMode="auto">
              <a:xfrm rot="13520054" flipH="1">
                <a:off x="3133927" y="2757368"/>
                <a:ext cx="1322217" cy="23958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10" name="组合 29"/>
            <p:cNvGrpSpPr>
              <a:grpSpLocks/>
            </p:cNvGrpSpPr>
            <p:nvPr/>
          </p:nvGrpSpPr>
          <p:grpSpPr bwMode="auto">
            <a:xfrm>
              <a:off x="4256002" y="2016038"/>
              <a:ext cx="1323804" cy="2357454"/>
              <a:chOff x="3335818" y="1571612"/>
              <a:chExt cx="1323804" cy="2357454"/>
            </a:xfrm>
          </p:grpSpPr>
          <p:grpSp>
            <p:nvGrpSpPr>
              <p:cNvPr id="23" name="组合 30"/>
              <p:cNvGrpSpPr>
                <a:grpSpLocks/>
              </p:cNvGrpSpPr>
              <p:nvPr/>
            </p:nvGrpSpPr>
            <p:grpSpPr bwMode="auto">
              <a:xfrm>
                <a:off x="3500430" y="1571612"/>
                <a:ext cx="1132208" cy="2357454"/>
                <a:chOff x="3776187" y="1300164"/>
                <a:chExt cx="1132208" cy="2357454"/>
              </a:xfrm>
            </p:grpSpPr>
            <p:sp>
              <p:nvSpPr>
                <p:cNvPr id="25" name="矩形 24"/>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矩形 25"/>
                <p:cNvSpPr/>
                <p:nvPr/>
              </p:nvSpPr>
              <p:spPr>
                <a:xfrm rot="18925896">
                  <a:off x="4495698" y="3020961"/>
                  <a:ext cx="357142" cy="363527"/>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7" name="TextBox 26"/>
                <p:cNvSpPr txBox="1">
                  <a:spLocks noChangeArrowheads="1"/>
                </p:cNvSpPr>
                <p:nvPr/>
              </p:nvSpPr>
              <p:spPr bwMode="auto">
                <a:xfrm flipH="1">
                  <a:off x="4479825" y="2936826"/>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2400" b="1" kern="0" dirty="0">
                      <a:solidFill>
                        <a:schemeClr val="bg1">
                          <a:lumMod val="50000"/>
                        </a:schemeClr>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2</a:t>
                  </a:r>
                </a:p>
              </p:txBody>
            </p:sp>
          </p:grpSp>
          <p:sp>
            <p:nvSpPr>
              <p:cNvPr id="24" name="TextBox 23"/>
              <p:cNvSpPr txBox="1">
                <a:spLocks noChangeArrowheads="1"/>
              </p:cNvSpPr>
              <p:nvPr/>
            </p:nvSpPr>
            <p:spPr bwMode="auto">
              <a:xfrm rot="2684058" flipH="1">
                <a:off x="3335818" y="2966247"/>
                <a:ext cx="1323804" cy="23958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11" name="组合 41"/>
            <p:cNvGrpSpPr>
              <a:grpSpLocks/>
            </p:cNvGrpSpPr>
            <p:nvPr/>
          </p:nvGrpSpPr>
          <p:grpSpPr bwMode="auto">
            <a:xfrm rot="10800000">
              <a:off x="5614726" y="3460530"/>
              <a:ext cx="1099770" cy="2357454"/>
              <a:chOff x="3500430" y="1571612"/>
              <a:chExt cx="1099770" cy="2357454"/>
            </a:xfrm>
          </p:grpSpPr>
          <p:grpSp>
            <p:nvGrpSpPr>
              <p:cNvPr id="18" name="组合 42"/>
              <p:cNvGrpSpPr>
                <a:grpSpLocks/>
              </p:cNvGrpSpPr>
              <p:nvPr/>
            </p:nvGrpSpPr>
            <p:grpSpPr bwMode="auto">
              <a:xfrm>
                <a:off x="3500430" y="1571612"/>
                <a:ext cx="1099770" cy="2357454"/>
                <a:chOff x="3776187" y="1300164"/>
                <a:chExt cx="1099770" cy="2357454"/>
              </a:xfrm>
            </p:grpSpPr>
            <p:sp>
              <p:nvSpPr>
                <p:cNvPr id="20" name="矩形 19"/>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矩形 20"/>
                <p:cNvSpPr/>
                <p:nvPr/>
              </p:nvSpPr>
              <p:spPr>
                <a:xfrm rot="18925896">
                  <a:off x="4496594" y="3020961"/>
                  <a:ext cx="357141" cy="363527"/>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TextBox 21"/>
                <p:cNvSpPr txBox="1">
                  <a:spLocks noChangeArrowheads="1"/>
                </p:cNvSpPr>
                <p:nvPr/>
              </p:nvSpPr>
              <p:spPr bwMode="auto">
                <a:xfrm rot="10800000" flipH="1">
                  <a:off x="4447387" y="3043909"/>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2400" b="1" kern="0" dirty="0">
                      <a:solidFill>
                        <a:schemeClr val="bg1">
                          <a:lumMod val="50000"/>
                        </a:schemeClr>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4</a:t>
                  </a:r>
                </a:p>
              </p:txBody>
            </p:sp>
          </p:grpSp>
          <p:sp>
            <p:nvSpPr>
              <p:cNvPr id="19" name="TextBox 18"/>
              <p:cNvSpPr txBox="1">
                <a:spLocks noChangeArrowheads="1"/>
              </p:cNvSpPr>
              <p:nvPr/>
            </p:nvSpPr>
            <p:spPr bwMode="auto">
              <a:xfrm rot="13524886" flipH="1">
                <a:off x="3116809" y="2739251"/>
                <a:ext cx="1323934" cy="23956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12" name="组合 47"/>
            <p:cNvGrpSpPr>
              <a:grpSpLocks/>
            </p:cNvGrpSpPr>
            <p:nvPr/>
          </p:nvGrpSpPr>
          <p:grpSpPr bwMode="auto">
            <a:xfrm rot="-5400000">
              <a:off x="4160066" y="3374060"/>
              <a:ext cx="1323934" cy="2357454"/>
              <a:chOff x="3336086" y="1571612"/>
              <a:chExt cx="1323934" cy="2357454"/>
            </a:xfrm>
          </p:grpSpPr>
          <p:grpSp>
            <p:nvGrpSpPr>
              <p:cNvPr id="13" name="组合 48"/>
              <p:cNvGrpSpPr>
                <a:grpSpLocks/>
              </p:cNvGrpSpPr>
              <p:nvPr/>
            </p:nvGrpSpPr>
            <p:grpSpPr bwMode="auto">
              <a:xfrm>
                <a:off x="3500430" y="1571612"/>
                <a:ext cx="1140542" cy="2357454"/>
                <a:chOff x="3776187" y="1300164"/>
                <a:chExt cx="1140542" cy="2357454"/>
              </a:xfrm>
            </p:grpSpPr>
            <p:sp>
              <p:nvSpPr>
                <p:cNvPr id="15" name="矩形 14"/>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a:xfrm rot="18925896">
                  <a:off x="4477005" y="3009681"/>
                  <a:ext cx="357176" cy="36507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7" name="TextBox 16"/>
                <p:cNvSpPr txBox="1">
                  <a:spLocks noChangeArrowheads="1"/>
                </p:cNvSpPr>
                <p:nvPr/>
              </p:nvSpPr>
              <p:spPr bwMode="auto">
                <a:xfrm rot="5400000" flipH="1">
                  <a:off x="4502787" y="3021134"/>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2400" b="1" kern="0" dirty="0">
                      <a:solidFill>
                        <a:schemeClr val="bg1"/>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3</a:t>
                  </a:r>
                </a:p>
              </p:txBody>
            </p:sp>
          </p:grpSp>
          <p:sp>
            <p:nvSpPr>
              <p:cNvPr id="14" name="TextBox 13"/>
              <p:cNvSpPr txBox="1">
                <a:spLocks noChangeArrowheads="1"/>
              </p:cNvSpPr>
              <p:nvPr/>
            </p:nvSpPr>
            <p:spPr bwMode="auto">
              <a:xfrm rot="2684058" flipH="1">
                <a:off x="3336086" y="2966109"/>
                <a:ext cx="1323934" cy="23956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178" y="1254790"/>
            <a:ext cx="2909122" cy="3554985"/>
          </a:xfrm>
          <a:prstGeom prst="rect">
            <a:avLst/>
          </a:prstGeom>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1248272566"/>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151618" y="1075622"/>
            <a:ext cx="1469251" cy="1481197"/>
          </a:xfrm>
          <a:custGeom>
            <a:avLst/>
            <a:gdLst>
              <a:gd name="T0" fmla="*/ 771771 w 455"/>
              <a:gd name="T1" fmla="*/ 1576036 h 459"/>
              <a:gd name="T2" fmla="*/ 1560693 w 455"/>
              <a:gd name="T3" fmla="*/ 789735 h 459"/>
              <a:gd name="T4" fmla="*/ 771771 w 455"/>
              <a:gd name="T5" fmla="*/ 0 h 459"/>
              <a:gd name="T6" fmla="*/ 0 w 455"/>
              <a:gd name="T7" fmla="*/ 635222 h 459"/>
              <a:gd name="T8" fmla="*/ 17150 w 455"/>
              <a:gd name="T9" fmla="*/ 1576036 h 459"/>
              <a:gd name="T10" fmla="*/ 771771 w 455"/>
              <a:gd name="T11" fmla="*/ 1576036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19" name="Freeform 6"/>
          <p:cNvSpPr>
            <a:spLocks noChangeArrowheads="1"/>
          </p:cNvSpPr>
          <p:nvPr/>
        </p:nvSpPr>
        <p:spPr bwMode="auto">
          <a:xfrm>
            <a:off x="4124058" y="1109965"/>
            <a:ext cx="1472238" cy="1482689"/>
          </a:xfrm>
          <a:custGeom>
            <a:avLst/>
            <a:gdLst>
              <a:gd name="T0" fmla="*/ 775662 w 456"/>
              <a:gd name="T1" fmla="*/ 1576036 h 459"/>
              <a:gd name="T2" fmla="*/ 1565053 w 456"/>
              <a:gd name="T3" fmla="*/ 786301 h 459"/>
              <a:gd name="T4" fmla="*/ 775662 w 456"/>
              <a:gd name="T5" fmla="*/ 0 h 459"/>
              <a:gd name="T6" fmla="*/ 0 w 456"/>
              <a:gd name="T7" fmla="*/ 635222 h 459"/>
              <a:gd name="T8" fmla="*/ 17161 w 456"/>
              <a:gd name="T9" fmla="*/ 1576036 h 459"/>
              <a:gd name="T10" fmla="*/ 775662 w 456"/>
              <a:gd name="T11" fmla="*/ 1576036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5" name="Freeform 7"/>
          <p:cNvSpPr>
            <a:spLocks noChangeArrowheads="1"/>
          </p:cNvSpPr>
          <p:nvPr/>
        </p:nvSpPr>
        <p:spPr bwMode="auto">
          <a:xfrm>
            <a:off x="6184593" y="1092047"/>
            <a:ext cx="1472238" cy="1484183"/>
          </a:xfrm>
          <a:custGeom>
            <a:avLst/>
            <a:gdLst>
              <a:gd name="T0" fmla="*/ 775662 w 456"/>
              <a:gd name="T1" fmla="*/ 1578942 h 460"/>
              <a:gd name="T2" fmla="*/ 1565053 w 456"/>
              <a:gd name="T3" fmla="*/ 789471 h 460"/>
              <a:gd name="T4" fmla="*/ 775662 w 456"/>
              <a:gd name="T5" fmla="*/ 0 h 460"/>
              <a:gd name="T6" fmla="*/ 0 w 456"/>
              <a:gd name="T7" fmla="*/ 638442 h 460"/>
              <a:gd name="T8" fmla="*/ 17161 w 456"/>
              <a:gd name="T9" fmla="*/ 1578942 h 460"/>
              <a:gd name="T10" fmla="*/ 775662 w 456"/>
              <a:gd name="T11" fmla="*/ 1578942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6" name="Freeform 378"/>
          <p:cNvSpPr>
            <a:spLocks noChangeArrowheads="1"/>
          </p:cNvSpPr>
          <p:nvPr/>
        </p:nvSpPr>
        <p:spPr bwMode="auto">
          <a:xfrm>
            <a:off x="1273650" y="2770338"/>
            <a:ext cx="822721" cy="209040"/>
          </a:xfrm>
          <a:custGeom>
            <a:avLst/>
            <a:gdLst>
              <a:gd name="T0" fmla="*/ 874802 w 255"/>
              <a:gd name="T1" fmla="*/ 112831 h 65"/>
              <a:gd name="T2" fmla="*/ 819912 w 255"/>
              <a:gd name="T3" fmla="*/ 0 h 65"/>
              <a:gd name="T4" fmla="*/ 58320 w 255"/>
              <a:gd name="T5" fmla="*/ 0 h 65"/>
              <a:gd name="T6" fmla="*/ 0 w 255"/>
              <a:gd name="T7" fmla="*/ 112831 h 65"/>
              <a:gd name="T8" fmla="*/ 0 w 255"/>
              <a:gd name="T9" fmla="*/ 112831 h 65"/>
              <a:gd name="T10" fmla="*/ 58320 w 255"/>
              <a:gd name="T11" fmla="*/ 222243 h 65"/>
              <a:gd name="T12" fmla="*/ 819912 w 255"/>
              <a:gd name="T13" fmla="*/ 222243 h 65"/>
              <a:gd name="T14" fmla="*/ 874802 w 255"/>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7" name="Freeform 379"/>
          <p:cNvSpPr>
            <a:spLocks noChangeArrowheads="1"/>
          </p:cNvSpPr>
          <p:nvPr/>
        </p:nvSpPr>
        <p:spPr bwMode="auto">
          <a:xfrm>
            <a:off x="2118769" y="2770338"/>
            <a:ext cx="827201" cy="209040"/>
          </a:xfrm>
          <a:custGeom>
            <a:avLst/>
            <a:gdLst>
              <a:gd name="T0" fmla="*/ 879162 w 256"/>
              <a:gd name="T1" fmla="*/ 112831 h 65"/>
              <a:gd name="T2" fmla="*/ 820780 w 256"/>
              <a:gd name="T3" fmla="*/ 0 h 65"/>
              <a:gd name="T4" fmla="*/ 58382 w 256"/>
              <a:gd name="T5" fmla="*/ 0 h 65"/>
              <a:gd name="T6" fmla="*/ 0 w 256"/>
              <a:gd name="T7" fmla="*/ 112831 h 65"/>
              <a:gd name="T8" fmla="*/ 0 w 256"/>
              <a:gd name="T9" fmla="*/ 112831 h 65"/>
              <a:gd name="T10" fmla="*/ 58382 w 256"/>
              <a:gd name="T11" fmla="*/ 222243 h 65"/>
              <a:gd name="T12" fmla="*/ 820780 w 256"/>
              <a:gd name="T13" fmla="*/ 222243 h 65"/>
              <a:gd name="T14" fmla="*/ 879162 w 256"/>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8" name="Freeform 380"/>
          <p:cNvSpPr>
            <a:spLocks noChangeArrowheads="1"/>
          </p:cNvSpPr>
          <p:nvPr/>
        </p:nvSpPr>
        <p:spPr bwMode="auto">
          <a:xfrm>
            <a:off x="2842942" y="2770338"/>
            <a:ext cx="1333376" cy="209040"/>
          </a:xfrm>
          <a:custGeom>
            <a:avLst/>
            <a:gdLst>
              <a:gd name="T0" fmla="*/ 1418283 w 413"/>
              <a:gd name="T1" fmla="*/ 112831 h 65"/>
              <a:gd name="T2" fmla="*/ 1359903 w 413"/>
              <a:gd name="T3" fmla="*/ 0 h 65"/>
              <a:gd name="T4" fmla="*/ 58380 w 413"/>
              <a:gd name="T5" fmla="*/ 0 h 65"/>
              <a:gd name="T6" fmla="*/ 0 w 413"/>
              <a:gd name="T7" fmla="*/ 112831 h 65"/>
              <a:gd name="T8" fmla="*/ 0 w 413"/>
              <a:gd name="T9" fmla="*/ 112831 h 65"/>
              <a:gd name="T10" fmla="*/ 58380 w 413"/>
              <a:gd name="T11" fmla="*/ 222243 h 65"/>
              <a:gd name="T12" fmla="*/ 1359903 w 413"/>
              <a:gd name="T13" fmla="*/ 222243 h 65"/>
              <a:gd name="T14" fmla="*/ 1418283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9" name="Freeform 381"/>
          <p:cNvSpPr>
            <a:spLocks noChangeArrowheads="1"/>
          </p:cNvSpPr>
          <p:nvPr/>
        </p:nvSpPr>
        <p:spPr bwMode="auto">
          <a:xfrm>
            <a:off x="3828416" y="2770338"/>
            <a:ext cx="1331882" cy="209040"/>
          </a:xfrm>
          <a:custGeom>
            <a:avLst/>
            <a:gdLst>
              <a:gd name="T0" fmla="*/ 1416831 w 413"/>
              <a:gd name="T1" fmla="*/ 112831 h 65"/>
              <a:gd name="T2" fmla="*/ 1358511 w 413"/>
              <a:gd name="T3" fmla="*/ 0 h 65"/>
              <a:gd name="T4" fmla="*/ 58320 w 413"/>
              <a:gd name="T5" fmla="*/ 0 h 65"/>
              <a:gd name="T6" fmla="*/ 0 w 413"/>
              <a:gd name="T7" fmla="*/ 112831 h 65"/>
              <a:gd name="T8" fmla="*/ 0 w 413"/>
              <a:gd name="T9" fmla="*/ 112831 h 65"/>
              <a:gd name="T10" fmla="*/ 58320 w 413"/>
              <a:gd name="T11" fmla="*/ 222243 h 65"/>
              <a:gd name="T12" fmla="*/ 1358511 w 413"/>
              <a:gd name="T13" fmla="*/ 222243 h 65"/>
              <a:gd name="T14" fmla="*/ 1416831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40" name="Freeform 382"/>
          <p:cNvSpPr>
            <a:spLocks noChangeArrowheads="1"/>
          </p:cNvSpPr>
          <p:nvPr/>
        </p:nvSpPr>
        <p:spPr bwMode="auto">
          <a:xfrm>
            <a:off x="5034874" y="2770338"/>
            <a:ext cx="2529382" cy="209040"/>
          </a:xfrm>
          <a:custGeom>
            <a:avLst/>
            <a:gdLst>
              <a:gd name="T0" fmla="*/ 2689798 w 514"/>
              <a:gd name="T1" fmla="*/ 112831 h 65"/>
              <a:gd name="T2" fmla="*/ 2600835 w 514"/>
              <a:gd name="T3" fmla="*/ 0 h 65"/>
              <a:gd name="T4" fmla="*/ 88962 w 514"/>
              <a:gd name="T5" fmla="*/ 0 h 65"/>
              <a:gd name="T6" fmla="*/ 0 w 514"/>
              <a:gd name="T7" fmla="*/ 112831 h 65"/>
              <a:gd name="T8" fmla="*/ 0 w 514"/>
              <a:gd name="T9" fmla="*/ 112831 h 65"/>
              <a:gd name="T10" fmla="*/ 88962 w 514"/>
              <a:gd name="T11" fmla="*/ 222243 h 65"/>
              <a:gd name="T12" fmla="*/ 2600835 w 514"/>
              <a:gd name="T13" fmla="*/ 222243 h 65"/>
              <a:gd name="T14" fmla="*/ 2689798 w 514"/>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41" name="Oval 414"/>
          <p:cNvSpPr>
            <a:spLocks noChangeArrowheads="1"/>
          </p:cNvSpPr>
          <p:nvPr/>
        </p:nvSpPr>
        <p:spPr bwMode="auto">
          <a:xfrm>
            <a:off x="6241333" y="2664325"/>
            <a:ext cx="452422" cy="4494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sym typeface="宋体" pitchFamily="2" charset="-122"/>
            </a:endParaRPr>
          </a:p>
        </p:txBody>
      </p:sp>
      <p:sp>
        <p:nvSpPr>
          <p:cNvPr id="42" name="Oval 415"/>
          <p:cNvSpPr>
            <a:spLocks noChangeArrowheads="1"/>
          </p:cNvSpPr>
          <p:nvPr/>
        </p:nvSpPr>
        <p:spPr bwMode="auto">
          <a:xfrm>
            <a:off x="6374223" y="2782283"/>
            <a:ext cx="186642" cy="185150"/>
          </a:xfrm>
          <a:prstGeom prst="ellipse">
            <a:avLst/>
          </a:pr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pitchFamily="34" charset="-122"/>
              <a:cs typeface="+mn-cs"/>
              <a:sym typeface="宋体" pitchFamily="2" charset="-122"/>
            </a:endParaRPr>
          </a:p>
        </p:txBody>
      </p:sp>
      <p:sp>
        <p:nvSpPr>
          <p:cNvPr id="43" name="Oval 416"/>
          <p:cNvSpPr>
            <a:spLocks noChangeArrowheads="1"/>
          </p:cNvSpPr>
          <p:nvPr/>
        </p:nvSpPr>
        <p:spPr bwMode="auto">
          <a:xfrm>
            <a:off x="4043428" y="2650888"/>
            <a:ext cx="450929" cy="44943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sym typeface="宋体" pitchFamily="2" charset="-122"/>
            </a:endParaRPr>
          </a:p>
        </p:txBody>
      </p:sp>
      <p:sp>
        <p:nvSpPr>
          <p:cNvPr id="44" name="Oval 417"/>
          <p:cNvSpPr>
            <a:spLocks noChangeArrowheads="1"/>
          </p:cNvSpPr>
          <p:nvPr/>
        </p:nvSpPr>
        <p:spPr bwMode="auto">
          <a:xfrm>
            <a:off x="4176319" y="2782283"/>
            <a:ext cx="186642" cy="185150"/>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pitchFamily="34" charset="-122"/>
              <a:cs typeface="+mn-cs"/>
              <a:sym typeface="宋体" pitchFamily="2" charset="-122"/>
            </a:endParaRPr>
          </a:p>
        </p:txBody>
      </p:sp>
      <p:sp>
        <p:nvSpPr>
          <p:cNvPr id="45" name="Oval 416"/>
          <p:cNvSpPr>
            <a:spLocks noChangeArrowheads="1"/>
          </p:cNvSpPr>
          <p:nvPr/>
        </p:nvSpPr>
        <p:spPr bwMode="auto">
          <a:xfrm>
            <a:off x="1878373" y="2650888"/>
            <a:ext cx="450929" cy="44943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sym typeface="宋体" pitchFamily="2" charset="-122"/>
            </a:endParaRPr>
          </a:p>
        </p:txBody>
      </p:sp>
      <p:sp>
        <p:nvSpPr>
          <p:cNvPr id="47" name="Oval 417"/>
          <p:cNvSpPr>
            <a:spLocks noChangeArrowheads="1"/>
          </p:cNvSpPr>
          <p:nvPr/>
        </p:nvSpPr>
        <p:spPr bwMode="auto">
          <a:xfrm>
            <a:off x="2011263" y="2782283"/>
            <a:ext cx="188136" cy="185150"/>
          </a:xfrm>
          <a:prstGeom prst="ellipse">
            <a:avLst/>
          </a:pr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pitchFamily="34" charset="-122"/>
              <a:cs typeface="+mn-cs"/>
              <a:sym typeface="宋体" pitchFamily="2" charset="-122"/>
            </a:endParaRPr>
          </a:p>
        </p:txBody>
      </p:sp>
      <p:sp>
        <p:nvSpPr>
          <p:cNvPr id="48" name="TextBox 692"/>
          <p:cNvSpPr>
            <a:spLocks noChangeArrowheads="1"/>
          </p:cNvSpPr>
          <p:nvPr/>
        </p:nvSpPr>
        <p:spPr bwMode="auto">
          <a:xfrm>
            <a:off x="2293466" y="1369771"/>
            <a:ext cx="854807"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41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Arial" pitchFamily="34" charset="0"/>
              </a:rPr>
              <a:t>添加标题</a:t>
            </a:r>
          </a:p>
        </p:txBody>
      </p:sp>
      <p:sp>
        <p:nvSpPr>
          <p:cNvPr id="49" name="矩形 1"/>
          <p:cNvSpPr>
            <a:spLocks noChangeArrowheads="1"/>
          </p:cNvSpPr>
          <p:nvPr/>
        </p:nvSpPr>
        <p:spPr bwMode="auto">
          <a:xfrm>
            <a:off x="2206863" y="1778892"/>
            <a:ext cx="1351294" cy="58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847" b="0" i="0" u="none" strike="noStrike" kern="1200" cap="none" spc="0" normalizeH="0" baseline="0" noProof="0" dirty="0">
              <a:ln>
                <a:noFill/>
              </a:ln>
              <a:solidFill>
                <a:srgbClr val="242D3C"/>
              </a:solidFill>
              <a:effectLst/>
              <a:uLnTx/>
              <a:uFillTx/>
              <a:latin typeface="微软雅黑" pitchFamily="34" charset="-122"/>
              <a:ea typeface="微软雅黑" pitchFamily="34" charset="-122"/>
              <a:cs typeface="+mn-cs"/>
              <a:sym typeface="微软雅黑" pitchFamily="34" charset="-122"/>
            </a:endParaRPr>
          </a:p>
        </p:txBody>
      </p:sp>
      <p:sp>
        <p:nvSpPr>
          <p:cNvPr id="50" name="TextBox 692"/>
          <p:cNvSpPr>
            <a:spLocks noChangeArrowheads="1"/>
          </p:cNvSpPr>
          <p:nvPr/>
        </p:nvSpPr>
        <p:spPr bwMode="auto">
          <a:xfrm>
            <a:off x="4261427" y="1369771"/>
            <a:ext cx="854807"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41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Arial" pitchFamily="34" charset="0"/>
              </a:rPr>
              <a:t>添加标题</a:t>
            </a:r>
          </a:p>
        </p:txBody>
      </p:sp>
      <p:sp>
        <p:nvSpPr>
          <p:cNvPr id="51" name="矩形 1"/>
          <p:cNvSpPr>
            <a:spLocks noChangeArrowheads="1"/>
          </p:cNvSpPr>
          <p:nvPr/>
        </p:nvSpPr>
        <p:spPr bwMode="auto">
          <a:xfrm>
            <a:off x="4176318" y="1778892"/>
            <a:ext cx="1349800" cy="58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847" b="0" i="0" u="none" strike="noStrike" kern="1200" cap="none" spc="0" normalizeH="0" baseline="0" noProof="0" dirty="0">
              <a:ln>
                <a:noFill/>
              </a:ln>
              <a:solidFill>
                <a:srgbClr val="242D3C"/>
              </a:solidFill>
              <a:effectLst/>
              <a:uLnTx/>
              <a:uFillTx/>
              <a:latin typeface="微软雅黑" pitchFamily="34" charset="-122"/>
              <a:ea typeface="微软雅黑" pitchFamily="34" charset="-122"/>
              <a:cs typeface="+mn-cs"/>
              <a:sym typeface="微软雅黑" pitchFamily="34" charset="-122"/>
            </a:endParaRPr>
          </a:p>
        </p:txBody>
      </p:sp>
      <p:sp>
        <p:nvSpPr>
          <p:cNvPr id="52" name="TextBox 692"/>
          <p:cNvSpPr>
            <a:spLocks noChangeArrowheads="1"/>
          </p:cNvSpPr>
          <p:nvPr/>
        </p:nvSpPr>
        <p:spPr bwMode="auto">
          <a:xfrm>
            <a:off x="6327935" y="1369771"/>
            <a:ext cx="854807"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41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Arial" pitchFamily="34" charset="0"/>
              </a:rPr>
              <a:t>添加标题</a:t>
            </a:r>
          </a:p>
        </p:txBody>
      </p:sp>
      <p:sp>
        <p:nvSpPr>
          <p:cNvPr id="53" name="矩形 1"/>
          <p:cNvSpPr>
            <a:spLocks noChangeArrowheads="1"/>
          </p:cNvSpPr>
          <p:nvPr/>
        </p:nvSpPr>
        <p:spPr bwMode="auto">
          <a:xfrm>
            <a:off x="6242826" y="1778892"/>
            <a:ext cx="1349800" cy="58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84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847" b="0" i="0" u="none" strike="noStrike" kern="1200" cap="none" spc="0" normalizeH="0" baseline="0" noProof="0" dirty="0">
              <a:ln>
                <a:noFill/>
              </a:ln>
              <a:solidFill>
                <a:srgbClr val="242D3C"/>
              </a:solidFill>
              <a:effectLst/>
              <a:uLnTx/>
              <a:uFillTx/>
              <a:latin typeface="微软雅黑" pitchFamily="34" charset="-122"/>
              <a:ea typeface="微软雅黑" pitchFamily="34" charset="-122"/>
              <a:cs typeface="+mn-cs"/>
              <a:sym typeface="微软雅黑" pitchFamily="34" charset="-122"/>
            </a:endParaRPr>
          </a:p>
        </p:txBody>
      </p:sp>
      <p:sp>
        <p:nvSpPr>
          <p:cNvPr id="54" name="TextBox 692"/>
          <p:cNvSpPr>
            <a:spLocks noChangeArrowheads="1"/>
          </p:cNvSpPr>
          <p:nvPr/>
        </p:nvSpPr>
        <p:spPr bwMode="auto">
          <a:xfrm>
            <a:off x="1379663" y="3346692"/>
            <a:ext cx="1720429" cy="54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3104" b="1" i="0" u="none" strike="noStrike" kern="1200" cap="none" spc="0" normalizeH="0" baseline="0" noProof="0">
                <a:ln>
                  <a:noFill/>
                </a:ln>
                <a:solidFill>
                  <a:srgbClr val="284848"/>
                </a:solidFill>
                <a:effectLst/>
                <a:uLnTx/>
                <a:uFillTx/>
                <a:latin typeface="微软雅黑" pitchFamily="34" charset="-122"/>
                <a:ea typeface="微软雅黑" pitchFamily="34" charset="-122"/>
                <a:cs typeface="+mn-cs"/>
                <a:sym typeface="Arial" pitchFamily="34" charset="0"/>
              </a:rPr>
              <a:t>添加标题</a:t>
            </a:r>
          </a:p>
        </p:txBody>
      </p:sp>
      <p:sp>
        <p:nvSpPr>
          <p:cNvPr id="55" name="矩形 1"/>
          <p:cNvSpPr>
            <a:spLocks noChangeArrowheads="1"/>
          </p:cNvSpPr>
          <p:nvPr/>
        </p:nvSpPr>
        <p:spPr bwMode="auto">
          <a:xfrm>
            <a:off x="3487980" y="3430307"/>
            <a:ext cx="4076277" cy="49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请在这里输入您要的内容请在这里输入您要的内容请在这里输入您要的内容</a:t>
            </a:r>
            <a:endParaRPr kumimoji="0" lang="en-US" altLang="zh-CN" sz="94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请在这里输入您要的内容请在这里输入您要的内容请在这里输入您要的内容</a:t>
            </a:r>
            <a:endParaRPr kumimoji="0" lang="en-US" altLang="zh-CN" sz="94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请在这里输入您要的内容请在这里输入您要的内容请在这里输入您要的内容</a:t>
            </a:r>
            <a:endParaRPr kumimoji="0" lang="en-US" altLang="zh-CN" sz="94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p:txBody>
      </p:sp>
      <p:sp>
        <p:nvSpPr>
          <p:cNvPr id="56" name="直接连接符 31"/>
          <p:cNvSpPr>
            <a:spLocks noChangeShapeType="1"/>
          </p:cNvSpPr>
          <p:nvPr/>
        </p:nvSpPr>
        <p:spPr bwMode="auto">
          <a:xfrm>
            <a:off x="2280028" y="1731112"/>
            <a:ext cx="1196006" cy="0"/>
          </a:xfrm>
          <a:prstGeom prst="line">
            <a:avLst/>
          </a:prstGeom>
          <a:noFill/>
          <a:ln w="9525">
            <a:solidFill>
              <a:schemeClr val="bg1"/>
            </a:solidFill>
            <a:miter lim="800000"/>
            <a:headEnd/>
            <a:tailEnd/>
          </a:ln>
          <a:extLst>
            <a:ext uri="{909E8E84-426E-40DD-AFC4-6F175D3DCCD1}">
              <a14:hiddenFill xmlns:a14="http://schemas.microsoft.com/office/drawing/2010/main">
                <a:noFill/>
              </a14:hiddenFill>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57" name="直接连接符 32"/>
          <p:cNvSpPr>
            <a:spLocks noChangeShapeType="1"/>
          </p:cNvSpPr>
          <p:nvPr/>
        </p:nvSpPr>
        <p:spPr bwMode="auto">
          <a:xfrm>
            <a:off x="4242016" y="1731112"/>
            <a:ext cx="1194513" cy="0"/>
          </a:xfrm>
          <a:prstGeom prst="line">
            <a:avLst/>
          </a:prstGeom>
          <a:noFill/>
          <a:ln w="9525">
            <a:solidFill>
              <a:schemeClr val="bg1"/>
            </a:solidFill>
            <a:miter lim="800000"/>
            <a:headEnd/>
            <a:tailEnd/>
          </a:ln>
          <a:extLst>
            <a:ext uri="{909E8E84-426E-40DD-AFC4-6F175D3DCCD1}">
              <a14:hiddenFill xmlns:a14="http://schemas.microsoft.com/office/drawing/2010/main">
                <a:noFill/>
              </a14:hiddenFill>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58" name="直接连接符 33"/>
          <p:cNvSpPr>
            <a:spLocks noChangeShapeType="1"/>
          </p:cNvSpPr>
          <p:nvPr/>
        </p:nvSpPr>
        <p:spPr bwMode="auto">
          <a:xfrm>
            <a:off x="6295086" y="1731112"/>
            <a:ext cx="1196007" cy="0"/>
          </a:xfrm>
          <a:prstGeom prst="line">
            <a:avLst/>
          </a:prstGeom>
          <a:noFill/>
          <a:ln w="9525">
            <a:solidFill>
              <a:schemeClr val="bg1"/>
            </a:solidFill>
            <a:miter lim="800000"/>
            <a:headEnd/>
            <a:tailEnd/>
          </a:ln>
          <a:extLst>
            <a:ext uri="{909E8E84-426E-40DD-AFC4-6F175D3DCCD1}">
              <a14:hiddenFill xmlns:a14="http://schemas.microsoft.com/office/drawing/2010/main">
                <a:noFill/>
              </a14:hiddenFill>
            </a:ext>
          </a:extLst>
        </p:spPr>
        <p:txBody>
          <a:bodyPr lIns="64495" tIns="32247" rIns="64495" bIns="32247"/>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85605497"/>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nodeType="afterGroup">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childTnLst>
                          </p:cTn>
                        </p:par>
                        <p:par>
                          <p:cTn id="26" fill="hold" nodeType="afterGroup">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nodeType="afterGroup">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randombar(horizontal)">
                                      <p:cBhvr>
                                        <p:cTn id="35" dur="500"/>
                                        <p:tgtEl>
                                          <p:spTgt spid="18"/>
                                        </p:tgtEl>
                                      </p:cBhvr>
                                    </p:animEffect>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left)">
                                      <p:cBhvr>
                                        <p:cTn id="39" dur="500"/>
                                        <p:tgtEl>
                                          <p:spTgt spid="5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ipe(left)">
                                      <p:cBhvr>
                                        <p:cTn id="45" dur="500"/>
                                        <p:tgtEl>
                                          <p:spTgt spid="49"/>
                                        </p:tgtEl>
                                      </p:cBhvr>
                                    </p:animEffect>
                                  </p:childTnLst>
                                </p:cTn>
                              </p:par>
                            </p:childTnLst>
                          </p:cTn>
                        </p:par>
                        <p:par>
                          <p:cTn id="46" fill="hold" nodeType="afterGroup">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nodeType="afterGroup">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500" fill="hold"/>
                                        <p:tgtEl>
                                          <p:spTgt spid="44"/>
                                        </p:tgtEl>
                                        <p:attrNameLst>
                                          <p:attrName>ppt_w</p:attrName>
                                        </p:attrNameLst>
                                      </p:cBhvr>
                                      <p:tavLst>
                                        <p:tav tm="0">
                                          <p:val>
                                            <p:fltVal val="0"/>
                                          </p:val>
                                        </p:tav>
                                        <p:tav tm="100000">
                                          <p:val>
                                            <p:strVal val="#ppt_w"/>
                                          </p:val>
                                        </p:tav>
                                      </p:tavLst>
                                    </p:anim>
                                    <p:anim calcmode="lin" valueType="num">
                                      <p:cBhvr>
                                        <p:cTn id="56" dur="500" fill="hold"/>
                                        <p:tgtEl>
                                          <p:spTgt spid="44"/>
                                        </p:tgtEl>
                                        <p:attrNameLst>
                                          <p:attrName>ppt_h</p:attrName>
                                        </p:attrNameLst>
                                      </p:cBhvr>
                                      <p:tavLst>
                                        <p:tav tm="0">
                                          <p:val>
                                            <p:fltVal val="0"/>
                                          </p:val>
                                        </p:tav>
                                        <p:tav tm="100000">
                                          <p:val>
                                            <p:strVal val="#ppt_h"/>
                                          </p:val>
                                        </p:tav>
                                      </p:tavLst>
                                    </p:anim>
                                    <p:animEffect transition="in" filter="fade">
                                      <p:cBhvr>
                                        <p:cTn id="57" dur="500"/>
                                        <p:tgtEl>
                                          <p:spTgt spid="44"/>
                                        </p:tgtEl>
                                      </p:cBhvr>
                                    </p:animEffect>
                                  </p:childTnLst>
                                </p:cTn>
                              </p:par>
                            </p:childTnLst>
                          </p:cTn>
                        </p:par>
                        <p:par>
                          <p:cTn id="58" fill="hold" nodeType="afterGroup">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nodeType="afterGroup">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500"/>
                                        <p:tgtEl>
                                          <p:spTgt spid="5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left)">
                                      <p:cBhvr>
                                        <p:cTn id="71" dur="500"/>
                                        <p:tgtEl>
                                          <p:spTgt spid="51"/>
                                        </p:tgtEl>
                                      </p:cBhvr>
                                    </p:animEffect>
                                  </p:childTnLst>
                                </p:cTn>
                              </p:par>
                            </p:childTnLst>
                          </p:cTn>
                        </p:par>
                        <p:par>
                          <p:cTn id="72" fill="hold" nodeType="afterGroup">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animEffect transition="in" filter="fade">
                                      <p:cBhvr>
                                        <p:cTn id="77" dur="500"/>
                                        <p:tgtEl>
                                          <p:spTgt spid="41"/>
                                        </p:tgtEl>
                                      </p:cBhvr>
                                    </p:animEffect>
                                  </p:childTnLst>
                                </p:cTn>
                              </p:par>
                            </p:childTnLst>
                          </p:cTn>
                        </p:par>
                        <p:par>
                          <p:cTn id="78" fill="hold" nodeType="afterGroup">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childTnLst>
                          </p:cTn>
                        </p:par>
                        <p:par>
                          <p:cTn id="84" fill="hold" nodeType="afterGroup">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randombar(horizontal)">
                                      <p:cBhvr>
                                        <p:cTn id="87" dur="500"/>
                                        <p:tgtEl>
                                          <p:spTgt spid="35"/>
                                        </p:tgtEl>
                                      </p:cBhvr>
                                    </p:animEffect>
                                  </p:childTnLst>
                                </p:cTn>
                              </p:par>
                            </p:childTnLst>
                          </p:cTn>
                        </p:par>
                        <p:par>
                          <p:cTn id="88" fill="hold" nodeType="afterGroup">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500"/>
                                        <p:tgtEl>
                                          <p:spTgt spid="58"/>
                                        </p:tgtEl>
                                      </p:cBhvr>
                                    </p:animEffect>
                                  </p:childTnLst>
                                </p:cTn>
                              </p:par>
                            </p:childTnLst>
                          </p:cTn>
                        </p:par>
                        <p:par>
                          <p:cTn id="92" fill="hold" nodeType="afterGroup">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nodeType="afterGroup">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left)">
                                      <p:cBhvr>
                                        <p:cTn id="99" dur="500"/>
                                        <p:tgtEl>
                                          <p:spTgt spid="52"/>
                                        </p:tgtEl>
                                      </p:cBhvr>
                                    </p:animEffect>
                                  </p:childTnLst>
                                </p:cTn>
                              </p:par>
                            </p:childTnLst>
                          </p:cTn>
                        </p:par>
                        <p:par>
                          <p:cTn id="100" fill="hold" nodeType="afterGroup">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par>
                          <p:cTn id="106" fill="hold" nodeType="afterGroup">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55"/>
                                        </p:tgtEl>
                                        <p:attrNameLst>
                                          <p:attrName>ppt_y</p:attrName>
                                        </p:attrNameLst>
                                      </p:cBhvr>
                                      <p:tavLst>
                                        <p:tav tm="0">
                                          <p:val>
                                            <p:strVal val="#ppt_y"/>
                                          </p:val>
                                        </p:tav>
                                        <p:tav tm="100000">
                                          <p:val>
                                            <p:strVal val="#ppt_y"/>
                                          </p:val>
                                        </p:tav>
                                      </p:tavLst>
                                    </p:anim>
                                    <p:anim calcmode="lin" valueType="num">
                                      <p:cBhvr>
                                        <p:cTn id="111"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a:grpSpLocks/>
          </p:cNvGrpSpPr>
          <p:nvPr/>
        </p:nvGrpSpPr>
        <p:grpSpPr bwMode="auto">
          <a:xfrm>
            <a:off x="3014257" y="1796064"/>
            <a:ext cx="2629423" cy="2595080"/>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a:cs typeface="+mn-cs"/>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787"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3" name="组合 55"/>
          <p:cNvGrpSpPr>
            <a:grpSpLocks/>
          </p:cNvGrpSpPr>
          <p:nvPr/>
        </p:nvGrpSpPr>
        <p:grpSpPr bwMode="auto">
          <a:xfrm>
            <a:off x="5328627" y="1319751"/>
            <a:ext cx="1790277" cy="176788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a:cs typeface="+mn-cs"/>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223"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altLang="zh-CN" sz="1223"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4" name="组合 58"/>
          <p:cNvGrpSpPr>
            <a:grpSpLocks/>
          </p:cNvGrpSpPr>
          <p:nvPr/>
        </p:nvGrpSpPr>
        <p:grpSpPr bwMode="auto">
          <a:xfrm>
            <a:off x="1083625" y="1584037"/>
            <a:ext cx="2075467" cy="2054563"/>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a:cs typeface="+mn-cs"/>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11"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62" name="Freeform 10"/>
          <p:cNvSpPr>
            <a:spLocks/>
          </p:cNvSpPr>
          <p:nvPr/>
        </p:nvSpPr>
        <p:spPr bwMode="auto">
          <a:xfrm>
            <a:off x="1686855" y="4388157"/>
            <a:ext cx="4924381" cy="334464"/>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0314" rtl="0" eaLnBrk="1" fontAlgn="base" latinLnBrk="0" hangingPunct="1">
              <a:lnSpc>
                <a:spcPct val="100000"/>
              </a:lnSpc>
              <a:spcBef>
                <a:spcPct val="0"/>
              </a:spcBef>
              <a:spcAft>
                <a:spcPct val="0"/>
              </a:spcAft>
              <a:buClrTx/>
              <a:buSzTx/>
              <a:buFontTx/>
              <a:buNone/>
              <a:tabLst/>
              <a:defRPr/>
            </a:pPr>
            <a:endParaRPr kumimoji="0" lang="en-US" sz="1411" b="0" i="0" u="none" strike="noStrike" kern="0" cap="none" spc="0" normalizeH="0" baseline="0" noProof="0" dirty="0">
              <a:ln>
                <a:noFill/>
              </a:ln>
              <a:solidFill>
                <a:sysClr val="window" lastClr="FFFFFF"/>
              </a:solidFill>
              <a:effectLst/>
              <a:uLnTx/>
              <a:uFillTx/>
              <a:latin typeface="微软雅黑" pitchFamily="34" charset="-122"/>
              <a:ea typeface="微软雅黑"/>
              <a:cs typeface="+mn-cs"/>
            </a:endParaRPr>
          </a:p>
        </p:txBody>
      </p:sp>
      <p:sp>
        <p:nvSpPr>
          <p:cNvPr id="63" name="TextBox 53"/>
          <p:cNvSpPr txBox="1">
            <a:spLocks noChangeArrowheads="1"/>
          </p:cNvSpPr>
          <p:nvPr/>
        </p:nvSpPr>
        <p:spPr bwMode="auto">
          <a:xfrm>
            <a:off x="1141858" y="1218218"/>
            <a:ext cx="1729058" cy="309028"/>
          </a:xfrm>
          <a:prstGeom prst="rect">
            <a:avLst/>
          </a:prstGeom>
          <a:noFill/>
          <a:ln>
            <a:noFill/>
          </a:ln>
          <a:extLst/>
        </p:spPr>
        <p:txBody>
          <a:bodyPr lIns="91028" tIns="45514" rIns="91028" bIns="45514">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411" b="1" i="0" u="none" strike="noStrike" kern="1200" cap="none" spc="0" normalizeH="0" baseline="0" noProof="0">
                <a:ln>
                  <a:noFill/>
                </a:ln>
                <a:solidFill>
                  <a:srgbClr val="5A5959"/>
                </a:solidFill>
                <a:effectLst/>
                <a:uLnTx/>
                <a:uFillTx/>
                <a:latin typeface="微软雅黑" pitchFamily="34" charset="-122"/>
                <a:ea typeface="宋体" pitchFamily="2" charset="-122"/>
                <a:cs typeface="+mn-cs"/>
              </a:rPr>
              <a:t>单击添加标题</a:t>
            </a:r>
            <a:endParaRPr kumimoji="0" lang="zh-CN" altLang="en-US" sz="1975" b="0" i="0" u="none" strike="noStrike" kern="1200" cap="none" spc="0" normalizeH="0" baseline="0" noProof="0">
              <a:ln>
                <a:noFill/>
              </a:ln>
              <a:solidFill>
                <a:srgbClr val="5A5959"/>
              </a:solidFill>
              <a:effectLst/>
              <a:uLnTx/>
              <a:uFillTx/>
              <a:latin typeface="Arial" pitchFamily="34" charset="0"/>
              <a:ea typeface="宋体" pitchFamily="2" charset="-122"/>
              <a:cs typeface="+mn-cs"/>
            </a:endParaRPr>
          </a:p>
        </p:txBody>
      </p:sp>
      <p:sp>
        <p:nvSpPr>
          <p:cNvPr id="64" name="TextBox 53"/>
          <p:cNvSpPr txBox="1">
            <a:spLocks noChangeArrowheads="1"/>
          </p:cNvSpPr>
          <p:nvPr/>
        </p:nvSpPr>
        <p:spPr bwMode="auto">
          <a:xfrm>
            <a:off x="3374105" y="1451148"/>
            <a:ext cx="1729058" cy="309028"/>
          </a:xfrm>
          <a:prstGeom prst="rect">
            <a:avLst/>
          </a:prstGeom>
          <a:noFill/>
          <a:ln>
            <a:noFill/>
          </a:ln>
          <a:extLst/>
        </p:spPr>
        <p:txBody>
          <a:bodyPr lIns="91028" tIns="45514" rIns="91028" bIns="45514">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411" b="1" i="0" u="none" strike="noStrike" kern="1200" cap="none" spc="0" normalizeH="0" baseline="0" noProof="0">
                <a:ln>
                  <a:noFill/>
                </a:ln>
                <a:solidFill>
                  <a:srgbClr val="5A5959"/>
                </a:solidFill>
                <a:effectLst/>
                <a:uLnTx/>
                <a:uFillTx/>
                <a:latin typeface="微软雅黑" pitchFamily="34" charset="-122"/>
                <a:ea typeface="宋体" pitchFamily="2" charset="-122"/>
                <a:cs typeface="+mn-cs"/>
              </a:rPr>
              <a:t>单击添加标题</a:t>
            </a:r>
            <a:endParaRPr kumimoji="0" lang="zh-CN" altLang="en-US" sz="1975" b="0" i="0" u="none" strike="noStrike" kern="1200" cap="none" spc="0" normalizeH="0" baseline="0" noProof="0">
              <a:ln>
                <a:noFill/>
              </a:ln>
              <a:solidFill>
                <a:srgbClr val="5A5959"/>
              </a:solidFill>
              <a:effectLst/>
              <a:uLnTx/>
              <a:uFillTx/>
              <a:latin typeface="Arial" pitchFamily="34" charset="0"/>
              <a:ea typeface="宋体" pitchFamily="2" charset="-122"/>
              <a:cs typeface="+mn-cs"/>
            </a:endParaRPr>
          </a:p>
        </p:txBody>
      </p:sp>
      <p:sp>
        <p:nvSpPr>
          <p:cNvPr id="65" name="TextBox 53"/>
          <p:cNvSpPr txBox="1">
            <a:spLocks noChangeArrowheads="1"/>
          </p:cNvSpPr>
          <p:nvPr/>
        </p:nvSpPr>
        <p:spPr bwMode="auto">
          <a:xfrm>
            <a:off x="6903892" y="1787104"/>
            <a:ext cx="1511059" cy="309028"/>
          </a:xfrm>
          <a:prstGeom prst="rect">
            <a:avLst/>
          </a:prstGeom>
          <a:noFill/>
          <a:ln>
            <a:noFill/>
          </a:ln>
          <a:extLst/>
        </p:spPr>
        <p:txBody>
          <a:bodyPr lIns="91028" tIns="45514" rIns="91028" bIns="45514">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411" b="1" i="0" u="none" strike="noStrike" kern="1200" cap="none" spc="0" normalizeH="0" baseline="0" noProof="0">
                <a:ln>
                  <a:noFill/>
                </a:ln>
                <a:solidFill>
                  <a:srgbClr val="5A5959"/>
                </a:solidFill>
                <a:effectLst/>
                <a:uLnTx/>
                <a:uFillTx/>
                <a:latin typeface="微软雅黑" pitchFamily="34" charset="-122"/>
                <a:ea typeface="宋体" pitchFamily="2" charset="-122"/>
                <a:cs typeface="+mn-cs"/>
              </a:rPr>
              <a:t>单击添加标题</a:t>
            </a:r>
            <a:endParaRPr kumimoji="0" lang="zh-CN" altLang="en-US" sz="1975" b="0" i="0" u="none" strike="noStrike" kern="1200" cap="none" spc="0" normalizeH="0" baseline="0" noProof="0">
              <a:ln>
                <a:noFill/>
              </a:ln>
              <a:solidFill>
                <a:srgbClr val="5A5959"/>
              </a:solidFill>
              <a:effectLst/>
              <a:uLnTx/>
              <a:uFillTx/>
              <a:latin typeface="Arial" pitchFamily="34" charset="0"/>
              <a:ea typeface="宋体" pitchFamily="2" charset="-122"/>
              <a:cs typeface="+mn-cs"/>
            </a:endParaRPr>
          </a:p>
        </p:txBody>
      </p:sp>
      <p:grpSp>
        <p:nvGrpSpPr>
          <p:cNvPr id="5" name="组合 65"/>
          <p:cNvGrpSpPr>
            <a:grpSpLocks/>
          </p:cNvGrpSpPr>
          <p:nvPr/>
        </p:nvGrpSpPr>
        <p:grpSpPr bwMode="auto">
          <a:xfrm>
            <a:off x="6830728" y="2230568"/>
            <a:ext cx="1657387" cy="1639470"/>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a:cs typeface="+mn-cs"/>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11"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69" name="TextBox 53"/>
          <p:cNvSpPr txBox="1">
            <a:spLocks noChangeArrowheads="1"/>
          </p:cNvSpPr>
          <p:nvPr/>
        </p:nvSpPr>
        <p:spPr bwMode="auto">
          <a:xfrm>
            <a:off x="5328627" y="953931"/>
            <a:ext cx="1729058" cy="309028"/>
          </a:xfrm>
          <a:prstGeom prst="rect">
            <a:avLst/>
          </a:prstGeom>
          <a:noFill/>
          <a:ln>
            <a:noFill/>
          </a:ln>
          <a:extLst/>
        </p:spPr>
        <p:txBody>
          <a:bodyPr lIns="91028" tIns="45514" rIns="91028" bIns="45514">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411" b="1" i="0" u="none" strike="noStrike" kern="1200" cap="none" spc="0" normalizeH="0" baseline="0" noProof="0">
                <a:ln>
                  <a:noFill/>
                </a:ln>
                <a:solidFill>
                  <a:srgbClr val="5A5959"/>
                </a:solidFill>
                <a:effectLst/>
                <a:uLnTx/>
                <a:uFillTx/>
                <a:latin typeface="微软雅黑" pitchFamily="34" charset="-122"/>
                <a:ea typeface="宋体" pitchFamily="2" charset="-122"/>
                <a:cs typeface="+mn-cs"/>
              </a:rPr>
              <a:t>单击添加标题</a:t>
            </a:r>
            <a:endParaRPr kumimoji="0" lang="zh-CN" altLang="en-US" sz="1975" b="0" i="0" u="none" strike="noStrike" kern="1200" cap="none" spc="0" normalizeH="0" baseline="0" noProof="0">
              <a:ln>
                <a:noFill/>
              </a:ln>
              <a:solidFill>
                <a:srgbClr val="5A5959"/>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28372928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nodeType="afterGroup">
                            <p:stCondLst>
                              <p:cond delay="1500"/>
                            </p:stCondLst>
                            <p:childTnLst>
                              <p:par>
                                <p:cTn id="18" presetID="1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nodeType="afterGroup">
                            <p:stCondLst>
                              <p:cond delay="2000"/>
                            </p:stCondLst>
                            <p:childTnLst>
                              <p:par>
                                <p:cTn id="23" presetID="8" presetClass="emph" presetSubtype="0" fill="hold" nodeType="afterEffect">
                                  <p:stCondLst>
                                    <p:cond delay="0"/>
                                  </p:stCondLst>
                                  <p:childTnLst>
                                    <p:animRot by="21600000">
                                      <p:cBhvr>
                                        <p:cTn id="24" dur="2000" fill="hold"/>
                                        <p:tgtEl>
                                          <p:spTgt spid="2"/>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4"/>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5"/>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3.png"/>
          <p:cNvPicPr>
            <a:picLocks noChangeAspect="1"/>
          </p:cNvPicPr>
          <p:nvPr/>
        </p:nvPicPr>
        <p:blipFill>
          <a:blip r:embed="rId3" cstate="print"/>
          <a:stretch>
            <a:fillRect/>
          </a:stretch>
        </p:blipFill>
        <p:spPr>
          <a:xfrm>
            <a:off x="285720" y="2154647"/>
            <a:ext cx="4214842" cy="2319279"/>
          </a:xfrm>
          <a:prstGeom prst="rect">
            <a:avLst/>
          </a:prstGeom>
        </p:spPr>
      </p:pic>
      <p:pic>
        <p:nvPicPr>
          <p:cNvPr id="5" name="圆角矩形 2"/>
          <p:cNvPicPr>
            <a:picLocks noChangeArrowheads="1"/>
          </p:cNvPicPr>
          <p:nvPr/>
        </p:nvPicPr>
        <p:blipFill>
          <a:blip r:embed="rId4" cstate="print"/>
          <a:srcRect/>
          <a:stretch>
            <a:fillRect/>
          </a:stretch>
        </p:blipFill>
        <p:spPr bwMode="auto">
          <a:xfrm>
            <a:off x="4857753" y="3429007"/>
            <a:ext cx="3949382" cy="1042713"/>
          </a:xfrm>
          <a:prstGeom prst="rect">
            <a:avLst/>
          </a:prstGeom>
          <a:noFill/>
          <a:ln w="9525" cmpd="sng">
            <a:noFill/>
            <a:miter lim="800000"/>
            <a:headEnd/>
            <a:tailEnd/>
          </a:ln>
        </p:spPr>
      </p:pic>
      <p:pic>
        <p:nvPicPr>
          <p:cNvPr id="6" name="圆角矩形 3"/>
          <p:cNvPicPr>
            <a:picLocks noChangeArrowheads="1"/>
          </p:cNvPicPr>
          <p:nvPr/>
        </p:nvPicPr>
        <p:blipFill>
          <a:blip r:embed="rId5" cstate="print"/>
          <a:srcRect/>
          <a:stretch>
            <a:fillRect/>
          </a:stretch>
        </p:blipFill>
        <p:spPr bwMode="auto">
          <a:xfrm>
            <a:off x="4858093" y="2431170"/>
            <a:ext cx="3949382" cy="1043911"/>
          </a:xfrm>
          <a:prstGeom prst="rect">
            <a:avLst/>
          </a:prstGeom>
          <a:noFill/>
          <a:ln w="9525" cmpd="sng">
            <a:noFill/>
            <a:miter lim="800000"/>
            <a:headEnd/>
            <a:tailEnd/>
          </a:ln>
        </p:spPr>
      </p:pic>
      <p:pic>
        <p:nvPicPr>
          <p:cNvPr id="7" name="圆角矩形 4"/>
          <p:cNvPicPr>
            <a:picLocks noChangeArrowheads="1"/>
          </p:cNvPicPr>
          <p:nvPr/>
        </p:nvPicPr>
        <p:blipFill>
          <a:blip r:embed="rId6" cstate="print"/>
          <a:srcRect/>
          <a:stretch>
            <a:fillRect/>
          </a:stretch>
        </p:blipFill>
        <p:spPr bwMode="auto">
          <a:xfrm>
            <a:off x="4857753" y="1428744"/>
            <a:ext cx="3949382" cy="1043911"/>
          </a:xfrm>
          <a:prstGeom prst="rect">
            <a:avLst/>
          </a:prstGeom>
          <a:noFill/>
          <a:ln w="9525" cmpd="sng">
            <a:noFill/>
            <a:miter lim="800000"/>
            <a:headEnd/>
            <a:tailEnd/>
          </a:ln>
        </p:spPr>
      </p:pic>
      <p:sp>
        <p:nvSpPr>
          <p:cNvPr id="8" name="TextBox 32"/>
          <p:cNvSpPr txBox="1">
            <a:spLocks noChangeArrowheads="1"/>
          </p:cNvSpPr>
          <p:nvPr/>
        </p:nvSpPr>
        <p:spPr bwMode="auto">
          <a:xfrm>
            <a:off x="6047717" y="1700496"/>
            <a:ext cx="1618541" cy="311621"/>
          </a:xfrm>
          <a:prstGeom prst="rect">
            <a:avLst/>
          </a:prstGeom>
          <a:noFill/>
          <a:ln w="9525">
            <a:noFill/>
            <a:miter lim="800000"/>
            <a:headEnd/>
            <a:tailEnd/>
          </a:ln>
        </p:spPr>
        <p:txBody>
          <a:bodyPr lIns="91438" tIns="45719" rIns="91438" bIns="45719">
            <a:spAutoFit/>
          </a:bodyPr>
          <a:lstStyle/>
          <a:p>
            <a:r>
              <a:rPr lang="zh-CN" altLang="en-US" sz="1400" dirty="0">
                <a:latin typeface="微软雅黑" pitchFamily="34" charset="-122"/>
                <a:ea typeface="微软雅黑" pitchFamily="34" charset="-122"/>
              </a:rPr>
              <a:t>点击添加文本一</a:t>
            </a:r>
          </a:p>
        </p:txBody>
      </p:sp>
      <p:pic>
        <p:nvPicPr>
          <p:cNvPr id="9" name="五边形 6"/>
          <p:cNvPicPr>
            <a:picLocks noChangeArrowheads="1"/>
          </p:cNvPicPr>
          <p:nvPr/>
        </p:nvPicPr>
        <p:blipFill>
          <a:blip r:embed="rId7" cstate="print"/>
          <a:srcRect/>
          <a:stretch>
            <a:fillRect/>
          </a:stretch>
        </p:blipFill>
        <p:spPr bwMode="auto">
          <a:xfrm>
            <a:off x="4357686" y="1643057"/>
            <a:ext cx="1484460" cy="721879"/>
          </a:xfrm>
          <a:prstGeom prst="rect">
            <a:avLst/>
          </a:prstGeom>
          <a:noFill/>
          <a:ln w="9525" cmpd="sng">
            <a:noFill/>
            <a:miter lim="800000"/>
            <a:headEnd/>
            <a:tailEnd/>
          </a:ln>
        </p:spPr>
      </p:pic>
      <p:sp>
        <p:nvSpPr>
          <p:cNvPr id="10" name="TextBox 22"/>
          <p:cNvSpPr txBox="1">
            <a:spLocks noChangeArrowheads="1"/>
          </p:cNvSpPr>
          <p:nvPr/>
        </p:nvSpPr>
        <p:spPr bwMode="auto">
          <a:xfrm>
            <a:off x="4500562" y="1835347"/>
            <a:ext cx="936168" cy="311621"/>
          </a:xfrm>
          <a:prstGeom prst="rect">
            <a:avLst/>
          </a:prstGeom>
          <a:noFill/>
          <a:ln w="9525">
            <a:noFill/>
            <a:miter lim="800000"/>
            <a:headEnd/>
            <a:tailEnd/>
          </a:ln>
        </p:spPr>
        <p:txBody>
          <a:bodyPr lIns="91438" tIns="45719" rIns="91438" bIns="45719">
            <a:spAutoFit/>
          </a:bodyPr>
          <a:lstStyle/>
          <a:p>
            <a:pPr algn="ctr">
              <a:defRPr/>
            </a:pPr>
            <a:r>
              <a:rPr lang="zh-CN" altLang="en-US" sz="1400" kern="0" dirty="0">
                <a:solidFill>
                  <a:srgbClr val="FFFFFF"/>
                </a:solidFill>
                <a:latin typeface="微软雅黑" pitchFamily="34" charset="-122"/>
                <a:ea typeface="微软雅黑" pitchFamily="34" charset="-122"/>
              </a:rPr>
              <a:t>分标题</a:t>
            </a:r>
          </a:p>
        </p:txBody>
      </p:sp>
      <p:pic>
        <p:nvPicPr>
          <p:cNvPr id="11" name="五边形 8"/>
          <p:cNvPicPr>
            <a:picLocks noChangeArrowheads="1"/>
          </p:cNvPicPr>
          <p:nvPr/>
        </p:nvPicPr>
        <p:blipFill>
          <a:blip r:embed="rId8" cstate="print"/>
          <a:srcRect/>
          <a:stretch>
            <a:fillRect/>
          </a:stretch>
        </p:blipFill>
        <p:spPr bwMode="auto">
          <a:xfrm>
            <a:off x="4357686" y="2601165"/>
            <a:ext cx="1484460" cy="721879"/>
          </a:xfrm>
          <a:prstGeom prst="rect">
            <a:avLst/>
          </a:prstGeom>
          <a:noFill/>
          <a:ln w="9525" cmpd="sng">
            <a:noFill/>
            <a:miter lim="800000"/>
            <a:headEnd/>
            <a:tailEnd/>
          </a:ln>
        </p:spPr>
      </p:pic>
      <p:sp>
        <p:nvSpPr>
          <p:cNvPr id="12" name="TextBox 22"/>
          <p:cNvSpPr txBox="1">
            <a:spLocks noChangeArrowheads="1"/>
          </p:cNvSpPr>
          <p:nvPr/>
        </p:nvSpPr>
        <p:spPr bwMode="auto">
          <a:xfrm>
            <a:off x="4572000" y="2786065"/>
            <a:ext cx="936168" cy="311621"/>
          </a:xfrm>
          <a:prstGeom prst="rect">
            <a:avLst/>
          </a:prstGeom>
          <a:noFill/>
          <a:ln w="9525">
            <a:noFill/>
            <a:miter lim="800000"/>
            <a:headEnd/>
            <a:tailEnd/>
          </a:ln>
        </p:spPr>
        <p:txBody>
          <a:bodyPr lIns="91438" tIns="45719" rIns="91438" bIns="45719">
            <a:spAutoFit/>
          </a:bodyPr>
          <a:lstStyle/>
          <a:p>
            <a:pPr algn="ctr">
              <a:defRPr/>
            </a:pPr>
            <a:r>
              <a:rPr lang="zh-CN" altLang="en-US" sz="1400" kern="0" dirty="0">
                <a:solidFill>
                  <a:srgbClr val="FFFFFF"/>
                </a:solidFill>
                <a:latin typeface="微软雅黑" pitchFamily="34" charset="-122"/>
                <a:ea typeface="微软雅黑" pitchFamily="34" charset="-122"/>
              </a:rPr>
              <a:t>分标题</a:t>
            </a:r>
          </a:p>
        </p:txBody>
      </p:sp>
      <p:pic>
        <p:nvPicPr>
          <p:cNvPr id="13" name="五边形 10"/>
          <p:cNvPicPr>
            <a:picLocks noChangeArrowheads="1"/>
          </p:cNvPicPr>
          <p:nvPr/>
        </p:nvPicPr>
        <p:blipFill>
          <a:blip r:embed="rId9" cstate="print"/>
          <a:srcRect/>
          <a:stretch>
            <a:fillRect/>
          </a:stretch>
        </p:blipFill>
        <p:spPr bwMode="auto">
          <a:xfrm>
            <a:off x="4357345" y="3612170"/>
            <a:ext cx="1484460" cy="717090"/>
          </a:xfrm>
          <a:prstGeom prst="rect">
            <a:avLst/>
          </a:prstGeom>
          <a:noFill/>
          <a:ln w="9525" cmpd="sng">
            <a:noFill/>
            <a:miter lim="800000"/>
            <a:headEnd/>
            <a:tailEnd/>
          </a:ln>
        </p:spPr>
      </p:pic>
      <p:sp>
        <p:nvSpPr>
          <p:cNvPr id="14" name="TextBox 22"/>
          <p:cNvSpPr txBox="1">
            <a:spLocks noChangeArrowheads="1"/>
          </p:cNvSpPr>
          <p:nvPr/>
        </p:nvSpPr>
        <p:spPr bwMode="auto">
          <a:xfrm>
            <a:off x="4572000" y="3786198"/>
            <a:ext cx="936168" cy="311621"/>
          </a:xfrm>
          <a:prstGeom prst="rect">
            <a:avLst/>
          </a:prstGeom>
          <a:noFill/>
          <a:ln w="9525">
            <a:noFill/>
            <a:miter lim="800000"/>
            <a:headEnd/>
            <a:tailEnd/>
          </a:ln>
        </p:spPr>
        <p:txBody>
          <a:bodyPr lIns="91438" tIns="45719" rIns="91438" bIns="45719">
            <a:spAutoFit/>
          </a:bodyPr>
          <a:lstStyle/>
          <a:p>
            <a:pPr algn="ctr">
              <a:defRPr/>
            </a:pPr>
            <a:r>
              <a:rPr lang="zh-CN" altLang="en-US" sz="1400" kern="0" dirty="0">
                <a:solidFill>
                  <a:srgbClr val="FFFFFF"/>
                </a:solidFill>
                <a:latin typeface="微软雅黑" pitchFamily="34" charset="-122"/>
                <a:ea typeface="微软雅黑" pitchFamily="34" charset="-122"/>
              </a:rPr>
              <a:t>分标题</a:t>
            </a:r>
          </a:p>
        </p:txBody>
      </p:sp>
      <p:pic>
        <p:nvPicPr>
          <p:cNvPr id="15" name="椭圆 12"/>
          <p:cNvPicPr>
            <a:picLocks noChangeArrowheads="1"/>
          </p:cNvPicPr>
          <p:nvPr/>
        </p:nvPicPr>
        <p:blipFill>
          <a:blip r:embed="rId10" cstate="print"/>
          <a:srcRect/>
          <a:stretch>
            <a:fillRect/>
          </a:stretch>
        </p:blipFill>
        <p:spPr bwMode="auto">
          <a:xfrm>
            <a:off x="5786449" y="1617892"/>
            <a:ext cx="500407" cy="592587"/>
          </a:xfrm>
          <a:prstGeom prst="rect">
            <a:avLst/>
          </a:prstGeom>
          <a:noFill/>
          <a:ln w="9525" cmpd="sng">
            <a:noFill/>
            <a:miter lim="800000"/>
            <a:headEnd/>
            <a:tailEnd/>
          </a:ln>
        </p:spPr>
      </p:pic>
      <p:sp>
        <p:nvSpPr>
          <p:cNvPr id="16" name="TextBox 32"/>
          <p:cNvSpPr txBox="1">
            <a:spLocks noChangeArrowheads="1"/>
          </p:cNvSpPr>
          <p:nvPr/>
        </p:nvSpPr>
        <p:spPr bwMode="auto">
          <a:xfrm>
            <a:off x="6047717" y="1941121"/>
            <a:ext cx="1618541" cy="311621"/>
          </a:xfrm>
          <a:prstGeom prst="rect">
            <a:avLst/>
          </a:prstGeom>
          <a:noFill/>
          <a:ln w="9525">
            <a:noFill/>
            <a:miter lim="800000"/>
            <a:headEnd/>
            <a:tailEnd/>
          </a:ln>
        </p:spPr>
        <p:txBody>
          <a:bodyPr lIns="91438" tIns="45719" rIns="91438" bIns="45719">
            <a:spAutoFit/>
          </a:bodyPr>
          <a:lstStyle/>
          <a:p>
            <a:r>
              <a:rPr lang="zh-CN" altLang="en-US" sz="1400" dirty="0">
                <a:latin typeface="微软雅黑" pitchFamily="34" charset="-122"/>
                <a:ea typeface="微软雅黑" pitchFamily="34" charset="-122"/>
              </a:rPr>
              <a:t>点击添加文本二</a:t>
            </a:r>
          </a:p>
        </p:txBody>
      </p:sp>
      <p:pic>
        <p:nvPicPr>
          <p:cNvPr id="17" name="椭圆 14"/>
          <p:cNvPicPr>
            <a:picLocks noChangeArrowheads="1"/>
          </p:cNvPicPr>
          <p:nvPr/>
        </p:nvPicPr>
        <p:blipFill>
          <a:blip r:embed="rId11" cstate="print"/>
          <a:srcRect/>
          <a:stretch>
            <a:fillRect/>
          </a:stretch>
        </p:blipFill>
        <p:spPr bwMode="auto">
          <a:xfrm>
            <a:off x="5786449" y="1857372"/>
            <a:ext cx="500407" cy="598573"/>
          </a:xfrm>
          <a:prstGeom prst="rect">
            <a:avLst/>
          </a:prstGeom>
          <a:noFill/>
          <a:ln w="9525" cmpd="sng">
            <a:noFill/>
            <a:miter lim="800000"/>
            <a:headEnd/>
            <a:tailEnd/>
          </a:ln>
        </p:spPr>
      </p:pic>
      <p:sp>
        <p:nvSpPr>
          <p:cNvPr id="18" name="TextBox 32"/>
          <p:cNvSpPr txBox="1">
            <a:spLocks noChangeArrowheads="1"/>
          </p:cNvSpPr>
          <p:nvPr/>
        </p:nvSpPr>
        <p:spPr bwMode="auto">
          <a:xfrm>
            <a:off x="6048058" y="2699331"/>
            <a:ext cx="1618541" cy="311621"/>
          </a:xfrm>
          <a:prstGeom prst="rect">
            <a:avLst/>
          </a:prstGeom>
          <a:noFill/>
          <a:ln w="9525">
            <a:noFill/>
            <a:miter lim="800000"/>
            <a:headEnd/>
            <a:tailEnd/>
          </a:ln>
        </p:spPr>
        <p:txBody>
          <a:bodyPr lIns="91438" tIns="45719" rIns="91438" bIns="45719">
            <a:spAutoFit/>
          </a:bodyPr>
          <a:lstStyle/>
          <a:p>
            <a:r>
              <a:rPr lang="zh-CN" altLang="en-US" sz="1400" dirty="0">
                <a:latin typeface="微软雅黑" pitchFamily="34" charset="-122"/>
                <a:ea typeface="微软雅黑" pitchFamily="34" charset="-122"/>
              </a:rPr>
              <a:t>点击添加文本三</a:t>
            </a:r>
          </a:p>
        </p:txBody>
      </p:sp>
      <p:pic>
        <p:nvPicPr>
          <p:cNvPr id="19" name="椭圆 16"/>
          <p:cNvPicPr>
            <a:picLocks noChangeArrowheads="1"/>
          </p:cNvPicPr>
          <p:nvPr/>
        </p:nvPicPr>
        <p:blipFill>
          <a:blip r:embed="rId12" cstate="print"/>
          <a:srcRect/>
          <a:stretch>
            <a:fillRect/>
          </a:stretch>
        </p:blipFill>
        <p:spPr bwMode="auto">
          <a:xfrm>
            <a:off x="5801446" y="2615529"/>
            <a:ext cx="500407" cy="597376"/>
          </a:xfrm>
          <a:prstGeom prst="rect">
            <a:avLst/>
          </a:prstGeom>
          <a:noFill/>
          <a:ln w="9525" cmpd="sng">
            <a:noFill/>
            <a:miter lim="800000"/>
            <a:headEnd/>
            <a:tailEnd/>
          </a:ln>
        </p:spPr>
      </p:pic>
      <p:sp>
        <p:nvSpPr>
          <p:cNvPr id="20" name="TextBox 32"/>
          <p:cNvSpPr txBox="1">
            <a:spLocks noChangeArrowheads="1"/>
          </p:cNvSpPr>
          <p:nvPr/>
        </p:nvSpPr>
        <p:spPr bwMode="auto">
          <a:xfrm>
            <a:off x="6048058" y="2949535"/>
            <a:ext cx="1618541" cy="311621"/>
          </a:xfrm>
          <a:prstGeom prst="rect">
            <a:avLst/>
          </a:prstGeom>
          <a:noFill/>
          <a:ln w="9525">
            <a:noFill/>
            <a:miter lim="800000"/>
            <a:headEnd/>
            <a:tailEnd/>
          </a:ln>
        </p:spPr>
        <p:txBody>
          <a:bodyPr lIns="91438" tIns="45719" rIns="91438" bIns="45719">
            <a:spAutoFit/>
          </a:bodyPr>
          <a:lstStyle/>
          <a:p>
            <a:r>
              <a:rPr lang="zh-CN" altLang="en-US" sz="1400">
                <a:latin typeface="微软雅黑" pitchFamily="34" charset="-122"/>
                <a:ea typeface="微软雅黑" pitchFamily="34" charset="-122"/>
              </a:rPr>
              <a:t>点击添加文本四</a:t>
            </a:r>
          </a:p>
        </p:txBody>
      </p:sp>
      <p:pic>
        <p:nvPicPr>
          <p:cNvPr id="21" name="椭圆 18"/>
          <p:cNvPicPr>
            <a:picLocks noChangeArrowheads="1"/>
          </p:cNvPicPr>
          <p:nvPr/>
        </p:nvPicPr>
        <p:blipFill>
          <a:blip r:embed="rId13" cstate="print"/>
          <a:srcRect/>
          <a:stretch>
            <a:fillRect/>
          </a:stretch>
        </p:blipFill>
        <p:spPr bwMode="auto">
          <a:xfrm>
            <a:off x="5801446" y="2863340"/>
            <a:ext cx="500407" cy="598573"/>
          </a:xfrm>
          <a:prstGeom prst="rect">
            <a:avLst/>
          </a:prstGeom>
          <a:noFill/>
          <a:ln w="9525" cmpd="sng">
            <a:noFill/>
            <a:miter lim="800000"/>
            <a:headEnd/>
            <a:tailEnd/>
          </a:ln>
        </p:spPr>
      </p:pic>
      <p:sp>
        <p:nvSpPr>
          <p:cNvPr id="22" name="TextBox 32"/>
          <p:cNvSpPr txBox="1">
            <a:spLocks noChangeArrowheads="1"/>
          </p:cNvSpPr>
          <p:nvPr/>
        </p:nvSpPr>
        <p:spPr bwMode="auto">
          <a:xfrm>
            <a:off x="6047717" y="3701956"/>
            <a:ext cx="1618541" cy="311621"/>
          </a:xfrm>
          <a:prstGeom prst="rect">
            <a:avLst/>
          </a:prstGeom>
          <a:noFill/>
          <a:ln w="9525">
            <a:noFill/>
            <a:miter lim="800000"/>
            <a:headEnd/>
            <a:tailEnd/>
          </a:ln>
        </p:spPr>
        <p:txBody>
          <a:bodyPr lIns="91438" tIns="45719" rIns="91438" bIns="45719">
            <a:spAutoFit/>
          </a:bodyPr>
          <a:lstStyle/>
          <a:p>
            <a:r>
              <a:rPr lang="zh-CN" altLang="en-US" sz="1400" dirty="0">
                <a:latin typeface="微软雅黑" pitchFamily="34" charset="-122"/>
                <a:ea typeface="微软雅黑" pitchFamily="34" charset="-122"/>
              </a:rPr>
              <a:t>点击添加文本五</a:t>
            </a:r>
          </a:p>
        </p:txBody>
      </p:sp>
      <p:pic>
        <p:nvPicPr>
          <p:cNvPr id="23" name="椭圆 20"/>
          <p:cNvPicPr>
            <a:picLocks noChangeArrowheads="1"/>
          </p:cNvPicPr>
          <p:nvPr/>
        </p:nvPicPr>
        <p:blipFill>
          <a:blip r:embed="rId14" cstate="print"/>
          <a:srcRect/>
          <a:stretch>
            <a:fillRect/>
          </a:stretch>
        </p:blipFill>
        <p:spPr bwMode="auto">
          <a:xfrm>
            <a:off x="5801105" y="3616958"/>
            <a:ext cx="500407" cy="597376"/>
          </a:xfrm>
          <a:prstGeom prst="rect">
            <a:avLst/>
          </a:prstGeom>
          <a:noFill/>
          <a:ln w="9525" cmpd="sng">
            <a:noFill/>
            <a:miter lim="800000"/>
            <a:headEnd/>
            <a:tailEnd/>
          </a:ln>
        </p:spPr>
      </p:pic>
      <p:sp>
        <p:nvSpPr>
          <p:cNvPr id="24" name="TextBox 32"/>
          <p:cNvSpPr txBox="1">
            <a:spLocks noChangeArrowheads="1"/>
          </p:cNvSpPr>
          <p:nvPr/>
        </p:nvSpPr>
        <p:spPr bwMode="auto">
          <a:xfrm>
            <a:off x="6047717" y="3960540"/>
            <a:ext cx="1618541" cy="311621"/>
          </a:xfrm>
          <a:prstGeom prst="rect">
            <a:avLst/>
          </a:prstGeom>
          <a:noFill/>
          <a:ln w="9525">
            <a:noFill/>
            <a:miter lim="800000"/>
            <a:headEnd/>
            <a:tailEnd/>
          </a:ln>
        </p:spPr>
        <p:txBody>
          <a:bodyPr lIns="91438" tIns="45719" rIns="91438" bIns="45719">
            <a:spAutoFit/>
          </a:bodyPr>
          <a:lstStyle/>
          <a:p>
            <a:r>
              <a:rPr lang="zh-CN" altLang="en-US" sz="1400">
                <a:latin typeface="微软雅黑" pitchFamily="34" charset="-122"/>
                <a:ea typeface="微软雅黑" pitchFamily="34" charset="-122"/>
              </a:rPr>
              <a:t>点击添加文本六</a:t>
            </a:r>
          </a:p>
        </p:txBody>
      </p:sp>
      <p:pic>
        <p:nvPicPr>
          <p:cNvPr id="25" name="椭圆 22"/>
          <p:cNvPicPr>
            <a:picLocks noChangeArrowheads="1"/>
          </p:cNvPicPr>
          <p:nvPr/>
        </p:nvPicPr>
        <p:blipFill>
          <a:blip r:embed="rId15" cstate="print"/>
          <a:srcRect/>
          <a:stretch>
            <a:fillRect/>
          </a:stretch>
        </p:blipFill>
        <p:spPr bwMode="auto">
          <a:xfrm>
            <a:off x="5801105" y="3874345"/>
            <a:ext cx="500407" cy="597375"/>
          </a:xfrm>
          <a:prstGeom prst="rect">
            <a:avLst/>
          </a:prstGeom>
          <a:noFill/>
          <a:ln w="9525" cmpd="sng">
            <a:noFill/>
            <a:miter lim="800000"/>
            <a:headEnd/>
            <a:tailEnd/>
          </a:ln>
        </p:spPr>
      </p:pic>
      <p:sp>
        <p:nvSpPr>
          <p:cNvPr id="26" name="矩形 25"/>
          <p:cNvSpPr/>
          <p:nvPr/>
        </p:nvSpPr>
        <p:spPr>
          <a:xfrm>
            <a:off x="875545" y="1541972"/>
            <a:ext cx="3307316" cy="461665"/>
          </a:xfrm>
          <a:prstGeom prst="rect">
            <a:avLst/>
          </a:prstGeom>
        </p:spPr>
        <p:txBody>
          <a:bodyPr wrap="none" lIns="91438" tIns="45719" rIns="91438" bIns="45719">
            <a:spAutoFit/>
          </a:bodyPr>
          <a:lstStyle/>
          <a:p>
            <a:r>
              <a:rPr kumimoji="1" lang="zh-CN" altLang="en-US" sz="1200" dirty="0">
                <a:latin typeface="微软雅黑" pitchFamily="34" charset="-122"/>
                <a:ea typeface="微软雅黑" pitchFamily="34" charset="-122"/>
              </a:rPr>
              <a:t>单击此处添加文字内容单击此处添加文字内容</a:t>
            </a:r>
            <a:endParaRPr kumimoji="1" lang="en-US" altLang="zh-CN" sz="1200" dirty="0">
              <a:latin typeface="微软雅黑" pitchFamily="34" charset="-122"/>
              <a:ea typeface="微软雅黑" pitchFamily="34" charset="-122"/>
            </a:endParaRPr>
          </a:p>
          <a:p>
            <a:r>
              <a:rPr kumimoji="1" lang="zh-CN" altLang="en-US" sz="1200" dirty="0">
                <a:latin typeface="微软雅黑" pitchFamily="34" charset="-122"/>
                <a:ea typeface="微软雅黑" pitchFamily="34" charset="-122"/>
              </a:rPr>
              <a:t>单击此处添加文字内容单击此处添加文字内容 </a:t>
            </a:r>
            <a:endParaRPr lang="zh-CN" altLang="en-US" sz="1200" dirty="0"/>
          </a:p>
        </p:txBody>
      </p:sp>
      <p:sp>
        <p:nvSpPr>
          <p:cNvPr id="27" name="Oval 18"/>
          <p:cNvSpPr>
            <a:spLocks noChangeArrowheads="1"/>
          </p:cNvSpPr>
          <p:nvPr/>
        </p:nvSpPr>
        <p:spPr bwMode="auto">
          <a:xfrm>
            <a:off x="1082183" y="2194282"/>
            <a:ext cx="71224" cy="63927"/>
          </a:xfrm>
          <a:prstGeom prst="ellipse">
            <a:avLst/>
          </a:prstGeom>
          <a:gradFill rotWithShape="1">
            <a:gsLst>
              <a:gs pos="0">
                <a:srgbClr val="FFFFFF"/>
              </a:gs>
              <a:gs pos="100000">
                <a:srgbClr val="67ABF5">
                  <a:alpha val="0"/>
                </a:srgbClr>
              </a:gs>
            </a:gsLst>
            <a:path path="shape">
              <a:fillToRect l="50000" t="50000" r="50000" b="50000"/>
            </a:path>
          </a:gradFill>
          <a:ln w="9525">
            <a:noFill/>
            <a:round/>
            <a:headEnd/>
            <a:tailEnd/>
          </a:ln>
        </p:spPr>
        <p:txBody>
          <a:bodyPr wrap="none" lIns="91438" tIns="45719" rIns="91438" bIns="45719" anchor="ctr"/>
          <a:lstStyle/>
          <a:p>
            <a:pPr>
              <a:defRPr/>
            </a:pPr>
            <a:endParaRPr lang="zh-CN" altLang="en-US" kern="0">
              <a:solidFill>
                <a:sysClr val="windowText" lastClr="000000"/>
              </a:solidFill>
              <a:ea typeface="华文细黑" pitchFamily="2" charset="-122"/>
            </a:endParaRPr>
          </a:p>
        </p:txBody>
      </p:sp>
      <p:grpSp>
        <p:nvGrpSpPr>
          <p:cNvPr id="28" name="Group 32"/>
          <p:cNvGrpSpPr>
            <a:grpSpLocks/>
          </p:cNvGrpSpPr>
          <p:nvPr/>
        </p:nvGrpSpPr>
        <p:grpSpPr bwMode="auto">
          <a:xfrm>
            <a:off x="518354" y="1541970"/>
            <a:ext cx="441546" cy="445180"/>
            <a:chOff x="-239349" y="-208140"/>
            <a:chExt cx="1487357" cy="1493427"/>
          </a:xfrm>
        </p:grpSpPr>
        <p:pic>
          <p:nvPicPr>
            <p:cNvPr id="29" name="Oval 2"/>
            <p:cNvPicPr>
              <a:picLocks noChangeAspect="1" noChangeArrowheads="1"/>
            </p:cNvPicPr>
            <p:nvPr/>
          </p:nvPicPr>
          <p:blipFill>
            <a:blip r:embed="rId16" cstate="print"/>
            <a:srcRect/>
            <a:stretch>
              <a:fillRect/>
            </a:stretch>
          </p:blipFill>
          <p:spPr bwMode="auto">
            <a:xfrm>
              <a:off x="-239349" y="-208140"/>
              <a:ext cx="1487357" cy="1493427"/>
            </a:xfrm>
            <a:prstGeom prst="rect">
              <a:avLst/>
            </a:prstGeom>
            <a:noFill/>
            <a:ln w="9525" cmpd="sng">
              <a:noFill/>
              <a:miter lim="800000"/>
              <a:headEnd/>
              <a:tailEnd/>
            </a:ln>
          </p:spPr>
        </p:pic>
        <p:sp>
          <p:nvSpPr>
            <p:cNvPr id="30"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algn="ctr">
                <a:defRPr/>
              </a:pPr>
              <a:endParaRPr lang="zh-CN" altLang="en-US" kern="0">
                <a:solidFill>
                  <a:srgbClr val="FFFFFF"/>
                </a:solidFill>
                <a:latin typeface="Calibri" pitchFamily="34" charset="0"/>
              </a:endParaRPr>
            </a:p>
          </p:txBody>
        </p:sp>
        <p:grpSp>
          <p:nvGrpSpPr>
            <p:cNvPr id="31" name="Group 35"/>
            <p:cNvGrpSpPr>
              <a:grpSpLocks/>
            </p:cNvGrpSpPr>
            <p:nvPr/>
          </p:nvGrpSpPr>
          <p:grpSpPr bwMode="auto">
            <a:xfrm>
              <a:off x="103416" y="102737"/>
              <a:ext cx="807947" cy="804622"/>
              <a:chOff x="0" y="0"/>
              <a:chExt cx="804672" cy="804672"/>
            </a:xfrm>
          </p:grpSpPr>
          <p:pic>
            <p:nvPicPr>
              <p:cNvPr id="32" name="椭圆 30"/>
              <p:cNvPicPr>
                <a:picLocks noChangeAspect="1" noChangeArrowheads="1"/>
              </p:cNvPicPr>
              <p:nvPr/>
            </p:nvPicPr>
            <p:blipFill>
              <a:blip r:embed="rId17" cstate="print"/>
              <a:srcRect/>
              <a:stretch>
                <a:fillRect/>
              </a:stretch>
            </p:blipFill>
            <p:spPr bwMode="auto">
              <a:xfrm>
                <a:off x="0" y="0"/>
                <a:ext cx="804672" cy="804672"/>
              </a:xfrm>
              <a:prstGeom prst="rect">
                <a:avLst/>
              </a:prstGeom>
              <a:noFill/>
              <a:ln w="9525" cmpd="sng">
                <a:noFill/>
                <a:miter lim="800000"/>
                <a:headEnd/>
                <a:tailEnd/>
              </a:ln>
            </p:spPr>
          </p:pic>
          <p:sp>
            <p:nvSpPr>
              <p:cNvPr id="33" name="Text Box 37"/>
              <p:cNvSpPr txBox="1">
                <a:spLocks noChangeArrowheads="1"/>
              </p:cNvSpPr>
              <p:nvPr/>
            </p:nvSpPr>
            <p:spPr bwMode="auto">
              <a:xfrm>
                <a:off x="124230" y="121257"/>
                <a:ext cx="557757" cy="560064"/>
              </a:xfrm>
              <a:prstGeom prst="rect">
                <a:avLst/>
              </a:prstGeom>
              <a:noFill/>
              <a:ln w="9525">
                <a:noFill/>
                <a:miter lim="800000"/>
                <a:headEnd/>
                <a:tailEnd/>
              </a:ln>
            </p:spPr>
            <p:txBody>
              <a:bodyPr anchor="ctr"/>
              <a:lstStyle/>
              <a:p>
                <a:pPr algn="ctr">
                  <a:defRPr/>
                </a:pPr>
                <a:endParaRPr lang="zh-CN" altLang="en-US" kern="0">
                  <a:solidFill>
                    <a:srgbClr val="FFFFFF"/>
                  </a:solidFill>
                  <a:latin typeface="Calibri" pitchFamily="34" charset="0"/>
                </a:endParaRPr>
              </a:p>
            </p:txBody>
          </p:sp>
        </p:grpSp>
      </p:grpSp>
      <p:sp>
        <p:nvSpPr>
          <p:cNvPr id="34" name="TextBox 33"/>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1939953657"/>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 calcmode="lin" valueType="num">
                                      <p:cBhvr>
                                        <p:cTn id="14" dur="500" fill="hold"/>
                                        <p:tgtEl>
                                          <p:spTgt spid="28"/>
                                        </p:tgtEl>
                                        <p:attrNameLst>
                                          <p:attrName>style.rotation</p:attrName>
                                        </p:attrNameLst>
                                      </p:cBhvr>
                                      <p:tavLst>
                                        <p:tav tm="0">
                                          <p:val>
                                            <p:fltVal val="360"/>
                                          </p:val>
                                        </p:tav>
                                        <p:tav tm="100000">
                                          <p:val>
                                            <p:fltVal val="0"/>
                                          </p:val>
                                        </p:tav>
                                      </p:tavLst>
                                    </p:anim>
                                    <p:animEffect transition="in" filter="fade">
                                      <p:cBhvr>
                                        <p:cTn id="15" dur="500"/>
                                        <p:tgtEl>
                                          <p:spTgt spid="28"/>
                                        </p:tgtEl>
                                      </p:cBhvr>
                                    </p:animEffect>
                                  </p:childTnLst>
                                </p:cTn>
                              </p:par>
                            </p:childTnLst>
                          </p:cTn>
                        </p:par>
                        <p:par>
                          <p:cTn id="16" fill="hold">
                            <p:stCondLst>
                              <p:cond delay="10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6"/>
                                        </p:tgtEl>
                                        <p:attrNameLst>
                                          <p:attrName>style.visibility</p:attrName>
                                        </p:attrNameLst>
                                      </p:cBhvr>
                                      <p:to>
                                        <p:strVal val="visible"/>
                                      </p:to>
                                    </p:set>
                                    <p:anim calcmode="discrete" valueType="clr">
                                      <p:cBhvr override="childStyle">
                                        <p:cTn id="19"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6"/>
                                        </p:tgtEl>
                                        <p:attrNameLst>
                                          <p:attrName>fillcolor</p:attrName>
                                        </p:attrNameLst>
                                      </p:cBhvr>
                                      <p:tavLst>
                                        <p:tav tm="0">
                                          <p:val>
                                            <p:clrVal>
                                              <a:schemeClr val="accent2"/>
                                            </p:clrVal>
                                          </p:val>
                                        </p:tav>
                                        <p:tav tm="50000">
                                          <p:val>
                                            <p:clrVal>
                                              <a:schemeClr val="hlink"/>
                                            </p:clrVal>
                                          </p:val>
                                        </p:tav>
                                      </p:tavLst>
                                    </p:anim>
                                    <p:set>
                                      <p:cBhvr>
                                        <p:cTn id="21" dur="80"/>
                                        <p:tgtEl>
                                          <p:spTgt spid="26"/>
                                        </p:tgtEl>
                                        <p:attrNameLst>
                                          <p:attrName>fill.type</p:attrName>
                                        </p:attrNameLst>
                                      </p:cBhvr>
                                      <p:to>
                                        <p:strVal val="solid"/>
                                      </p:to>
                                    </p:set>
                                  </p:childTnLst>
                                </p:cTn>
                              </p:par>
                            </p:childTnLst>
                          </p:cTn>
                        </p:par>
                        <p:par>
                          <p:cTn id="22" fill="hold">
                            <p:stCondLst>
                              <p:cond delay="264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314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64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414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0"/>
                                        </p:tgtEl>
                                        <p:attrNameLst>
                                          <p:attrName>ppt_y</p:attrName>
                                        </p:attrNameLst>
                                      </p:cBhvr>
                                      <p:tavLst>
                                        <p:tav tm="0">
                                          <p:val>
                                            <p:strVal val="#ppt_y"/>
                                          </p:val>
                                        </p:tav>
                                        <p:tav tm="100000">
                                          <p:val>
                                            <p:strVal val="#ppt_y"/>
                                          </p:val>
                                        </p:tav>
                                      </p:tavLst>
                                    </p:anim>
                                    <p:anim calcmode="lin" valueType="num">
                                      <p:cBhvr>
                                        <p:cTn id="3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0"/>
                                        </p:tgtEl>
                                      </p:cBhvr>
                                    </p:animEffect>
                                  </p:childTnLst>
                                </p:cTn>
                              </p:par>
                            </p:childTnLst>
                          </p:cTn>
                        </p:par>
                        <p:par>
                          <p:cTn id="42" fill="hold">
                            <p:stCondLst>
                              <p:cond delay="4740"/>
                            </p:stCondLst>
                            <p:childTnLst>
                              <p:par>
                                <p:cTn id="43" presetID="26"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80">
                                          <p:stCondLst>
                                            <p:cond delay="0"/>
                                          </p:stCondLst>
                                        </p:cTn>
                                        <p:tgtEl>
                                          <p:spTgt spid="15"/>
                                        </p:tgtEl>
                                      </p:cBhvr>
                                    </p:animEffect>
                                    <p:anim calcmode="lin" valueType="num">
                                      <p:cBhvr>
                                        <p:cTn id="4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1" dur="26">
                                          <p:stCondLst>
                                            <p:cond delay="650"/>
                                          </p:stCondLst>
                                        </p:cTn>
                                        <p:tgtEl>
                                          <p:spTgt spid="15"/>
                                        </p:tgtEl>
                                      </p:cBhvr>
                                      <p:to x="100000" y="60000"/>
                                    </p:animScale>
                                    <p:animScale>
                                      <p:cBhvr>
                                        <p:cTn id="52" dur="166" decel="50000">
                                          <p:stCondLst>
                                            <p:cond delay="676"/>
                                          </p:stCondLst>
                                        </p:cTn>
                                        <p:tgtEl>
                                          <p:spTgt spid="15"/>
                                        </p:tgtEl>
                                      </p:cBhvr>
                                      <p:to x="100000" y="100000"/>
                                    </p:animScale>
                                    <p:animScale>
                                      <p:cBhvr>
                                        <p:cTn id="53" dur="26">
                                          <p:stCondLst>
                                            <p:cond delay="1312"/>
                                          </p:stCondLst>
                                        </p:cTn>
                                        <p:tgtEl>
                                          <p:spTgt spid="15"/>
                                        </p:tgtEl>
                                      </p:cBhvr>
                                      <p:to x="100000" y="80000"/>
                                    </p:animScale>
                                    <p:animScale>
                                      <p:cBhvr>
                                        <p:cTn id="54" dur="166" decel="50000">
                                          <p:stCondLst>
                                            <p:cond delay="1338"/>
                                          </p:stCondLst>
                                        </p:cTn>
                                        <p:tgtEl>
                                          <p:spTgt spid="15"/>
                                        </p:tgtEl>
                                      </p:cBhvr>
                                      <p:to x="100000" y="100000"/>
                                    </p:animScale>
                                    <p:animScale>
                                      <p:cBhvr>
                                        <p:cTn id="55" dur="26">
                                          <p:stCondLst>
                                            <p:cond delay="1642"/>
                                          </p:stCondLst>
                                        </p:cTn>
                                        <p:tgtEl>
                                          <p:spTgt spid="15"/>
                                        </p:tgtEl>
                                      </p:cBhvr>
                                      <p:to x="100000" y="90000"/>
                                    </p:animScale>
                                    <p:animScale>
                                      <p:cBhvr>
                                        <p:cTn id="56" dur="166" decel="50000">
                                          <p:stCondLst>
                                            <p:cond delay="1668"/>
                                          </p:stCondLst>
                                        </p:cTn>
                                        <p:tgtEl>
                                          <p:spTgt spid="15"/>
                                        </p:tgtEl>
                                      </p:cBhvr>
                                      <p:to x="100000" y="100000"/>
                                    </p:animScale>
                                    <p:animScale>
                                      <p:cBhvr>
                                        <p:cTn id="57" dur="26">
                                          <p:stCondLst>
                                            <p:cond delay="1808"/>
                                          </p:stCondLst>
                                        </p:cTn>
                                        <p:tgtEl>
                                          <p:spTgt spid="15"/>
                                        </p:tgtEl>
                                      </p:cBhvr>
                                      <p:to x="100000" y="95000"/>
                                    </p:animScale>
                                    <p:animScale>
                                      <p:cBhvr>
                                        <p:cTn id="58" dur="166" decel="50000">
                                          <p:stCondLst>
                                            <p:cond delay="1834"/>
                                          </p:stCondLst>
                                        </p:cTn>
                                        <p:tgtEl>
                                          <p:spTgt spid="15"/>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80">
                                          <p:stCondLst>
                                            <p:cond delay="0"/>
                                          </p:stCondLst>
                                        </p:cTn>
                                        <p:tgtEl>
                                          <p:spTgt spid="17"/>
                                        </p:tgtEl>
                                      </p:cBhvr>
                                    </p:animEffect>
                                    <p:anim calcmode="lin" valueType="num">
                                      <p:cBhvr>
                                        <p:cTn id="6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7" dur="26">
                                          <p:stCondLst>
                                            <p:cond delay="650"/>
                                          </p:stCondLst>
                                        </p:cTn>
                                        <p:tgtEl>
                                          <p:spTgt spid="17"/>
                                        </p:tgtEl>
                                      </p:cBhvr>
                                      <p:to x="100000" y="60000"/>
                                    </p:animScale>
                                    <p:animScale>
                                      <p:cBhvr>
                                        <p:cTn id="68" dur="166" decel="50000">
                                          <p:stCondLst>
                                            <p:cond delay="676"/>
                                          </p:stCondLst>
                                        </p:cTn>
                                        <p:tgtEl>
                                          <p:spTgt spid="17"/>
                                        </p:tgtEl>
                                      </p:cBhvr>
                                      <p:to x="100000" y="100000"/>
                                    </p:animScale>
                                    <p:animScale>
                                      <p:cBhvr>
                                        <p:cTn id="69" dur="26">
                                          <p:stCondLst>
                                            <p:cond delay="1312"/>
                                          </p:stCondLst>
                                        </p:cTn>
                                        <p:tgtEl>
                                          <p:spTgt spid="17"/>
                                        </p:tgtEl>
                                      </p:cBhvr>
                                      <p:to x="100000" y="80000"/>
                                    </p:animScale>
                                    <p:animScale>
                                      <p:cBhvr>
                                        <p:cTn id="70" dur="166" decel="50000">
                                          <p:stCondLst>
                                            <p:cond delay="1338"/>
                                          </p:stCondLst>
                                        </p:cTn>
                                        <p:tgtEl>
                                          <p:spTgt spid="17"/>
                                        </p:tgtEl>
                                      </p:cBhvr>
                                      <p:to x="100000" y="100000"/>
                                    </p:animScale>
                                    <p:animScale>
                                      <p:cBhvr>
                                        <p:cTn id="71" dur="26">
                                          <p:stCondLst>
                                            <p:cond delay="1642"/>
                                          </p:stCondLst>
                                        </p:cTn>
                                        <p:tgtEl>
                                          <p:spTgt spid="17"/>
                                        </p:tgtEl>
                                      </p:cBhvr>
                                      <p:to x="100000" y="90000"/>
                                    </p:animScale>
                                    <p:animScale>
                                      <p:cBhvr>
                                        <p:cTn id="72" dur="166" decel="50000">
                                          <p:stCondLst>
                                            <p:cond delay="1668"/>
                                          </p:stCondLst>
                                        </p:cTn>
                                        <p:tgtEl>
                                          <p:spTgt spid="17"/>
                                        </p:tgtEl>
                                      </p:cBhvr>
                                      <p:to x="100000" y="100000"/>
                                    </p:animScale>
                                    <p:animScale>
                                      <p:cBhvr>
                                        <p:cTn id="73" dur="26">
                                          <p:stCondLst>
                                            <p:cond delay="1808"/>
                                          </p:stCondLst>
                                        </p:cTn>
                                        <p:tgtEl>
                                          <p:spTgt spid="17"/>
                                        </p:tgtEl>
                                      </p:cBhvr>
                                      <p:to x="100000" y="95000"/>
                                    </p:animScale>
                                    <p:animScale>
                                      <p:cBhvr>
                                        <p:cTn id="74" dur="166" decel="50000">
                                          <p:stCondLst>
                                            <p:cond delay="1834"/>
                                          </p:stCondLst>
                                        </p:cTn>
                                        <p:tgtEl>
                                          <p:spTgt spid="17"/>
                                        </p:tgtEl>
                                      </p:cBhvr>
                                      <p:to x="100000" y="100000"/>
                                    </p:animScale>
                                  </p:childTnLst>
                                </p:cTn>
                              </p:par>
                            </p:childTnLst>
                          </p:cTn>
                        </p:par>
                        <p:par>
                          <p:cTn id="75" fill="hold">
                            <p:stCondLst>
                              <p:cond delay="6740"/>
                            </p:stCondLst>
                            <p:childTnLst>
                              <p:par>
                                <p:cTn id="76" presetID="40" presetClass="entr" presetSubtype="0" fill="hold" grpId="0" nodeType="afterEffect">
                                  <p:stCondLst>
                                    <p:cond delay="0"/>
                                  </p:stCondLst>
                                  <p:iterate type="lt">
                                    <p:tmPct val="10000"/>
                                  </p:iterate>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1"/>
                                          </p:val>
                                        </p:tav>
                                        <p:tav tm="100000">
                                          <p:val>
                                            <p:strVal val="#ppt_x"/>
                                          </p:val>
                                        </p:tav>
                                      </p:tavLst>
                                    </p:anim>
                                    <p:anim calcmode="lin" valueType="num">
                                      <p:cBhvr>
                                        <p:cTn id="80" dur="1000" fill="hold"/>
                                        <p:tgtEl>
                                          <p:spTgt spid="16"/>
                                        </p:tgtEl>
                                        <p:attrNameLst>
                                          <p:attrName>ppt_y</p:attrName>
                                        </p:attrNameLst>
                                      </p:cBhvr>
                                      <p:tavLst>
                                        <p:tav tm="0">
                                          <p:val>
                                            <p:strVal val="#ppt_y"/>
                                          </p:val>
                                        </p:tav>
                                        <p:tav tm="100000">
                                          <p:val>
                                            <p:strVal val="#ppt_y"/>
                                          </p:val>
                                        </p:tav>
                                      </p:tavLst>
                                    </p:anim>
                                  </p:childTnLst>
                                </p:cTn>
                              </p:par>
                              <p:par>
                                <p:cTn id="81" presetID="40" presetClass="entr" presetSubtype="0" fill="hold" grpId="0" nodeType="withEffect">
                                  <p:stCondLst>
                                    <p:cond delay="0"/>
                                  </p:stCondLst>
                                  <p:iterate type="lt">
                                    <p:tmPct val="10000"/>
                                  </p:iterate>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1"/>
                                          </p:val>
                                        </p:tav>
                                        <p:tav tm="100000">
                                          <p:val>
                                            <p:strVal val="#ppt_x"/>
                                          </p:val>
                                        </p:tav>
                                      </p:tavLst>
                                    </p:anim>
                                    <p:anim calcmode="lin" valueType="num">
                                      <p:cBhvr>
                                        <p:cTn id="85" dur="1000" fill="hold"/>
                                        <p:tgtEl>
                                          <p:spTgt spid="8"/>
                                        </p:tgtEl>
                                        <p:attrNameLst>
                                          <p:attrName>ppt_y</p:attrName>
                                        </p:attrNameLst>
                                      </p:cBhvr>
                                      <p:tavLst>
                                        <p:tav tm="0">
                                          <p:val>
                                            <p:strVal val="#ppt_y"/>
                                          </p:val>
                                        </p:tav>
                                        <p:tav tm="100000">
                                          <p:val>
                                            <p:strVal val="#ppt_y"/>
                                          </p:val>
                                        </p:tav>
                                      </p:tavLst>
                                    </p:anim>
                                  </p:childTnLst>
                                </p:cTn>
                              </p:par>
                            </p:childTnLst>
                          </p:cTn>
                        </p:par>
                        <p:par>
                          <p:cTn id="86" fill="hold">
                            <p:stCondLst>
                              <p:cond delay="8340"/>
                            </p:stCondLst>
                            <p:childTnLst>
                              <p:par>
                                <p:cTn id="87" presetID="22" presetClass="entr" presetSubtype="8"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left)">
                                      <p:cBhvr>
                                        <p:cTn id="89" dur="500"/>
                                        <p:tgtEl>
                                          <p:spTgt spid="11"/>
                                        </p:tgtEl>
                                      </p:cBhvr>
                                    </p:animEffect>
                                  </p:childTnLst>
                                </p:cTn>
                              </p:par>
                            </p:childTnLst>
                          </p:cTn>
                        </p:par>
                        <p:par>
                          <p:cTn id="90" fill="hold">
                            <p:stCondLst>
                              <p:cond delay="8840"/>
                            </p:stCondLst>
                            <p:childTnLst>
                              <p:par>
                                <p:cTn id="91" presetID="22" presetClass="entr" presetSubtype="8"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wipe(left)">
                                      <p:cBhvr>
                                        <p:cTn id="93" dur="500"/>
                                        <p:tgtEl>
                                          <p:spTgt spid="6"/>
                                        </p:tgtEl>
                                      </p:cBhvr>
                                    </p:animEffect>
                                  </p:childTnLst>
                                </p:cTn>
                              </p:par>
                            </p:childTnLst>
                          </p:cTn>
                        </p:par>
                        <p:par>
                          <p:cTn id="94" fill="hold">
                            <p:stCondLst>
                              <p:cond delay="934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2"/>
                                        </p:tgtEl>
                                        <p:attrNameLst>
                                          <p:attrName>ppt_y</p:attrName>
                                        </p:attrNameLst>
                                      </p:cBhvr>
                                      <p:tavLst>
                                        <p:tav tm="0">
                                          <p:val>
                                            <p:strVal val="#ppt_y"/>
                                          </p:val>
                                        </p:tav>
                                        <p:tav tm="100000">
                                          <p:val>
                                            <p:strVal val="#ppt_y"/>
                                          </p:val>
                                        </p:tav>
                                      </p:tavLst>
                                    </p:anim>
                                    <p:anim calcmode="lin" valueType="num">
                                      <p:cBhvr>
                                        <p:cTn id="9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2"/>
                                        </p:tgtEl>
                                      </p:cBhvr>
                                    </p:animEffect>
                                  </p:childTnLst>
                                </p:cTn>
                              </p:par>
                            </p:childTnLst>
                          </p:cTn>
                        </p:par>
                        <p:par>
                          <p:cTn id="102" fill="hold">
                            <p:stCondLst>
                              <p:cond delay="9940"/>
                            </p:stCondLst>
                            <p:childTnLst>
                              <p:par>
                                <p:cTn id="103" presetID="26" presetClass="entr" presetSubtype="0" fill="hold" nodeType="after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80">
                                          <p:stCondLst>
                                            <p:cond delay="0"/>
                                          </p:stCondLst>
                                        </p:cTn>
                                        <p:tgtEl>
                                          <p:spTgt spid="19"/>
                                        </p:tgtEl>
                                      </p:cBhvr>
                                    </p:animEffect>
                                    <p:anim calcmode="lin" valueType="num">
                                      <p:cBhvr>
                                        <p:cTn id="10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11" dur="26">
                                          <p:stCondLst>
                                            <p:cond delay="650"/>
                                          </p:stCondLst>
                                        </p:cTn>
                                        <p:tgtEl>
                                          <p:spTgt spid="19"/>
                                        </p:tgtEl>
                                      </p:cBhvr>
                                      <p:to x="100000" y="60000"/>
                                    </p:animScale>
                                    <p:animScale>
                                      <p:cBhvr>
                                        <p:cTn id="112" dur="166" decel="50000">
                                          <p:stCondLst>
                                            <p:cond delay="676"/>
                                          </p:stCondLst>
                                        </p:cTn>
                                        <p:tgtEl>
                                          <p:spTgt spid="19"/>
                                        </p:tgtEl>
                                      </p:cBhvr>
                                      <p:to x="100000" y="100000"/>
                                    </p:animScale>
                                    <p:animScale>
                                      <p:cBhvr>
                                        <p:cTn id="113" dur="26">
                                          <p:stCondLst>
                                            <p:cond delay="1312"/>
                                          </p:stCondLst>
                                        </p:cTn>
                                        <p:tgtEl>
                                          <p:spTgt spid="19"/>
                                        </p:tgtEl>
                                      </p:cBhvr>
                                      <p:to x="100000" y="80000"/>
                                    </p:animScale>
                                    <p:animScale>
                                      <p:cBhvr>
                                        <p:cTn id="114" dur="166" decel="50000">
                                          <p:stCondLst>
                                            <p:cond delay="1338"/>
                                          </p:stCondLst>
                                        </p:cTn>
                                        <p:tgtEl>
                                          <p:spTgt spid="19"/>
                                        </p:tgtEl>
                                      </p:cBhvr>
                                      <p:to x="100000" y="100000"/>
                                    </p:animScale>
                                    <p:animScale>
                                      <p:cBhvr>
                                        <p:cTn id="115" dur="26">
                                          <p:stCondLst>
                                            <p:cond delay="1642"/>
                                          </p:stCondLst>
                                        </p:cTn>
                                        <p:tgtEl>
                                          <p:spTgt spid="19"/>
                                        </p:tgtEl>
                                      </p:cBhvr>
                                      <p:to x="100000" y="90000"/>
                                    </p:animScale>
                                    <p:animScale>
                                      <p:cBhvr>
                                        <p:cTn id="116" dur="166" decel="50000">
                                          <p:stCondLst>
                                            <p:cond delay="1668"/>
                                          </p:stCondLst>
                                        </p:cTn>
                                        <p:tgtEl>
                                          <p:spTgt spid="19"/>
                                        </p:tgtEl>
                                      </p:cBhvr>
                                      <p:to x="100000" y="100000"/>
                                    </p:animScale>
                                    <p:animScale>
                                      <p:cBhvr>
                                        <p:cTn id="117" dur="26">
                                          <p:stCondLst>
                                            <p:cond delay="1808"/>
                                          </p:stCondLst>
                                        </p:cTn>
                                        <p:tgtEl>
                                          <p:spTgt spid="19"/>
                                        </p:tgtEl>
                                      </p:cBhvr>
                                      <p:to x="100000" y="95000"/>
                                    </p:animScale>
                                    <p:animScale>
                                      <p:cBhvr>
                                        <p:cTn id="118" dur="166" decel="50000">
                                          <p:stCondLst>
                                            <p:cond delay="1834"/>
                                          </p:stCondLst>
                                        </p:cTn>
                                        <p:tgtEl>
                                          <p:spTgt spid="19"/>
                                        </p:tgtEl>
                                      </p:cBhvr>
                                      <p:to x="100000" y="100000"/>
                                    </p:animScale>
                                  </p:childTnLst>
                                </p:cTn>
                              </p:par>
                              <p:par>
                                <p:cTn id="119" presetID="26" presetClass="entr" presetSubtype="0" fill="hold" nodeType="withEffect">
                                  <p:stCondLst>
                                    <p:cond delay="0"/>
                                  </p:stCondLst>
                                  <p:childTnLst>
                                    <p:set>
                                      <p:cBhvr>
                                        <p:cTn id="120" dur="1" fill="hold">
                                          <p:stCondLst>
                                            <p:cond delay="0"/>
                                          </p:stCondLst>
                                        </p:cTn>
                                        <p:tgtEl>
                                          <p:spTgt spid="21"/>
                                        </p:tgtEl>
                                        <p:attrNameLst>
                                          <p:attrName>style.visibility</p:attrName>
                                        </p:attrNameLst>
                                      </p:cBhvr>
                                      <p:to>
                                        <p:strVal val="visible"/>
                                      </p:to>
                                    </p:set>
                                    <p:animEffect transition="in" filter="wipe(down)">
                                      <p:cBhvr>
                                        <p:cTn id="121" dur="580">
                                          <p:stCondLst>
                                            <p:cond delay="0"/>
                                          </p:stCondLst>
                                        </p:cTn>
                                        <p:tgtEl>
                                          <p:spTgt spid="21"/>
                                        </p:tgtEl>
                                      </p:cBhvr>
                                    </p:animEffect>
                                    <p:anim calcmode="lin" valueType="num">
                                      <p:cBhvr>
                                        <p:cTn id="12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27" dur="26">
                                          <p:stCondLst>
                                            <p:cond delay="650"/>
                                          </p:stCondLst>
                                        </p:cTn>
                                        <p:tgtEl>
                                          <p:spTgt spid="21"/>
                                        </p:tgtEl>
                                      </p:cBhvr>
                                      <p:to x="100000" y="60000"/>
                                    </p:animScale>
                                    <p:animScale>
                                      <p:cBhvr>
                                        <p:cTn id="128" dur="166" decel="50000">
                                          <p:stCondLst>
                                            <p:cond delay="676"/>
                                          </p:stCondLst>
                                        </p:cTn>
                                        <p:tgtEl>
                                          <p:spTgt spid="21"/>
                                        </p:tgtEl>
                                      </p:cBhvr>
                                      <p:to x="100000" y="100000"/>
                                    </p:animScale>
                                    <p:animScale>
                                      <p:cBhvr>
                                        <p:cTn id="129" dur="26">
                                          <p:stCondLst>
                                            <p:cond delay="1312"/>
                                          </p:stCondLst>
                                        </p:cTn>
                                        <p:tgtEl>
                                          <p:spTgt spid="21"/>
                                        </p:tgtEl>
                                      </p:cBhvr>
                                      <p:to x="100000" y="80000"/>
                                    </p:animScale>
                                    <p:animScale>
                                      <p:cBhvr>
                                        <p:cTn id="130" dur="166" decel="50000">
                                          <p:stCondLst>
                                            <p:cond delay="1338"/>
                                          </p:stCondLst>
                                        </p:cTn>
                                        <p:tgtEl>
                                          <p:spTgt spid="21"/>
                                        </p:tgtEl>
                                      </p:cBhvr>
                                      <p:to x="100000" y="100000"/>
                                    </p:animScale>
                                    <p:animScale>
                                      <p:cBhvr>
                                        <p:cTn id="131" dur="26">
                                          <p:stCondLst>
                                            <p:cond delay="1642"/>
                                          </p:stCondLst>
                                        </p:cTn>
                                        <p:tgtEl>
                                          <p:spTgt spid="21"/>
                                        </p:tgtEl>
                                      </p:cBhvr>
                                      <p:to x="100000" y="90000"/>
                                    </p:animScale>
                                    <p:animScale>
                                      <p:cBhvr>
                                        <p:cTn id="132" dur="166" decel="50000">
                                          <p:stCondLst>
                                            <p:cond delay="1668"/>
                                          </p:stCondLst>
                                        </p:cTn>
                                        <p:tgtEl>
                                          <p:spTgt spid="21"/>
                                        </p:tgtEl>
                                      </p:cBhvr>
                                      <p:to x="100000" y="100000"/>
                                    </p:animScale>
                                    <p:animScale>
                                      <p:cBhvr>
                                        <p:cTn id="133" dur="26">
                                          <p:stCondLst>
                                            <p:cond delay="1808"/>
                                          </p:stCondLst>
                                        </p:cTn>
                                        <p:tgtEl>
                                          <p:spTgt spid="21"/>
                                        </p:tgtEl>
                                      </p:cBhvr>
                                      <p:to x="100000" y="95000"/>
                                    </p:animScale>
                                    <p:animScale>
                                      <p:cBhvr>
                                        <p:cTn id="134" dur="166" decel="50000">
                                          <p:stCondLst>
                                            <p:cond delay="1834"/>
                                          </p:stCondLst>
                                        </p:cTn>
                                        <p:tgtEl>
                                          <p:spTgt spid="21"/>
                                        </p:tgtEl>
                                      </p:cBhvr>
                                      <p:to x="100000" y="100000"/>
                                    </p:animScale>
                                  </p:childTnLst>
                                </p:cTn>
                              </p:par>
                            </p:childTnLst>
                          </p:cTn>
                        </p:par>
                        <p:par>
                          <p:cTn id="135" fill="hold">
                            <p:stCondLst>
                              <p:cond delay="11940"/>
                            </p:stCondLst>
                            <p:childTnLst>
                              <p:par>
                                <p:cTn id="136" presetID="40" presetClass="entr" presetSubtype="0" fill="hold" grpId="0" nodeType="afterEffect">
                                  <p:stCondLst>
                                    <p:cond delay="0"/>
                                  </p:stCondLst>
                                  <p:iterate type="lt">
                                    <p:tmPct val="10000"/>
                                  </p:iterate>
                                  <p:childTnLst>
                                    <p:set>
                                      <p:cBhvr>
                                        <p:cTn id="137" dur="1" fill="hold">
                                          <p:stCondLst>
                                            <p:cond delay="0"/>
                                          </p:stCondLst>
                                        </p:cTn>
                                        <p:tgtEl>
                                          <p:spTgt spid="18"/>
                                        </p:tgtEl>
                                        <p:attrNameLst>
                                          <p:attrName>style.visibility</p:attrName>
                                        </p:attrNameLst>
                                      </p:cBhvr>
                                      <p:to>
                                        <p:strVal val="visible"/>
                                      </p:to>
                                    </p:set>
                                    <p:animEffect transition="in" filter="fade">
                                      <p:cBhvr>
                                        <p:cTn id="138" dur="1000"/>
                                        <p:tgtEl>
                                          <p:spTgt spid="18"/>
                                        </p:tgtEl>
                                      </p:cBhvr>
                                    </p:animEffect>
                                    <p:anim calcmode="lin" valueType="num">
                                      <p:cBhvr>
                                        <p:cTn id="139" dur="1000" fill="hold"/>
                                        <p:tgtEl>
                                          <p:spTgt spid="18"/>
                                        </p:tgtEl>
                                        <p:attrNameLst>
                                          <p:attrName>ppt_x</p:attrName>
                                        </p:attrNameLst>
                                      </p:cBhvr>
                                      <p:tavLst>
                                        <p:tav tm="0">
                                          <p:val>
                                            <p:strVal val="#ppt_x-.1"/>
                                          </p:val>
                                        </p:tav>
                                        <p:tav tm="100000">
                                          <p:val>
                                            <p:strVal val="#ppt_x"/>
                                          </p:val>
                                        </p:tav>
                                      </p:tavLst>
                                    </p:anim>
                                    <p:anim calcmode="lin" valueType="num">
                                      <p:cBhvr>
                                        <p:cTn id="140" dur="1000" fill="hold"/>
                                        <p:tgtEl>
                                          <p:spTgt spid="18"/>
                                        </p:tgtEl>
                                        <p:attrNameLst>
                                          <p:attrName>ppt_y</p:attrName>
                                        </p:attrNameLst>
                                      </p:cBhvr>
                                      <p:tavLst>
                                        <p:tav tm="0">
                                          <p:val>
                                            <p:strVal val="#ppt_y"/>
                                          </p:val>
                                        </p:tav>
                                        <p:tav tm="100000">
                                          <p:val>
                                            <p:strVal val="#ppt_y"/>
                                          </p:val>
                                        </p:tav>
                                      </p:tavLst>
                                    </p:anim>
                                  </p:childTnLst>
                                </p:cTn>
                              </p:par>
                              <p:par>
                                <p:cTn id="141" presetID="40" presetClass="entr" presetSubtype="0" fill="hold" grpId="0" nodeType="withEffect">
                                  <p:stCondLst>
                                    <p:cond delay="0"/>
                                  </p:stCondLst>
                                  <p:iterate type="lt">
                                    <p:tmPct val="10000"/>
                                  </p:iterate>
                                  <p:childTnLst>
                                    <p:set>
                                      <p:cBhvr>
                                        <p:cTn id="142" dur="1" fill="hold">
                                          <p:stCondLst>
                                            <p:cond delay="0"/>
                                          </p:stCondLst>
                                        </p:cTn>
                                        <p:tgtEl>
                                          <p:spTgt spid="20"/>
                                        </p:tgtEl>
                                        <p:attrNameLst>
                                          <p:attrName>style.visibility</p:attrName>
                                        </p:attrNameLst>
                                      </p:cBhvr>
                                      <p:to>
                                        <p:strVal val="visible"/>
                                      </p:to>
                                    </p:set>
                                    <p:animEffect transition="in" filter="fade">
                                      <p:cBhvr>
                                        <p:cTn id="143" dur="1000"/>
                                        <p:tgtEl>
                                          <p:spTgt spid="20"/>
                                        </p:tgtEl>
                                      </p:cBhvr>
                                    </p:animEffect>
                                    <p:anim calcmode="lin" valueType="num">
                                      <p:cBhvr>
                                        <p:cTn id="144" dur="1000" fill="hold"/>
                                        <p:tgtEl>
                                          <p:spTgt spid="20"/>
                                        </p:tgtEl>
                                        <p:attrNameLst>
                                          <p:attrName>ppt_x</p:attrName>
                                        </p:attrNameLst>
                                      </p:cBhvr>
                                      <p:tavLst>
                                        <p:tav tm="0">
                                          <p:val>
                                            <p:strVal val="#ppt_x-.1"/>
                                          </p:val>
                                        </p:tav>
                                        <p:tav tm="100000">
                                          <p:val>
                                            <p:strVal val="#ppt_x"/>
                                          </p:val>
                                        </p:tav>
                                      </p:tavLst>
                                    </p:anim>
                                    <p:anim calcmode="lin" valueType="num">
                                      <p:cBhvr>
                                        <p:cTn id="145" dur="1000" fill="hold"/>
                                        <p:tgtEl>
                                          <p:spTgt spid="20"/>
                                        </p:tgtEl>
                                        <p:attrNameLst>
                                          <p:attrName>ppt_y</p:attrName>
                                        </p:attrNameLst>
                                      </p:cBhvr>
                                      <p:tavLst>
                                        <p:tav tm="0">
                                          <p:val>
                                            <p:strVal val="#ppt_y"/>
                                          </p:val>
                                        </p:tav>
                                        <p:tav tm="100000">
                                          <p:val>
                                            <p:strVal val="#ppt_y"/>
                                          </p:val>
                                        </p:tav>
                                      </p:tavLst>
                                    </p:anim>
                                  </p:childTnLst>
                                </p:cTn>
                              </p:par>
                            </p:childTnLst>
                          </p:cTn>
                        </p:par>
                        <p:par>
                          <p:cTn id="146" fill="hold">
                            <p:stCondLst>
                              <p:cond delay="13540"/>
                            </p:stCondLst>
                            <p:childTnLst>
                              <p:par>
                                <p:cTn id="147" presetID="22" presetClass="entr" presetSubtype="8" fill="hold" nodeType="afterEffect">
                                  <p:stCondLst>
                                    <p:cond delay="0"/>
                                  </p:stCondLst>
                                  <p:childTnLst>
                                    <p:set>
                                      <p:cBhvr>
                                        <p:cTn id="148" dur="1" fill="hold">
                                          <p:stCondLst>
                                            <p:cond delay="0"/>
                                          </p:stCondLst>
                                        </p:cTn>
                                        <p:tgtEl>
                                          <p:spTgt spid="13"/>
                                        </p:tgtEl>
                                        <p:attrNameLst>
                                          <p:attrName>style.visibility</p:attrName>
                                        </p:attrNameLst>
                                      </p:cBhvr>
                                      <p:to>
                                        <p:strVal val="visible"/>
                                      </p:to>
                                    </p:set>
                                    <p:animEffect transition="in" filter="wipe(left)">
                                      <p:cBhvr>
                                        <p:cTn id="149" dur="500"/>
                                        <p:tgtEl>
                                          <p:spTgt spid="13"/>
                                        </p:tgtEl>
                                      </p:cBhvr>
                                    </p:animEffect>
                                  </p:childTnLst>
                                </p:cTn>
                              </p:par>
                            </p:childTnLst>
                          </p:cTn>
                        </p:par>
                        <p:par>
                          <p:cTn id="150" fill="hold">
                            <p:stCondLst>
                              <p:cond delay="14040"/>
                            </p:stCondLst>
                            <p:childTnLst>
                              <p:par>
                                <p:cTn id="151" presetID="22" presetClass="entr" presetSubtype="8" fill="hold" nodeType="afterEffect">
                                  <p:stCondLst>
                                    <p:cond delay="0"/>
                                  </p:stCondLst>
                                  <p:childTnLst>
                                    <p:set>
                                      <p:cBhvr>
                                        <p:cTn id="152" dur="1" fill="hold">
                                          <p:stCondLst>
                                            <p:cond delay="0"/>
                                          </p:stCondLst>
                                        </p:cTn>
                                        <p:tgtEl>
                                          <p:spTgt spid="5"/>
                                        </p:tgtEl>
                                        <p:attrNameLst>
                                          <p:attrName>style.visibility</p:attrName>
                                        </p:attrNameLst>
                                      </p:cBhvr>
                                      <p:to>
                                        <p:strVal val="visible"/>
                                      </p:to>
                                    </p:set>
                                    <p:animEffect transition="in" filter="wipe(left)">
                                      <p:cBhvr>
                                        <p:cTn id="153" dur="500"/>
                                        <p:tgtEl>
                                          <p:spTgt spid="5"/>
                                        </p:tgtEl>
                                      </p:cBhvr>
                                    </p:animEffect>
                                  </p:childTnLst>
                                </p:cTn>
                              </p:par>
                            </p:childTnLst>
                          </p:cTn>
                        </p:par>
                        <p:par>
                          <p:cTn id="154" fill="hold">
                            <p:stCondLst>
                              <p:cond delay="14540"/>
                            </p:stCondLst>
                            <p:childTnLst>
                              <p:par>
                                <p:cTn id="155" presetID="41" presetClass="entr" presetSubtype="0" fill="hold" grpId="0" nodeType="afterEffect">
                                  <p:stCondLst>
                                    <p:cond delay="0"/>
                                  </p:stCondLst>
                                  <p:iterate type="lt">
                                    <p:tmPct val="10000"/>
                                  </p:iterate>
                                  <p:childTnLst>
                                    <p:set>
                                      <p:cBhvr>
                                        <p:cTn id="156" dur="1" fill="hold">
                                          <p:stCondLst>
                                            <p:cond delay="0"/>
                                          </p:stCondLst>
                                        </p:cTn>
                                        <p:tgtEl>
                                          <p:spTgt spid="14"/>
                                        </p:tgtEl>
                                        <p:attrNameLst>
                                          <p:attrName>style.visibility</p:attrName>
                                        </p:attrNameLst>
                                      </p:cBhvr>
                                      <p:to>
                                        <p:strVal val="visible"/>
                                      </p:to>
                                    </p:set>
                                    <p:anim calcmode="lin" valueType="num">
                                      <p:cBhvr>
                                        <p:cTn id="15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58" dur="500" fill="hold"/>
                                        <p:tgtEl>
                                          <p:spTgt spid="14"/>
                                        </p:tgtEl>
                                        <p:attrNameLst>
                                          <p:attrName>ppt_y</p:attrName>
                                        </p:attrNameLst>
                                      </p:cBhvr>
                                      <p:tavLst>
                                        <p:tav tm="0">
                                          <p:val>
                                            <p:strVal val="#ppt_y"/>
                                          </p:val>
                                        </p:tav>
                                        <p:tav tm="100000">
                                          <p:val>
                                            <p:strVal val="#ppt_y"/>
                                          </p:val>
                                        </p:tav>
                                      </p:tavLst>
                                    </p:anim>
                                    <p:anim calcmode="lin" valueType="num">
                                      <p:cBhvr>
                                        <p:cTn id="15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1" dur="500" tmFilter="0,0; .5, 1; 1, 1"/>
                                        <p:tgtEl>
                                          <p:spTgt spid="14"/>
                                        </p:tgtEl>
                                      </p:cBhvr>
                                    </p:animEffect>
                                  </p:childTnLst>
                                </p:cTn>
                              </p:par>
                            </p:childTnLst>
                          </p:cTn>
                        </p:par>
                        <p:par>
                          <p:cTn id="162" fill="hold">
                            <p:stCondLst>
                              <p:cond delay="15140"/>
                            </p:stCondLst>
                            <p:childTnLst>
                              <p:par>
                                <p:cTn id="163" presetID="26" presetClass="entr" presetSubtype="0" fill="hold" nodeType="afterEffect">
                                  <p:stCondLst>
                                    <p:cond delay="0"/>
                                  </p:stCondLst>
                                  <p:childTnLst>
                                    <p:set>
                                      <p:cBhvr>
                                        <p:cTn id="164" dur="1" fill="hold">
                                          <p:stCondLst>
                                            <p:cond delay="0"/>
                                          </p:stCondLst>
                                        </p:cTn>
                                        <p:tgtEl>
                                          <p:spTgt spid="23"/>
                                        </p:tgtEl>
                                        <p:attrNameLst>
                                          <p:attrName>style.visibility</p:attrName>
                                        </p:attrNameLst>
                                      </p:cBhvr>
                                      <p:to>
                                        <p:strVal val="visible"/>
                                      </p:to>
                                    </p:set>
                                    <p:animEffect transition="in" filter="wipe(down)">
                                      <p:cBhvr>
                                        <p:cTn id="165" dur="580">
                                          <p:stCondLst>
                                            <p:cond delay="0"/>
                                          </p:stCondLst>
                                        </p:cTn>
                                        <p:tgtEl>
                                          <p:spTgt spid="23"/>
                                        </p:tgtEl>
                                      </p:cBhvr>
                                    </p:animEffect>
                                    <p:anim calcmode="lin" valueType="num">
                                      <p:cBhvr>
                                        <p:cTn id="16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6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6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1" dur="26">
                                          <p:stCondLst>
                                            <p:cond delay="650"/>
                                          </p:stCondLst>
                                        </p:cTn>
                                        <p:tgtEl>
                                          <p:spTgt spid="23"/>
                                        </p:tgtEl>
                                      </p:cBhvr>
                                      <p:to x="100000" y="60000"/>
                                    </p:animScale>
                                    <p:animScale>
                                      <p:cBhvr>
                                        <p:cTn id="172" dur="166" decel="50000">
                                          <p:stCondLst>
                                            <p:cond delay="676"/>
                                          </p:stCondLst>
                                        </p:cTn>
                                        <p:tgtEl>
                                          <p:spTgt spid="23"/>
                                        </p:tgtEl>
                                      </p:cBhvr>
                                      <p:to x="100000" y="100000"/>
                                    </p:animScale>
                                    <p:animScale>
                                      <p:cBhvr>
                                        <p:cTn id="173" dur="26">
                                          <p:stCondLst>
                                            <p:cond delay="1312"/>
                                          </p:stCondLst>
                                        </p:cTn>
                                        <p:tgtEl>
                                          <p:spTgt spid="23"/>
                                        </p:tgtEl>
                                      </p:cBhvr>
                                      <p:to x="100000" y="80000"/>
                                    </p:animScale>
                                    <p:animScale>
                                      <p:cBhvr>
                                        <p:cTn id="174" dur="166" decel="50000">
                                          <p:stCondLst>
                                            <p:cond delay="1338"/>
                                          </p:stCondLst>
                                        </p:cTn>
                                        <p:tgtEl>
                                          <p:spTgt spid="23"/>
                                        </p:tgtEl>
                                      </p:cBhvr>
                                      <p:to x="100000" y="100000"/>
                                    </p:animScale>
                                    <p:animScale>
                                      <p:cBhvr>
                                        <p:cTn id="175" dur="26">
                                          <p:stCondLst>
                                            <p:cond delay="1642"/>
                                          </p:stCondLst>
                                        </p:cTn>
                                        <p:tgtEl>
                                          <p:spTgt spid="23"/>
                                        </p:tgtEl>
                                      </p:cBhvr>
                                      <p:to x="100000" y="90000"/>
                                    </p:animScale>
                                    <p:animScale>
                                      <p:cBhvr>
                                        <p:cTn id="176" dur="166" decel="50000">
                                          <p:stCondLst>
                                            <p:cond delay="1668"/>
                                          </p:stCondLst>
                                        </p:cTn>
                                        <p:tgtEl>
                                          <p:spTgt spid="23"/>
                                        </p:tgtEl>
                                      </p:cBhvr>
                                      <p:to x="100000" y="100000"/>
                                    </p:animScale>
                                    <p:animScale>
                                      <p:cBhvr>
                                        <p:cTn id="177" dur="26">
                                          <p:stCondLst>
                                            <p:cond delay="1808"/>
                                          </p:stCondLst>
                                        </p:cTn>
                                        <p:tgtEl>
                                          <p:spTgt spid="23"/>
                                        </p:tgtEl>
                                      </p:cBhvr>
                                      <p:to x="100000" y="95000"/>
                                    </p:animScale>
                                    <p:animScale>
                                      <p:cBhvr>
                                        <p:cTn id="178" dur="166" decel="50000">
                                          <p:stCondLst>
                                            <p:cond delay="1834"/>
                                          </p:stCondLst>
                                        </p:cTn>
                                        <p:tgtEl>
                                          <p:spTgt spid="23"/>
                                        </p:tgtEl>
                                      </p:cBhvr>
                                      <p:to x="100000" y="100000"/>
                                    </p:animScale>
                                  </p:childTnLst>
                                </p:cTn>
                              </p:par>
                              <p:par>
                                <p:cTn id="179" presetID="26" presetClass="entr" presetSubtype="0" fill="hold" nodeType="withEffect">
                                  <p:stCondLst>
                                    <p:cond delay="0"/>
                                  </p:stCondLst>
                                  <p:childTnLst>
                                    <p:set>
                                      <p:cBhvr>
                                        <p:cTn id="180" dur="1" fill="hold">
                                          <p:stCondLst>
                                            <p:cond delay="0"/>
                                          </p:stCondLst>
                                        </p:cTn>
                                        <p:tgtEl>
                                          <p:spTgt spid="25"/>
                                        </p:tgtEl>
                                        <p:attrNameLst>
                                          <p:attrName>style.visibility</p:attrName>
                                        </p:attrNameLst>
                                      </p:cBhvr>
                                      <p:to>
                                        <p:strVal val="visible"/>
                                      </p:to>
                                    </p:set>
                                    <p:animEffect transition="in" filter="wipe(down)">
                                      <p:cBhvr>
                                        <p:cTn id="181" dur="580">
                                          <p:stCondLst>
                                            <p:cond delay="0"/>
                                          </p:stCondLst>
                                        </p:cTn>
                                        <p:tgtEl>
                                          <p:spTgt spid="25"/>
                                        </p:tgtEl>
                                      </p:cBhvr>
                                    </p:animEffect>
                                    <p:anim calcmode="lin" valueType="num">
                                      <p:cBhvr>
                                        <p:cTn id="182"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3"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84"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85"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86"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87" dur="26">
                                          <p:stCondLst>
                                            <p:cond delay="650"/>
                                          </p:stCondLst>
                                        </p:cTn>
                                        <p:tgtEl>
                                          <p:spTgt spid="25"/>
                                        </p:tgtEl>
                                      </p:cBhvr>
                                      <p:to x="100000" y="60000"/>
                                    </p:animScale>
                                    <p:animScale>
                                      <p:cBhvr>
                                        <p:cTn id="188" dur="166" decel="50000">
                                          <p:stCondLst>
                                            <p:cond delay="676"/>
                                          </p:stCondLst>
                                        </p:cTn>
                                        <p:tgtEl>
                                          <p:spTgt spid="25"/>
                                        </p:tgtEl>
                                      </p:cBhvr>
                                      <p:to x="100000" y="100000"/>
                                    </p:animScale>
                                    <p:animScale>
                                      <p:cBhvr>
                                        <p:cTn id="189" dur="26">
                                          <p:stCondLst>
                                            <p:cond delay="1312"/>
                                          </p:stCondLst>
                                        </p:cTn>
                                        <p:tgtEl>
                                          <p:spTgt spid="25"/>
                                        </p:tgtEl>
                                      </p:cBhvr>
                                      <p:to x="100000" y="80000"/>
                                    </p:animScale>
                                    <p:animScale>
                                      <p:cBhvr>
                                        <p:cTn id="190" dur="166" decel="50000">
                                          <p:stCondLst>
                                            <p:cond delay="1338"/>
                                          </p:stCondLst>
                                        </p:cTn>
                                        <p:tgtEl>
                                          <p:spTgt spid="25"/>
                                        </p:tgtEl>
                                      </p:cBhvr>
                                      <p:to x="100000" y="100000"/>
                                    </p:animScale>
                                    <p:animScale>
                                      <p:cBhvr>
                                        <p:cTn id="191" dur="26">
                                          <p:stCondLst>
                                            <p:cond delay="1642"/>
                                          </p:stCondLst>
                                        </p:cTn>
                                        <p:tgtEl>
                                          <p:spTgt spid="25"/>
                                        </p:tgtEl>
                                      </p:cBhvr>
                                      <p:to x="100000" y="90000"/>
                                    </p:animScale>
                                    <p:animScale>
                                      <p:cBhvr>
                                        <p:cTn id="192" dur="166" decel="50000">
                                          <p:stCondLst>
                                            <p:cond delay="1668"/>
                                          </p:stCondLst>
                                        </p:cTn>
                                        <p:tgtEl>
                                          <p:spTgt spid="25"/>
                                        </p:tgtEl>
                                      </p:cBhvr>
                                      <p:to x="100000" y="100000"/>
                                    </p:animScale>
                                    <p:animScale>
                                      <p:cBhvr>
                                        <p:cTn id="193" dur="26">
                                          <p:stCondLst>
                                            <p:cond delay="1808"/>
                                          </p:stCondLst>
                                        </p:cTn>
                                        <p:tgtEl>
                                          <p:spTgt spid="25"/>
                                        </p:tgtEl>
                                      </p:cBhvr>
                                      <p:to x="100000" y="95000"/>
                                    </p:animScale>
                                    <p:animScale>
                                      <p:cBhvr>
                                        <p:cTn id="194" dur="166" decel="50000">
                                          <p:stCondLst>
                                            <p:cond delay="1834"/>
                                          </p:stCondLst>
                                        </p:cTn>
                                        <p:tgtEl>
                                          <p:spTgt spid="25"/>
                                        </p:tgtEl>
                                      </p:cBhvr>
                                      <p:to x="100000" y="100000"/>
                                    </p:animScale>
                                  </p:childTnLst>
                                </p:cTn>
                              </p:par>
                            </p:childTnLst>
                          </p:cTn>
                        </p:par>
                        <p:par>
                          <p:cTn id="195" fill="hold">
                            <p:stCondLst>
                              <p:cond delay="17140"/>
                            </p:stCondLst>
                            <p:childTnLst>
                              <p:par>
                                <p:cTn id="196" presetID="40" presetClass="entr" presetSubtype="0" fill="hold" grpId="0" nodeType="afterEffect">
                                  <p:stCondLst>
                                    <p:cond delay="0"/>
                                  </p:stCondLst>
                                  <p:iterate type="lt">
                                    <p:tmPct val="10000"/>
                                  </p:iterate>
                                  <p:childTnLst>
                                    <p:set>
                                      <p:cBhvr>
                                        <p:cTn id="197" dur="1" fill="hold">
                                          <p:stCondLst>
                                            <p:cond delay="0"/>
                                          </p:stCondLst>
                                        </p:cTn>
                                        <p:tgtEl>
                                          <p:spTgt spid="22"/>
                                        </p:tgtEl>
                                        <p:attrNameLst>
                                          <p:attrName>style.visibility</p:attrName>
                                        </p:attrNameLst>
                                      </p:cBhvr>
                                      <p:to>
                                        <p:strVal val="visible"/>
                                      </p:to>
                                    </p:set>
                                    <p:animEffect transition="in" filter="fade">
                                      <p:cBhvr>
                                        <p:cTn id="198" dur="1000"/>
                                        <p:tgtEl>
                                          <p:spTgt spid="22"/>
                                        </p:tgtEl>
                                      </p:cBhvr>
                                    </p:animEffect>
                                    <p:anim calcmode="lin" valueType="num">
                                      <p:cBhvr>
                                        <p:cTn id="199" dur="1000" fill="hold"/>
                                        <p:tgtEl>
                                          <p:spTgt spid="22"/>
                                        </p:tgtEl>
                                        <p:attrNameLst>
                                          <p:attrName>ppt_x</p:attrName>
                                        </p:attrNameLst>
                                      </p:cBhvr>
                                      <p:tavLst>
                                        <p:tav tm="0">
                                          <p:val>
                                            <p:strVal val="#ppt_x-.1"/>
                                          </p:val>
                                        </p:tav>
                                        <p:tav tm="100000">
                                          <p:val>
                                            <p:strVal val="#ppt_x"/>
                                          </p:val>
                                        </p:tav>
                                      </p:tavLst>
                                    </p:anim>
                                    <p:anim calcmode="lin" valueType="num">
                                      <p:cBhvr>
                                        <p:cTn id="200" dur="1000" fill="hold"/>
                                        <p:tgtEl>
                                          <p:spTgt spid="22"/>
                                        </p:tgtEl>
                                        <p:attrNameLst>
                                          <p:attrName>ppt_y</p:attrName>
                                        </p:attrNameLst>
                                      </p:cBhvr>
                                      <p:tavLst>
                                        <p:tav tm="0">
                                          <p:val>
                                            <p:strVal val="#ppt_y"/>
                                          </p:val>
                                        </p:tav>
                                        <p:tav tm="100000">
                                          <p:val>
                                            <p:strVal val="#ppt_y"/>
                                          </p:val>
                                        </p:tav>
                                      </p:tavLst>
                                    </p:anim>
                                  </p:childTnLst>
                                </p:cTn>
                              </p:par>
                              <p:par>
                                <p:cTn id="201" presetID="40" presetClass="entr" presetSubtype="0" fill="hold" grpId="0" nodeType="withEffect">
                                  <p:stCondLst>
                                    <p:cond delay="0"/>
                                  </p:stCondLst>
                                  <p:iterate type="lt">
                                    <p:tmPct val="10000"/>
                                  </p:iterate>
                                  <p:childTnLst>
                                    <p:set>
                                      <p:cBhvr>
                                        <p:cTn id="202" dur="1" fill="hold">
                                          <p:stCondLst>
                                            <p:cond delay="0"/>
                                          </p:stCondLst>
                                        </p:cTn>
                                        <p:tgtEl>
                                          <p:spTgt spid="24"/>
                                        </p:tgtEl>
                                        <p:attrNameLst>
                                          <p:attrName>style.visibility</p:attrName>
                                        </p:attrNameLst>
                                      </p:cBhvr>
                                      <p:to>
                                        <p:strVal val="visible"/>
                                      </p:to>
                                    </p:set>
                                    <p:animEffect transition="in" filter="fade">
                                      <p:cBhvr>
                                        <p:cTn id="203" dur="1000"/>
                                        <p:tgtEl>
                                          <p:spTgt spid="24"/>
                                        </p:tgtEl>
                                      </p:cBhvr>
                                    </p:animEffect>
                                    <p:anim calcmode="lin" valueType="num">
                                      <p:cBhvr>
                                        <p:cTn id="204" dur="1000" fill="hold"/>
                                        <p:tgtEl>
                                          <p:spTgt spid="24"/>
                                        </p:tgtEl>
                                        <p:attrNameLst>
                                          <p:attrName>ppt_x</p:attrName>
                                        </p:attrNameLst>
                                      </p:cBhvr>
                                      <p:tavLst>
                                        <p:tav tm="0">
                                          <p:val>
                                            <p:strVal val="#ppt_x-.1"/>
                                          </p:val>
                                        </p:tav>
                                        <p:tav tm="100000">
                                          <p:val>
                                            <p:strVal val="#ppt_x"/>
                                          </p:val>
                                        </p:tav>
                                      </p:tavLst>
                                    </p:anim>
                                    <p:anim calcmode="lin" valueType="num">
                                      <p:cBhvr>
                                        <p:cTn id="205"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P spid="22" grpId="0"/>
      <p:bldP spid="24" grpId="0"/>
      <p:bldP spid="26"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png"/>
          <p:cNvPicPr>
            <a:picLocks noChangeAspect="1"/>
          </p:cNvPicPr>
          <p:nvPr/>
        </p:nvPicPr>
        <p:blipFill>
          <a:blip r:embed="rId3"/>
          <a:stretch>
            <a:fillRect/>
          </a:stretch>
        </p:blipFill>
        <p:spPr>
          <a:xfrm>
            <a:off x="1214415" y="1214428"/>
            <a:ext cx="4000528" cy="1357322"/>
          </a:xfrm>
          <a:prstGeom prst="rect">
            <a:avLst/>
          </a:prstGeom>
        </p:spPr>
      </p:pic>
      <p:pic>
        <p:nvPicPr>
          <p:cNvPr id="14" name="图片 13" descr="未标题-1.png"/>
          <p:cNvPicPr>
            <a:picLocks noChangeAspect="1"/>
          </p:cNvPicPr>
          <p:nvPr/>
        </p:nvPicPr>
        <p:blipFill>
          <a:blip r:embed="rId4"/>
          <a:stretch>
            <a:fillRect/>
          </a:stretch>
        </p:blipFill>
        <p:spPr>
          <a:xfrm>
            <a:off x="1285853" y="2428874"/>
            <a:ext cx="3748210" cy="1285884"/>
          </a:xfrm>
          <a:prstGeom prst="rect">
            <a:avLst/>
          </a:prstGeom>
        </p:spPr>
      </p:pic>
      <p:pic>
        <p:nvPicPr>
          <p:cNvPr id="15" name="图片 14" descr="未标题-1.png"/>
          <p:cNvPicPr>
            <a:picLocks noChangeAspect="1"/>
          </p:cNvPicPr>
          <p:nvPr/>
        </p:nvPicPr>
        <p:blipFill>
          <a:blip r:embed="rId5"/>
          <a:stretch>
            <a:fillRect/>
          </a:stretch>
        </p:blipFill>
        <p:spPr>
          <a:xfrm>
            <a:off x="1285853" y="3857634"/>
            <a:ext cx="3753742" cy="1285866"/>
          </a:xfrm>
          <a:prstGeom prst="rect">
            <a:avLst/>
          </a:prstGeom>
        </p:spPr>
      </p:pic>
      <p:pic>
        <p:nvPicPr>
          <p:cNvPr id="16" name="图片 15" descr="未标题-1.png"/>
          <p:cNvPicPr>
            <a:picLocks noChangeAspect="1"/>
          </p:cNvPicPr>
          <p:nvPr/>
        </p:nvPicPr>
        <p:blipFill>
          <a:blip r:embed="rId6"/>
          <a:stretch>
            <a:fillRect/>
          </a:stretch>
        </p:blipFill>
        <p:spPr>
          <a:xfrm>
            <a:off x="785786" y="3143254"/>
            <a:ext cx="1285884" cy="1285884"/>
          </a:xfrm>
          <a:prstGeom prst="rect">
            <a:avLst/>
          </a:prstGeom>
        </p:spPr>
      </p:pic>
      <p:pic>
        <p:nvPicPr>
          <p:cNvPr id="17" name="图片 16" descr="未标题-1.png"/>
          <p:cNvPicPr>
            <a:picLocks noChangeAspect="1"/>
          </p:cNvPicPr>
          <p:nvPr/>
        </p:nvPicPr>
        <p:blipFill>
          <a:blip r:embed="rId7"/>
          <a:stretch>
            <a:fillRect/>
          </a:stretch>
        </p:blipFill>
        <p:spPr>
          <a:xfrm rot="19744021">
            <a:off x="4348124" y="1633494"/>
            <a:ext cx="1485672" cy="1485672"/>
          </a:xfrm>
          <a:prstGeom prst="rect">
            <a:avLst/>
          </a:prstGeom>
        </p:spPr>
      </p:pic>
      <p:pic>
        <p:nvPicPr>
          <p:cNvPr id="18" name="图片 17" descr="未标题-1.png"/>
          <p:cNvPicPr>
            <a:picLocks noChangeAspect="1"/>
          </p:cNvPicPr>
          <p:nvPr/>
        </p:nvPicPr>
        <p:blipFill>
          <a:blip r:embed="rId8"/>
          <a:stretch>
            <a:fillRect/>
          </a:stretch>
        </p:blipFill>
        <p:spPr>
          <a:xfrm flipV="1">
            <a:off x="785787" y="928676"/>
            <a:ext cx="1462240" cy="1401120"/>
          </a:xfrm>
          <a:prstGeom prst="rect">
            <a:avLst/>
          </a:prstGeom>
        </p:spPr>
      </p:pic>
      <p:sp>
        <p:nvSpPr>
          <p:cNvPr id="19" name="TextBox 18"/>
          <p:cNvSpPr txBox="1"/>
          <p:nvPr/>
        </p:nvSpPr>
        <p:spPr>
          <a:xfrm>
            <a:off x="2000232" y="1571619"/>
            <a:ext cx="2141128" cy="646331"/>
          </a:xfrm>
          <a:prstGeom prst="rect">
            <a:avLst/>
          </a:prstGeom>
          <a:noFill/>
        </p:spPr>
        <p:txBody>
          <a:bodyPr wrap="square" lIns="91438" tIns="45719" rIns="91438" bIns="45719" rtlCol="0">
            <a:spAutoFit/>
          </a:bodyPr>
          <a:lstStyle/>
          <a:p>
            <a:r>
              <a:rPr lang="zh-CN" altLang="en-US" sz="1200" dirty="0">
                <a:latin typeface="微软雅黑" pitchFamily="34" charset="-122"/>
                <a:ea typeface="微软雅黑" pitchFamily="34" charset="-122"/>
              </a:rPr>
              <a:t>请点击输入相关文本信息请点击输入相关文本信息</a:t>
            </a:r>
          </a:p>
          <a:p>
            <a:endParaRPr lang="zh-CN" altLang="en-US" sz="1200" dirty="0">
              <a:latin typeface="微软雅黑" pitchFamily="34" charset="-122"/>
              <a:ea typeface="微软雅黑" pitchFamily="34" charset="-122"/>
            </a:endParaRPr>
          </a:p>
        </p:txBody>
      </p:sp>
      <p:sp>
        <p:nvSpPr>
          <p:cNvPr id="20" name="矩形 19"/>
          <p:cNvSpPr/>
          <p:nvPr/>
        </p:nvSpPr>
        <p:spPr>
          <a:xfrm>
            <a:off x="2000232" y="2714627"/>
            <a:ext cx="2286016" cy="461665"/>
          </a:xfrm>
          <a:prstGeom prst="rect">
            <a:avLst/>
          </a:prstGeom>
        </p:spPr>
        <p:txBody>
          <a:bodyPr wrap="square" lIns="91438" tIns="45719" rIns="91438" bIns="45719">
            <a:spAutoFit/>
          </a:bodyPr>
          <a:lstStyle/>
          <a:p>
            <a:pPr lvl="0"/>
            <a:r>
              <a:rPr lang="zh-CN" altLang="en-US" sz="1200" dirty="0">
                <a:solidFill>
                  <a:prstClr val="black"/>
                </a:solidFill>
                <a:latin typeface="微软雅黑" pitchFamily="34" charset="-122"/>
                <a:ea typeface="微软雅黑" pitchFamily="34" charset="-122"/>
              </a:rPr>
              <a:t>请点击输入相关文本信息请点击输入相关文本信息</a:t>
            </a:r>
          </a:p>
        </p:txBody>
      </p:sp>
      <p:sp>
        <p:nvSpPr>
          <p:cNvPr id="21" name="矩形 20"/>
          <p:cNvSpPr/>
          <p:nvPr/>
        </p:nvSpPr>
        <p:spPr>
          <a:xfrm>
            <a:off x="2000232" y="4071949"/>
            <a:ext cx="2071702" cy="461665"/>
          </a:xfrm>
          <a:prstGeom prst="rect">
            <a:avLst/>
          </a:prstGeom>
        </p:spPr>
        <p:txBody>
          <a:bodyPr wrap="square" lIns="91438" tIns="45719" rIns="91438" bIns="45719">
            <a:spAutoFit/>
          </a:bodyPr>
          <a:lstStyle/>
          <a:p>
            <a:pPr lvl="0"/>
            <a:r>
              <a:rPr lang="zh-CN" altLang="en-US" sz="1200" dirty="0">
                <a:solidFill>
                  <a:prstClr val="black"/>
                </a:solidFill>
                <a:latin typeface="微软雅黑" pitchFamily="34" charset="-122"/>
                <a:ea typeface="微软雅黑" pitchFamily="34" charset="-122"/>
              </a:rPr>
              <a:t>请点击输入相关文本信息请点击输入相关文本信息</a:t>
            </a:r>
          </a:p>
        </p:txBody>
      </p:sp>
      <p:pic>
        <p:nvPicPr>
          <p:cNvPr id="22" name="图片 21" descr="未标题-2.png"/>
          <p:cNvPicPr>
            <a:picLocks noChangeAspect="1"/>
          </p:cNvPicPr>
          <p:nvPr/>
        </p:nvPicPr>
        <p:blipFill>
          <a:blip r:embed="rId9"/>
          <a:stretch>
            <a:fillRect/>
          </a:stretch>
        </p:blipFill>
        <p:spPr>
          <a:xfrm>
            <a:off x="5857885" y="1714495"/>
            <a:ext cx="2724044" cy="3028496"/>
          </a:xfrm>
          <a:prstGeom prst="rect">
            <a:avLst/>
          </a:prstGeom>
        </p:spPr>
      </p:pic>
      <p:sp>
        <p:nvSpPr>
          <p:cNvPr id="12" name="TextBox 1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870743005"/>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childTnLst>
                          </p:cTn>
                        </p:par>
                        <p:par>
                          <p:cTn id="15" fill="hold">
                            <p:stCondLst>
                              <p:cond delay="1500"/>
                            </p:stCondLst>
                            <p:childTnLst>
                              <p:par>
                                <p:cTn id="16" presetID="0" presetClass="path" presetSubtype="0" accel="50000" decel="50000" fill="hold" nodeType="afterEffect">
                                  <p:stCondLst>
                                    <p:cond delay="0"/>
                                  </p:stCondLst>
                                  <p:childTnLst>
                                    <p:animMotion origin="layout" path="M 3.33333E-6 4.81481E-6 L 0.46458 4.81481E-6 " pathEditMode="relative" ptsTypes="AA">
                                      <p:cBhvr>
                                        <p:cTn id="17" dur="2000" fill="hold"/>
                                        <p:tgtEl>
                                          <p:spTgt spid="18"/>
                                        </p:tgtEl>
                                        <p:attrNameLst>
                                          <p:attrName>ppt_x</p:attrName>
                                          <p:attrName>ppt_y</p:attrName>
                                        </p:attrNameLst>
                                      </p:cBhvr>
                                    </p:animMotion>
                                  </p:childTnLst>
                                </p:cTn>
                              </p:par>
                              <p:par>
                                <p:cTn id="18" presetID="22" presetClass="entr" presetSubtype="8"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0"/>
                                        <p:tgtEl>
                                          <p:spTgt spid="13"/>
                                        </p:tgtEl>
                                      </p:cBhvr>
                                    </p:animEffect>
                                  </p:childTnLst>
                                </p:cTn>
                              </p:par>
                            </p:childTnLst>
                          </p:cTn>
                        </p:par>
                        <p:par>
                          <p:cTn id="21" fill="hold">
                            <p:stCondLst>
                              <p:cond delay="3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9"/>
                                        </p:tgtEl>
                                        <p:attrNameLst>
                                          <p:attrName>ppt_y</p:attrName>
                                        </p:attrNameLst>
                                      </p:cBhvr>
                                      <p:tavLst>
                                        <p:tav tm="0">
                                          <p:val>
                                            <p:strVal val="#ppt_y"/>
                                          </p:val>
                                        </p:tav>
                                        <p:tav tm="100000">
                                          <p:val>
                                            <p:strVal val="#ppt_y"/>
                                          </p:val>
                                        </p:tav>
                                      </p:tavLst>
                                    </p:anim>
                                    <p:anim calcmode="lin" valueType="num">
                                      <p:cBhvr>
                                        <p:cTn id="2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9"/>
                                        </p:tgtEl>
                                      </p:cBhvr>
                                    </p:animEffect>
                                  </p:childTnLst>
                                </p:cTn>
                              </p:par>
                            </p:childTnLst>
                          </p:cTn>
                        </p:par>
                        <p:par>
                          <p:cTn id="29" fill="hold">
                            <p:stCondLst>
                              <p:cond delay="5050"/>
                            </p:stCondLst>
                            <p:childTnLst>
                              <p:par>
                                <p:cTn id="30" presetID="52"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Scale>
                                      <p:cBhvr>
                                        <p:cTn id="3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7"/>
                                        </p:tgtEl>
                                        <p:attrNameLst>
                                          <p:attrName>ppt_x</p:attrName>
                                          <p:attrName>ppt_y</p:attrName>
                                        </p:attrNameLst>
                                      </p:cBhvr>
                                    </p:animMotion>
                                    <p:animEffect transition="in" filter="fade">
                                      <p:cBhvr>
                                        <p:cTn id="34" dur="1000"/>
                                        <p:tgtEl>
                                          <p:spTgt spid="17"/>
                                        </p:tgtEl>
                                      </p:cBhvr>
                                    </p:animEffect>
                                  </p:childTnLst>
                                </p:cTn>
                              </p:par>
                            </p:childTnLst>
                          </p:cTn>
                        </p:par>
                        <p:par>
                          <p:cTn id="35" fill="hold">
                            <p:stCondLst>
                              <p:cond delay="6050"/>
                            </p:stCondLst>
                            <p:childTnLst>
                              <p:par>
                                <p:cTn id="36" presetID="0" presetClass="path" presetSubtype="0" accel="50000" decel="50000" fill="hold" nodeType="afterEffect">
                                  <p:stCondLst>
                                    <p:cond delay="0"/>
                                  </p:stCondLst>
                                  <p:childTnLst>
                                    <p:animMotion origin="layout" path="M -4.72222E-6 -3.33333E-6 L -0.46458 -3.33333E-6 " pathEditMode="relative" rAng="0" ptsTypes="AA">
                                      <p:cBhvr>
                                        <p:cTn id="37" dur="2000" fill="hold"/>
                                        <p:tgtEl>
                                          <p:spTgt spid="17"/>
                                        </p:tgtEl>
                                        <p:attrNameLst>
                                          <p:attrName>ppt_x</p:attrName>
                                          <p:attrName>ppt_y</p:attrName>
                                        </p:attrNameLst>
                                      </p:cBhvr>
                                      <p:rCtr x="-232" y="0"/>
                                    </p:animMotion>
                                  </p:childTnLst>
                                </p:cTn>
                              </p:par>
                              <p:par>
                                <p:cTn id="38" presetID="22" presetClass="entr" presetSubtype="2"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right)">
                                      <p:cBhvr>
                                        <p:cTn id="40" dur="2000"/>
                                        <p:tgtEl>
                                          <p:spTgt spid="14"/>
                                        </p:tgtEl>
                                      </p:cBhvr>
                                    </p:animEffect>
                                  </p:childTnLst>
                                </p:cTn>
                              </p:par>
                            </p:childTnLst>
                          </p:cTn>
                        </p:par>
                        <p:par>
                          <p:cTn id="41" fill="hold">
                            <p:stCondLst>
                              <p:cond delay="80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20"/>
                                        </p:tgtEl>
                                        <p:attrNameLst>
                                          <p:attrName>ppt_y</p:attrName>
                                        </p:attrNameLst>
                                      </p:cBhvr>
                                      <p:tavLst>
                                        <p:tav tm="0">
                                          <p:val>
                                            <p:strVal val="#ppt_y"/>
                                          </p:val>
                                        </p:tav>
                                        <p:tav tm="100000">
                                          <p:val>
                                            <p:strVal val="#ppt_y"/>
                                          </p:val>
                                        </p:tav>
                                      </p:tavLst>
                                    </p:anim>
                                    <p:anim calcmode="lin" valueType="num">
                                      <p:cBhvr>
                                        <p:cTn id="4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20"/>
                                        </p:tgtEl>
                                      </p:cBhvr>
                                    </p:animEffect>
                                  </p:childTnLst>
                                </p:cTn>
                              </p:par>
                            </p:childTnLst>
                          </p:cTn>
                        </p:par>
                        <p:par>
                          <p:cTn id="49" fill="hold">
                            <p:stCondLst>
                              <p:cond delay="9600"/>
                            </p:stCondLst>
                            <p:childTnLst>
                              <p:par>
                                <p:cTn id="50" presetID="52"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Scale>
                                      <p:cBhvr>
                                        <p:cTn id="5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6"/>
                                        </p:tgtEl>
                                        <p:attrNameLst>
                                          <p:attrName>ppt_x</p:attrName>
                                          <p:attrName>ppt_y</p:attrName>
                                        </p:attrNameLst>
                                      </p:cBhvr>
                                    </p:animMotion>
                                    <p:animEffect transition="in" filter="fade">
                                      <p:cBhvr>
                                        <p:cTn id="54" dur="1000"/>
                                        <p:tgtEl>
                                          <p:spTgt spid="16"/>
                                        </p:tgtEl>
                                      </p:cBhvr>
                                    </p:animEffect>
                                  </p:childTnLst>
                                </p:cTn>
                              </p:par>
                            </p:childTnLst>
                          </p:cTn>
                        </p:par>
                        <p:par>
                          <p:cTn id="55" fill="hold">
                            <p:stCondLst>
                              <p:cond delay="10600"/>
                            </p:stCondLst>
                            <p:childTnLst>
                              <p:par>
                                <p:cTn id="56" presetID="0" presetClass="path" presetSubtype="0" accel="50000" decel="50000" fill="hold" nodeType="afterEffect">
                                  <p:stCondLst>
                                    <p:cond delay="0"/>
                                  </p:stCondLst>
                                  <p:childTnLst>
                                    <p:animMotion origin="layout" path="M 4.16667E-6 3.33333E-6 L 0.44878 3.33333E-6 " pathEditMode="relative" ptsTypes="AA">
                                      <p:cBhvr>
                                        <p:cTn id="57" dur="2000" fill="hold"/>
                                        <p:tgtEl>
                                          <p:spTgt spid="16"/>
                                        </p:tgtEl>
                                        <p:attrNameLst>
                                          <p:attrName>ppt_x</p:attrName>
                                          <p:attrName>ppt_y</p:attrName>
                                        </p:attrNameLst>
                                      </p:cBhvr>
                                    </p:animMotion>
                                  </p:childTnLst>
                                </p:cTn>
                              </p:par>
                              <p:par>
                                <p:cTn id="58" presetID="22" presetClass="entr" presetSubtype="8"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2000"/>
                                        <p:tgtEl>
                                          <p:spTgt spid="15"/>
                                        </p:tgtEl>
                                      </p:cBhvr>
                                    </p:animEffect>
                                  </p:childTnLst>
                                </p:cTn>
                              </p:par>
                            </p:childTnLst>
                          </p:cTn>
                        </p:par>
                        <p:par>
                          <p:cTn id="61" fill="hold">
                            <p:stCondLst>
                              <p:cond delay="126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1"/>
                                        </p:tgtEl>
                                        <p:attrNameLst>
                                          <p:attrName>ppt_y</p:attrName>
                                        </p:attrNameLst>
                                      </p:cBhvr>
                                      <p:tavLst>
                                        <p:tav tm="0">
                                          <p:val>
                                            <p:strVal val="#ppt_y"/>
                                          </p:val>
                                        </p:tav>
                                        <p:tav tm="100000">
                                          <p:val>
                                            <p:strVal val="#ppt_y"/>
                                          </p:val>
                                        </p:tav>
                                      </p:tavLst>
                                    </p:anim>
                                    <p:anim calcmode="lin" valueType="num">
                                      <p:cBhvr>
                                        <p:cTn id="6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1"/>
                                        </p:tgtEl>
                                      </p:cBhvr>
                                    </p:animEffect>
                                  </p:childTnLst>
                                </p:cTn>
                              </p:par>
                            </p:childTnLst>
                          </p:cTn>
                        </p:par>
                        <p:par>
                          <p:cTn id="69" fill="hold">
                            <p:stCondLst>
                              <p:cond delay="14150"/>
                            </p:stCondLst>
                            <p:childTnLst>
                              <p:par>
                                <p:cTn id="70" presetID="2" presetClass="entr" presetSubtype="4"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8"/>
            <a:chOff x="0" y="1"/>
            <a:chExt cx="9144000" cy="5143498"/>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grpSp>
      <p:sp>
        <p:nvSpPr>
          <p:cNvPr id="22" name="文本框 21"/>
          <p:cNvSpPr txBox="1"/>
          <p:nvPr/>
        </p:nvSpPr>
        <p:spPr>
          <a:xfrm>
            <a:off x="2181630" y="1358326"/>
            <a:ext cx="1826141"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第三部分</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50525" y="2025481"/>
            <a:ext cx="4288353"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单击此处添加文字标题</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328891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by="(-#ppt_w*2)" calcmode="lin" valueType="num">
                                      <p:cBhvr rctx="PPT">
                                        <p:cTn id="11" dur="500" autoRev="1" fill="hold">
                                          <p:stCondLst>
                                            <p:cond delay="0"/>
                                          </p:stCondLst>
                                        </p:cTn>
                                        <p:tgtEl>
                                          <p:spTgt spid="23"/>
                                        </p:tgtEl>
                                        <p:attrNameLst>
                                          <p:attrName>ppt_w</p:attrName>
                                        </p:attrNameLst>
                                      </p:cBhvr>
                                    </p:anim>
                                    <p:anim by="(#ppt_w*0.50)" calcmode="lin" valueType="num">
                                      <p:cBhvr>
                                        <p:cTn id="12" dur="500" decel="50000" autoRev="1" fill="hold">
                                          <p:stCondLst>
                                            <p:cond delay="0"/>
                                          </p:stCondLst>
                                        </p:cTn>
                                        <p:tgtEl>
                                          <p:spTgt spid="23"/>
                                        </p:tgtEl>
                                        <p:attrNameLst>
                                          <p:attrName>ppt_x</p:attrName>
                                        </p:attrNameLst>
                                      </p:cBhvr>
                                    </p:anim>
                                    <p:anim from="(-#ppt_h/2)" to="(#ppt_y)" calcmode="lin" valueType="num">
                                      <p:cBhvr>
                                        <p:cTn id="13" dur="1000" fill="hold">
                                          <p:stCondLst>
                                            <p:cond delay="0"/>
                                          </p:stCondLst>
                                        </p:cTn>
                                        <p:tgtEl>
                                          <p:spTgt spid="23"/>
                                        </p:tgtEl>
                                        <p:attrNameLst>
                                          <p:attrName>ppt_y</p:attrName>
                                        </p:attrNameLst>
                                      </p:cBhvr>
                                    </p:anim>
                                    <p:animRot by="21600000">
                                      <p:cBhvr>
                                        <p:cTn id="14"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4368799" y="2368549"/>
            <a:ext cx="2235200" cy="2235200"/>
          </a:xfrm>
          <a:custGeom>
            <a:avLst/>
            <a:gdLst>
              <a:gd name="connsiteX0" fmla="*/ 1686816 w 2376452"/>
              <a:gd name="connsiteY0" fmla="*/ 378898 h 2376452"/>
              <a:gd name="connsiteX1" fmla="*/ 1871666 w 2376452"/>
              <a:gd name="connsiteY1" fmla="*/ 223782 h 2376452"/>
              <a:gd name="connsiteX2" fmla="*/ 2019340 w 2376452"/>
              <a:gd name="connsiteY2" fmla="*/ 347695 h 2376452"/>
              <a:gd name="connsiteX3" fmla="*/ 1898679 w 2376452"/>
              <a:gd name="connsiteY3" fmla="*/ 556673 h 2376452"/>
              <a:gd name="connsiteX4" fmla="*/ 2090394 w 2376452"/>
              <a:gd name="connsiteY4" fmla="*/ 888732 h 2376452"/>
              <a:gd name="connsiteX5" fmla="*/ 2331704 w 2376452"/>
              <a:gd name="connsiteY5" fmla="*/ 888726 h 2376452"/>
              <a:gd name="connsiteX6" fmla="*/ 2365179 w 2376452"/>
              <a:gd name="connsiteY6" fmla="*/ 1078572 h 2376452"/>
              <a:gd name="connsiteX7" fmla="*/ 2138420 w 2376452"/>
              <a:gd name="connsiteY7" fmla="*/ 1161099 h 2376452"/>
              <a:gd name="connsiteX8" fmla="*/ 2071838 w 2376452"/>
              <a:gd name="connsiteY8" fmla="*/ 1538703 h 2376452"/>
              <a:gd name="connsiteX9" fmla="*/ 2256696 w 2376452"/>
              <a:gd name="connsiteY9" fmla="*/ 1693809 h 2376452"/>
              <a:gd name="connsiteX10" fmla="*/ 2160309 w 2376452"/>
              <a:gd name="connsiteY10" fmla="*/ 1860757 h 2376452"/>
              <a:gd name="connsiteX11" fmla="*/ 1933554 w 2376452"/>
              <a:gd name="connsiteY11" fmla="*/ 1778218 h 2376452"/>
              <a:gd name="connsiteX12" fmla="*/ 1639830 w 2376452"/>
              <a:gd name="connsiteY12" fmla="*/ 2024682 h 2376452"/>
              <a:gd name="connsiteX13" fmla="*/ 1681739 w 2376452"/>
              <a:gd name="connsiteY13" fmla="*/ 2262325 h 2376452"/>
              <a:gd name="connsiteX14" fmla="*/ 1500590 w 2376452"/>
              <a:gd name="connsiteY14" fmla="*/ 2328257 h 2376452"/>
              <a:gd name="connsiteX15" fmla="*/ 1379941 w 2376452"/>
              <a:gd name="connsiteY15" fmla="*/ 2119273 h 2376452"/>
              <a:gd name="connsiteX16" fmla="*/ 996512 w 2376452"/>
              <a:gd name="connsiteY16" fmla="*/ 2119273 h 2376452"/>
              <a:gd name="connsiteX17" fmla="*/ 875862 w 2376452"/>
              <a:gd name="connsiteY17" fmla="*/ 2328257 h 2376452"/>
              <a:gd name="connsiteX18" fmla="*/ 694713 w 2376452"/>
              <a:gd name="connsiteY18" fmla="*/ 2262325 h 2376452"/>
              <a:gd name="connsiteX19" fmla="*/ 736622 w 2376452"/>
              <a:gd name="connsiteY19" fmla="*/ 2024682 h 2376452"/>
              <a:gd name="connsiteX20" fmla="*/ 442898 w 2376452"/>
              <a:gd name="connsiteY20" fmla="*/ 1778218 h 2376452"/>
              <a:gd name="connsiteX21" fmla="*/ 216143 w 2376452"/>
              <a:gd name="connsiteY21" fmla="*/ 1860757 h 2376452"/>
              <a:gd name="connsiteX22" fmla="*/ 119756 w 2376452"/>
              <a:gd name="connsiteY22" fmla="*/ 1693809 h 2376452"/>
              <a:gd name="connsiteX23" fmla="*/ 304614 w 2376452"/>
              <a:gd name="connsiteY23" fmla="*/ 1538703 h 2376452"/>
              <a:gd name="connsiteX24" fmla="*/ 238032 w 2376452"/>
              <a:gd name="connsiteY24" fmla="*/ 1161099 h 2376452"/>
              <a:gd name="connsiteX25" fmla="*/ 11273 w 2376452"/>
              <a:gd name="connsiteY25" fmla="*/ 1078572 h 2376452"/>
              <a:gd name="connsiteX26" fmla="*/ 44748 w 2376452"/>
              <a:gd name="connsiteY26" fmla="*/ 888726 h 2376452"/>
              <a:gd name="connsiteX27" fmla="*/ 286058 w 2376452"/>
              <a:gd name="connsiteY27" fmla="*/ 888732 h 2376452"/>
              <a:gd name="connsiteX28" fmla="*/ 477773 w 2376452"/>
              <a:gd name="connsiteY28" fmla="*/ 556672 h 2376452"/>
              <a:gd name="connsiteX29" fmla="*/ 357112 w 2376452"/>
              <a:gd name="connsiteY29" fmla="*/ 347695 h 2376452"/>
              <a:gd name="connsiteX30" fmla="*/ 504786 w 2376452"/>
              <a:gd name="connsiteY30" fmla="*/ 223782 h 2376452"/>
              <a:gd name="connsiteX31" fmla="*/ 689636 w 2376452"/>
              <a:gd name="connsiteY31" fmla="*/ 378898 h 2376452"/>
              <a:gd name="connsiteX32" fmla="*/ 1049942 w 2376452"/>
              <a:gd name="connsiteY32" fmla="*/ 247757 h 2376452"/>
              <a:gd name="connsiteX33" fmla="*/ 1091839 w 2376452"/>
              <a:gd name="connsiteY33" fmla="*/ 10112 h 2376452"/>
              <a:gd name="connsiteX34" fmla="*/ 1284613 w 2376452"/>
              <a:gd name="connsiteY34" fmla="*/ 10112 h 2376452"/>
              <a:gd name="connsiteX35" fmla="*/ 1326510 w 2376452"/>
              <a:gd name="connsiteY35" fmla="*/ 247757 h 2376452"/>
              <a:gd name="connsiteX36" fmla="*/ 1686816 w 2376452"/>
              <a:gd name="connsiteY36" fmla="*/ 378897 h 2376452"/>
              <a:gd name="connsiteX37" fmla="*/ 1686816 w 2376452"/>
              <a:gd name="connsiteY37" fmla="*/ 378898 h 237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76452" h="2376452">
                <a:moveTo>
                  <a:pt x="1686816" y="378898"/>
                </a:moveTo>
                <a:lnTo>
                  <a:pt x="1871666" y="223782"/>
                </a:lnTo>
                <a:lnTo>
                  <a:pt x="2019340" y="347695"/>
                </a:lnTo>
                <a:lnTo>
                  <a:pt x="1898679" y="556673"/>
                </a:lnTo>
                <a:cubicBezTo>
                  <a:pt x="1984476" y="653188"/>
                  <a:pt x="2049707" y="766173"/>
                  <a:pt x="2090394" y="888732"/>
                </a:cubicBezTo>
                <a:lnTo>
                  <a:pt x="2331704" y="888726"/>
                </a:lnTo>
                <a:lnTo>
                  <a:pt x="2365179" y="1078572"/>
                </a:lnTo>
                <a:lnTo>
                  <a:pt x="2138420" y="1161099"/>
                </a:lnTo>
                <a:cubicBezTo>
                  <a:pt x="2142105" y="1290183"/>
                  <a:pt x="2119451" y="1418664"/>
                  <a:pt x="2071838" y="1538703"/>
                </a:cubicBezTo>
                <a:lnTo>
                  <a:pt x="2256696" y="1693809"/>
                </a:lnTo>
                <a:lnTo>
                  <a:pt x="2160309" y="1860757"/>
                </a:lnTo>
                <a:lnTo>
                  <a:pt x="1933554" y="1778218"/>
                </a:lnTo>
                <a:cubicBezTo>
                  <a:pt x="1853404" y="1879471"/>
                  <a:pt x="1753463" y="1963331"/>
                  <a:pt x="1639830" y="2024682"/>
                </a:cubicBezTo>
                <a:lnTo>
                  <a:pt x="1681739" y="2262325"/>
                </a:lnTo>
                <a:lnTo>
                  <a:pt x="1500590" y="2328257"/>
                </a:lnTo>
                <a:lnTo>
                  <a:pt x="1379941" y="2119273"/>
                </a:lnTo>
                <a:cubicBezTo>
                  <a:pt x="1253458" y="2145317"/>
                  <a:pt x="1122995" y="2145317"/>
                  <a:pt x="996512" y="2119273"/>
                </a:cubicBezTo>
                <a:lnTo>
                  <a:pt x="875862" y="2328257"/>
                </a:lnTo>
                <a:lnTo>
                  <a:pt x="694713" y="2262325"/>
                </a:lnTo>
                <a:lnTo>
                  <a:pt x="736622" y="2024682"/>
                </a:lnTo>
                <a:cubicBezTo>
                  <a:pt x="622989" y="1963332"/>
                  <a:pt x="523049" y="1879471"/>
                  <a:pt x="442898" y="1778218"/>
                </a:cubicBezTo>
                <a:lnTo>
                  <a:pt x="216143" y="1860757"/>
                </a:lnTo>
                <a:lnTo>
                  <a:pt x="119756" y="1693809"/>
                </a:lnTo>
                <a:lnTo>
                  <a:pt x="304614" y="1538703"/>
                </a:lnTo>
                <a:cubicBezTo>
                  <a:pt x="257002" y="1418664"/>
                  <a:pt x="234347" y="1290183"/>
                  <a:pt x="238032" y="1161099"/>
                </a:cubicBezTo>
                <a:lnTo>
                  <a:pt x="11273" y="1078572"/>
                </a:lnTo>
                <a:lnTo>
                  <a:pt x="44748" y="888726"/>
                </a:lnTo>
                <a:lnTo>
                  <a:pt x="286058" y="888732"/>
                </a:lnTo>
                <a:cubicBezTo>
                  <a:pt x="326744" y="766172"/>
                  <a:pt x="391976" y="653188"/>
                  <a:pt x="477773" y="556672"/>
                </a:cubicBezTo>
                <a:lnTo>
                  <a:pt x="357112" y="347695"/>
                </a:lnTo>
                <a:lnTo>
                  <a:pt x="504786" y="223782"/>
                </a:lnTo>
                <a:lnTo>
                  <a:pt x="689636" y="378898"/>
                </a:lnTo>
                <a:cubicBezTo>
                  <a:pt x="799583" y="311164"/>
                  <a:pt x="922179" y="266543"/>
                  <a:pt x="1049942" y="247757"/>
                </a:cubicBezTo>
                <a:lnTo>
                  <a:pt x="1091839" y="10112"/>
                </a:lnTo>
                <a:lnTo>
                  <a:pt x="1284613" y="10112"/>
                </a:lnTo>
                <a:lnTo>
                  <a:pt x="1326510" y="247757"/>
                </a:lnTo>
                <a:cubicBezTo>
                  <a:pt x="1454273" y="266543"/>
                  <a:pt x="1576868" y="311164"/>
                  <a:pt x="1686816" y="378897"/>
                </a:cubicBezTo>
                <a:lnTo>
                  <a:pt x="1686816" y="378898"/>
                </a:lnTo>
                <a:close/>
              </a:path>
            </a:pathLst>
          </a:custGeom>
          <a:solidFill>
            <a:srgbClr val="FF0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497156" tIns="571366" rIns="497156" bIns="610457" numCol="1" spcCol="1270" anchor="ctr" anchorCtr="0">
            <a:noAutofit/>
          </a:bodyPr>
          <a:lstStyle/>
          <a:p>
            <a:pPr marL="0" marR="0" lvl="0" indent="0" algn="ctr" defTabSz="1672387" rtl="0" eaLnBrk="1" fontAlgn="base" latinLnBrk="0" hangingPunct="1">
              <a:lnSpc>
                <a:spcPct val="90000"/>
              </a:lnSpc>
              <a:spcBef>
                <a:spcPct val="0"/>
              </a:spcBef>
              <a:spcAft>
                <a:spcPct val="35000"/>
              </a:spcAft>
              <a:buClrTx/>
              <a:buSzTx/>
              <a:buFontTx/>
              <a:buNone/>
              <a:tabLst/>
              <a:defRPr/>
            </a:pPr>
            <a:endParaRPr kumimoji="0" lang="zh-CN" altLang="en-US" sz="3762"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9" name="任意多边形 28"/>
          <p:cNvSpPr/>
          <p:nvPr/>
        </p:nvSpPr>
        <p:spPr>
          <a:xfrm>
            <a:off x="3068319" y="1840230"/>
            <a:ext cx="1625599" cy="1625599"/>
          </a:xfrm>
          <a:custGeom>
            <a:avLst/>
            <a:gdLst>
              <a:gd name="connsiteX0" fmla="*/ 1293216 w 1728328"/>
              <a:gd name="connsiteY0" fmla="*/ 437742 h 1728328"/>
              <a:gd name="connsiteX1" fmla="*/ 1548203 w 1728328"/>
              <a:gd name="connsiteY1" fmla="*/ 360893 h 1728328"/>
              <a:gd name="connsiteX2" fmla="*/ 1642029 w 1728328"/>
              <a:gd name="connsiteY2" fmla="*/ 523404 h 1728328"/>
              <a:gd name="connsiteX3" fmla="*/ 1447983 w 1728328"/>
              <a:gd name="connsiteY3" fmla="*/ 705805 h 1728328"/>
              <a:gd name="connsiteX4" fmla="*/ 1447983 w 1728328"/>
              <a:gd name="connsiteY4" fmla="*/ 1022523 h 1728328"/>
              <a:gd name="connsiteX5" fmla="*/ 1642029 w 1728328"/>
              <a:gd name="connsiteY5" fmla="*/ 1204924 h 1728328"/>
              <a:gd name="connsiteX6" fmla="*/ 1548203 w 1728328"/>
              <a:gd name="connsiteY6" fmla="*/ 1367435 h 1728328"/>
              <a:gd name="connsiteX7" fmla="*/ 1293216 w 1728328"/>
              <a:gd name="connsiteY7" fmla="*/ 1290586 h 1728328"/>
              <a:gd name="connsiteX8" fmla="*/ 1018930 w 1728328"/>
              <a:gd name="connsiteY8" fmla="*/ 1448945 h 1728328"/>
              <a:gd name="connsiteX9" fmla="*/ 957990 w 1728328"/>
              <a:gd name="connsiteY9" fmla="*/ 1708195 h 1728328"/>
              <a:gd name="connsiteX10" fmla="*/ 770338 w 1728328"/>
              <a:gd name="connsiteY10" fmla="*/ 1708195 h 1728328"/>
              <a:gd name="connsiteX11" fmla="*/ 709397 w 1728328"/>
              <a:gd name="connsiteY11" fmla="*/ 1448945 h 1728328"/>
              <a:gd name="connsiteX12" fmla="*/ 435111 w 1728328"/>
              <a:gd name="connsiteY12" fmla="*/ 1290586 h 1728328"/>
              <a:gd name="connsiteX13" fmla="*/ 180125 w 1728328"/>
              <a:gd name="connsiteY13" fmla="*/ 1367435 h 1728328"/>
              <a:gd name="connsiteX14" fmla="*/ 86299 w 1728328"/>
              <a:gd name="connsiteY14" fmla="*/ 1204924 h 1728328"/>
              <a:gd name="connsiteX15" fmla="*/ 280345 w 1728328"/>
              <a:gd name="connsiteY15" fmla="*/ 1022523 h 1728328"/>
              <a:gd name="connsiteX16" fmla="*/ 280345 w 1728328"/>
              <a:gd name="connsiteY16" fmla="*/ 705805 h 1728328"/>
              <a:gd name="connsiteX17" fmla="*/ 86299 w 1728328"/>
              <a:gd name="connsiteY17" fmla="*/ 523404 h 1728328"/>
              <a:gd name="connsiteX18" fmla="*/ 180125 w 1728328"/>
              <a:gd name="connsiteY18" fmla="*/ 360893 h 1728328"/>
              <a:gd name="connsiteX19" fmla="*/ 435112 w 1728328"/>
              <a:gd name="connsiteY19" fmla="*/ 437742 h 1728328"/>
              <a:gd name="connsiteX20" fmla="*/ 709398 w 1728328"/>
              <a:gd name="connsiteY20" fmla="*/ 279383 h 1728328"/>
              <a:gd name="connsiteX21" fmla="*/ 770338 w 1728328"/>
              <a:gd name="connsiteY21" fmla="*/ 20133 h 1728328"/>
              <a:gd name="connsiteX22" fmla="*/ 957990 w 1728328"/>
              <a:gd name="connsiteY22" fmla="*/ 20133 h 1728328"/>
              <a:gd name="connsiteX23" fmla="*/ 1018931 w 1728328"/>
              <a:gd name="connsiteY23" fmla="*/ 279383 h 1728328"/>
              <a:gd name="connsiteX24" fmla="*/ 1293217 w 1728328"/>
              <a:gd name="connsiteY24" fmla="*/ 437742 h 1728328"/>
              <a:gd name="connsiteX25" fmla="*/ 1293216 w 1728328"/>
              <a:gd name="connsiteY25" fmla="*/ 437742 h 172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28328" h="1728328">
                <a:moveTo>
                  <a:pt x="1293216" y="437742"/>
                </a:moveTo>
                <a:lnTo>
                  <a:pt x="1548203" y="360893"/>
                </a:lnTo>
                <a:lnTo>
                  <a:pt x="1642029" y="523404"/>
                </a:lnTo>
                <a:lnTo>
                  <a:pt x="1447983" y="705805"/>
                </a:lnTo>
                <a:cubicBezTo>
                  <a:pt x="1476111" y="809504"/>
                  <a:pt x="1476111" y="918824"/>
                  <a:pt x="1447983" y="1022523"/>
                </a:cubicBezTo>
                <a:lnTo>
                  <a:pt x="1642029" y="1204924"/>
                </a:lnTo>
                <a:lnTo>
                  <a:pt x="1548203" y="1367435"/>
                </a:lnTo>
                <a:lnTo>
                  <a:pt x="1293216" y="1290586"/>
                </a:lnTo>
                <a:cubicBezTo>
                  <a:pt x="1217474" y="1366795"/>
                  <a:pt x="1122800" y="1421455"/>
                  <a:pt x="1018930" y="1448945"/>
                </a:cubicBezTo>
                <a:lnTo>
                  <a:pt x="957990" y="1708195"/>
                </a:lnTo>
                <a:lnTo>
                  <a:pt x="770338" y="1708195"/>
                </a:lnTo>
                <a:lnTo>
                  <a:pt x="709397" y="1448945"/>
                </a:lnTo>
                <a:cubicBezTo>
                  <a:pt x="605527" y="1421455"/>
                  <a:pt x="510853" y="1366795"/>
                  <a:pt x="435111" y="1290586"/>
                </a:cubicBezTo>
                <a:lnTo>
                  <a:pt x="180125" y="1367435"/>
                </a:lnTo>
                <a:lnTo>
                  <a:pt x="86299" y="1204924"/>
                </a:lnTo>
                <a:lnTo>
                  <a:pt x="280345" y="1022523"/>
                </a:lnTo>
                <a:cubicBezTo>
                  <a:pt x="252217" y="918824"/>
                  <a:pt x="252217" y="809504"/>
                  <a:pt x="280345" y="705805"/>
                </a:cubicBezTo>
                <a:lnTo>
                  <a:pt x="86299" y="523404"/>
                </a:lnTo>
                <a:lnTo>
                  <a:pt x="180125" y="360893"/>
                </a:lnTo>
                <a:lnTo>
                  <a:pt x="435112" y="437742"/>
                </a:lnTo>
                <a:cubicBezTo>
                  <a:pt x="510854" y="361533"/>
                  <a:pt x="605528" y="306873"/>
                  <a:pt x="709398" y="279383"/>
                </a:cubicBezTo>
                <a:lnTo>
                  <a:pt x="770338" y="20133"/>
                </a:lnTo>
                <a:lnTo>
                  <a:pt x="957990" y="20133"/>
                </a:lnTo>
                <a:lnTo>
                  <a:pt x="1018931" y="279383"/>
                </a:lnTo>
                <a:cubicBezTo>
                  <a:pt x="1122801" y="306873"/>
                  <a:pt x="1217475" y="361533"/>
                  <a:pt x="1293217" y="437742"/>
                </a:cubicBezTo>
                <a:lnTo>
                  <a:pt x="1293216" y="437742"/>
                </a:lnTo>
                <a:close/>
              </a:path>
            </a:pathLst>
          </a:custGeom>
          <a:solidFill>
            <a:srgbClr val="00B0F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437918" tIns="440392" rIns="437918" bIns="440392" numCol="1" spcCol="1270" anchor="ctr" anchorCtr="0">
            <a:noAutofit/>
          </a:bodyPr>
          <a:lstStyle/>
          <a:p>
            <a:pPr marL="0" marR="0" lvl="0" indent="0" algn="ctr" defTabSz="1003432" rtl="0" eaLnBrk="1" fontAlgn="base" latinLnBrk="0" hangingPunct="1">
              <a:lnSpc>
                <a:spcPct val="90000"/>
              </a:lnSpc>
              <a:spcBef>
                <a:spcPct val="0"/>
              </a:spcBef>
              <a:spcAft>
                <a:spcPct val="35000"/>
              </a:spcAft>
              <a:buClrTx/>
              <a:buSzTx/>
              <a:buFontTx/>
              <a:buNone/>
              <a:tabLst/>
              <a:defRPr/>
            </a:pPr>
            <a:endParaRPr kumimoji="0" lang="zh-CN" altLang="en-US" sz="2257"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任意多边形 29"/>
          <p:cNvSpPr/>
          <p:nvPr/>
        </p:nvSpPr>
        <p:spPr>
          <a:xfrm>
            <a:off x="3799839" y="539750"/>
            <a:ext cx="1950720" cy="1950720"/>
          </a:xfrm>
          <a:custGeom>
            <a:avLst/>
            <a:gdLst>
              <a:gd name="connsiteX0" fmla="*/ 1267088 w 1693409"/>
              <a:gd name="connsiteY0" fmla="*/ 428897 h 1693409"/>
              <a:gd name="connsiteX1" fmla="*/ 1516923 w 1693409"/>
              <a:gd name="connsiteY1" fmla="*/ 353602 h 1693409"/>
              <a:gd name="connsiteX2" fmla="*/ 1608853 w 1693409"/>
              <a:gd name="connsiteY2" fmla="*/ 512829 h 1693409"/>
              <a:gd name="connsiteX3" fmla="*/ 1418728 w 1693409"/>
              <a:gd name="connsiteY3" fmla="*/ 691545 h 1693409"/>
              <a:gd name="connsiteX4" fmla="*/ 1418728 w 1693409"/>
              <a:gd name="connsiteY4" fmla="*/ 1001864 h 1693409"/>
              <a:gd name="connsiteX5" fmla="*/ 1608853 w 1693409"/>
              <a:gd name="connsiteY5" fmla="*/ 1180580 h 1693409"/>
              <a:gd name="connsiteX6" fmla="*/ 1516923 w 1693409"/>
              <a:gd name="connsiteY6" fmla="*/ 1339807 h 1693409"/>
              <a:gd name="connsiteX7" fmla="*/ 1267088 w 1693409"/>
              <a:gd name="connsiteY7" fmla="*/ 1264512 h 1693409"/>
              <a:gd name="connsiteX8" fmla="*/ 998344 w 1693409"/>
              <a:gd name="connsiteY8" fmla="*/ 1419671 h 1693409"/>
              <a:gd name="connsiteX9" fmla="*/ 938635 w 1693409"/>
              <a:gd name="connsiteY9" fmla="*/ 1673682 h 1693409"/>
              <a:gd name="connsiteX10" fmla="*/ 754774 w 1693409"/>
              <a:gd name="connsiteY10" fmla="*/ 1673682 h 1693409"/>
              <a:gd name="connsiteX11" fmla="*/ 695065 w 1693409"/>
              <a:gd name="connsiteY11" fmla="*/ 1419671 h 1693409"/>
              <a:gd name="connsiteX12" fmla="*/ 426321 w 1693409"/>
              <a:gd name="connsiteY12" fmla="*/ 1264512 h 1693409"/>
              <a:gd name="connsiteX13" fmla="*/ 176486 w 1693409"/>
              <a:gd name="connsiteY13" fmla="*/ 1339807 h 1693409"/>
              <a:gd name="connsiteX14" fmla="*/ 84556 w 1693409"/>
              <a:gd name="connsiteY14" fmla="*/ 1180580 h 1693409"/>
              <a:gd name="connsiteX15" fmla="*/ 274681 w 1693409"/>
              <a:gd name="connsiteY15" fmla="*/ 1001864 h 1693409"/>
              <a:gd name="connsiteX16" fmla="*/ 274681 w 1693409"/>
              <a:gd name="connsiteY16" fmla="*/ 691545 h 1693409"/>
              <a:gd name="connsiteX17" fmla="*/ 84556 w 1693409"/>
              <a:gd name="connsiteY17" fmla="*/ 512829 h 1693409"/>
              <a:gd name="connsiteX18" fmla="*/ 176486 w 1693409"/>
              <a:gd name="connsiteY18" fmla="*/ 353602 h 1693409"/>
              <a:gd name="connsiteX19" fmla="*/ 426321 w 1693409"/>
              <a:gd name="connsiteY19" fmla="*/ 428897 h 1693409"/>
              <a:gd name="connsiteX20" fmla="*/ 695065 w 1693409"/>
              <a:gd name="connsiteY20" fmla="*/ 273738 h 1693409"/>
              <a:gd name="connsiteX21" fmla="*/ 754774 w 1693409"/>
              <a:gd name="connsiteY21" fmla="*/ 19727 h 1693409"/>
              <a:gd name="connsiteX22" fmla="*/ 938635 w 1693409"/>
              <a:gd name="connsiteY22" fmla="*/ 19727 h 1693409"/>
              <a:gd name="connsiteX23" fmla="*/ 998344 w 1693409"/>
              <a:gd name="connsiteY23" fmla="*/ 273738 h 1693409"/>
              <a:gd name="connsiteX24" fmla="*/ 1267088 w 1693409"/>
              <a:gd name="connsiteY24" fmla="*/ 428897 h 169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3409" h="1693409">
                <a:moveTo>
                  <a:pt x="1089957" y="428353"/>
                </a:moveTo>
                <a:lnTo>
                  <a:pt x="1271084" y="316173"/>
                </a:lnTo>
                <a:lnTo>
                  <a:pt x="1377236" y="422324"/>
                </a:lnTo>
                <a:lnTo>
                  <a:pt x="1265056" y="603451"/>
                </a:lnTo>
                <a:cubicBezTo>
                  <a:pt x="1308263" y="677760"/>
                  <a:pt x="1330898" y="762236"/>
                  <a:pt x="1330634" y="848192"/>
                </a:cubicBezTo>
                <a:lnTo>
                  <a:pt x="1518348" y="948963"/>
                </a:lnTo>
                <a:lnTo>
                  <a:pt x="1479494" y="1093968"/>
                </a:lnTo>
                <a:lnTo>
                  <a:pt x="1266543" y="1087381"/>
                </a:lnTo>
                <a:cubicBezTo>
                  <a:pt x="1223794" y="1161954"/>
                  <a:pt x="1161953" y="1223795"/>
                  <a:pt x="1087381" y="1266544"/>
                </a:cubicBezTo>
                <a:lnTo>
                  <a:pt x="1093969" y="1479494"/>
                </a:lnTo>
                <a:lnTo>
                  <a:pt x="948962" y="1518348"/>
                </a:lnTo>
                <a:lnTo>
                  <a:pt x="848192" y="1330634"/>
                </a:lnTo>
                <a:cubicBezTo>
                  <a:pt x="762236" y="1330898"/>
                  <a:pt x="677760" y="1308263"/>
                  <a:pt x="603452" y="1265056"/>
                </a:cubicBezTo>
                <a:lnTo>
                  <a:pt x="422325" y="1377236"/>
                </a:lnTo>
                <a:lnTo>
                  <a:pt x="316173" y="1271085"/>
                </a:lnTo>
                <a:lnTo>
                  <a:pt x="428353" y="1089958"/>
                </a:lnTo>
                <a:cubicBezTo>
                  <a:pt x="385146" y="1015649"/>
                  <a:pt x="362511" y="931173"/>
                  <a:pt x="362775" y="845217"/>
                </a:cubicBezTo>
                <a:lnTo>
                  <a:pt x="175061" y="744446"/>
                </a:lnTo>
                <a:lnTo>
                  <a:pt x="213915" y="599441"/>
                </a:lnTo>
                <a:lnTo>
                  <a:pt x="426866" y="606028"/>
                </a:lnTo>
                <a:cubicBezTo>
                  <a:pt x="469615" y="531455"/>
                  <a:pt x="531456" y="469614"/>
                  <a:pt x="606028" y="426865"/>
                </a:cubicBezTo>
                <a:lnTo>
                  <a:pt x="599440" y="213915"/>
                </a:lnTo>
                <a:lnTo>
                  <a:pt x="744447" y="175061"/>
                </a:lnTo>
                <a:lnTo>
                  <a:pt x="845217" y="362775"/>
                </a:lnTo>
                <a:cubicBezTo>
                  <a:pt x="931173" y="362511"/>
                  <a:pt x="1015649" y="385146"/>
                  <a:pt x="1089957" y="428353"/>
                </a:cubicBez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560573" tIns="560572" rIns="560572" bIns="560573" numCol="1" spcCol="1270" anchor="ctr" anchorCtr="0">
            <a:noAutofit/>
          </a:bodyPr>
          <a:lstStyle/>
          <a:p>
            <a:pPr marL="0" marR="0" lvl="0" indent="0" algn="ctr" defTabSz="1128861" rtl="0" eaLnBrk="1" fontAlgn="base" latinLnBrk="0" hangingPunct="1">
              <a:lnSpc>
                <a:spcPct val="90000"/>
              </a:lnSpc>
              <a:spcBef>
                <a:spcPct val="0"/>
              </a:spcBef>
              <a:spcAft>
                <a:spcPct val="35000"/>
              </a:spcAft>
              <a:buClrTx/>
              <a:buSzTx/>
              <a:buFontTx/>
              <a:buNone/>
              <a:tabLst/>
              <a:defRPr/>
            </a:pPr>
            <a:endParaRPr kumimoji="0" lang="zh-CN" altLang="en-US" sz="254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环形箭头 30"/>
          <p:cNvSpPr/>
          <p:nvPr/>
        </p:nvSpPr>
        <p:spPr>
          <a:xfrm>
            <a:off x="4198233" y="2030520"/>
            <a:ext cx="2861055" cy="2861055"/>
          </a:xfrm>
          <a:prstGeom prst="circularArrow">
            <a:avLst>
              <a:gd name="adj1" fmla="val 4687"/>
              <a:gd name="adj2" fmla="val 299029"/>
              <a:gd name="adj3" fmla="val 2519157"/>
              <a:gd name="adj4" fmla="val 15854849"/>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2" name="形状 31"/>
          <p:cNvSpPr/>
          <p:nvPr/>
        </p:nvSpPr>
        <p:spPr>
          <a:xfrm>
            <a:off x="2780429" y="1480036"/>
            <a:ext cx="2078735" cy="2078735"/>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3" name="环形箭头 32"/>
          <p:cNvSpPr/>
          <p:nvPr/>
        </p:nvSpPr>
        <p:spPr>
          <a:xfrm>
            <a:off x="3610400" y="369349"/>
            <a:ext cx="2241296" cy="2241296"/>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4" name="矩形 33"/>
          <p:cNvSpPr>
            <a:spLocks noChangeArrowheads="1"/>
          </p:cNvSpPr>
          <p:nvPr/>
        </p:nvSpPr>
        <p:spPr bwMode="auto">
          <a:xfrm>
            <a:off x="5791104" y="878551"/>
            <a:ext cx="2215822" cy="78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1881" b="1" i="0" u="none" strike="noStrike" kern="1200" cap="none" spc="0" normalizeH="0" baseline="0" noProof="0" dirty="0">
                <a:ln>
                  <a:noFill/>
                </a:ln>
                <a:solidFill>
                  <a:srgbClr val="000099"/>
                </a:solidFill>
                <a:effectLst/>
                <a:uLnTx/>
                <a:uFillTx/>
                <a:latin typeface="微软雅黑" pitchFamily="34" charset="-122"/>
                <a:ea typeface="微软雅黑" pitchFamily="34" charset="-122"/>
                <a:cs typeface="+mn-cs"/>
                <a:sym typeface="微软雅黑" pitchFamily="34" charset="-122"/>
              </a:rPr>
              <a:t>Step 1</a:t>
            </a:r>
            <a:endParaRPr kumimoji="0" lang="zh-CN" altLang="en-US" sz="1881" b="1" i="0" u="none" strike="noStrike" kern="1200" cap="none" spc="0" normalizeH="0" baseline="0" noProof="0" dirty="0">
              <a:ln>
                <a:noFill/>
              </a:ln>
              <a:solidFill>
                <a:srgbClr val="000099"/>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请在这里输入您的标题请在这里输入您的标题请在这里</a:t>
            </a:r>
          </a:p>
        </p:txBody>
      </p:sp>
      <p:sp>
        <p:nvSpPr>
          <p:cNvPr id="35" name="矩形 34"/>
          <p:cNvSpPr>
            <a:spLocks noChangeArrowheads="1"/>
          </p:cNvSpPr>
          <p:nvPr/>
        </p:nvSpPr>
        <p:spPr bwMode="auto">
          <a:xfrm>
            <a:off x="597257" y="2337328"/>
            <a:ext cx="2215822" cy="9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1881" b="1" i="0" u="none" strike="noStrike" kern="1200" cap="none" spc="0" normalizeH="0" baseline="0" noProof="0" dirty="0">
                <a:ln>
                  <a:noFill/>
                </a:ln>
                <a:solidFill>
                  <a:srgbClr val="0000FF"/>
                </a:solidFill>
                <a:effectLst/>
                <a:uLnTx/>
                <a:uFillTx/>
                <a:latin typeface="微软雅黑" pitchFamily="34" charset="-122"/>
                <a:ea typeface="微软雅黑" pitchFamily="34" charset="-122"/>
                <a:cs typeface="+mn-cs"/>
                <a:sym typeface="微软雅黑" pitchFamily="34" charset="-122"/>
              </a:rPr>
              <a:t>Step 2</a:t>
            </a:r>
            <a:endParaRPr kumimoji="0" lang="zh-CN" altLang="en-US" sz="1881" b="1" i="0" u="none" strike="noStrike" kern="1200" cap="none" spc="0" normalizeH="0" baseline="0" noProof="0" dirty="0">
              <a:ln>
                <a:noFill/>
              </a:ln>
              <a:solidFill>
                <a:srgbClr val="0000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请在这里输入您的标题请在这里输入您的标题请在这里</a:t>
            </a: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dirty="0">
              <a:ln>
                <a:noFill/>
              </a:ln>
              <a:solidFill>
                <a:srgbClr val="FF3300"/>
              </a:solidFill>
              <a:effectLst/>
              <a:uLnTx/>
              <a:uFillTx/>
              <a:latin typeface="微软雅黑" pitchFamily="34" charset="-122"/>
              <a:ea typeface="微软雅黑" pitchFamily="34" charset="-122"/>
              <a:cs typeface="+mn-cs"/>
              <a:sym typeface="微软雅黑" pitchFamily="34" charset="-122"/>
            </a:endParaRPr>
          </a:p>
        </p:txBody>
      </p:sp>
      <p:sp>
        <p:nvSpPr>
          <p:cNvPr id="36" name="矩形 35"/>
          <p:cNvSpPr>
            <a:spLocks noChangeArrowheads="1"/>
          </p:cNvSpPr>
          <p:nvPr/>
        </p:nvSpPr>
        <p:spPr bwMode="auto">
          <a:xfrm>
            <a:off x="2137912" y="3723126"/>
            <a:ext cx="2215822" cy="9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1881" b="1" i="0" u="none" strike="noStrike" kern="1200" cap="none" spc="0" normalizeH="0" baseline="0" noProof="0" dirty="0">
                <a:ln>
                  <a:noFill/>
                </a:ln>
                <a:solidFill>
                  <a:srgbClr val="0000FF"/>
                </a:solidFill>
                <a:effectLst/>
                <a:uLnTx/>
                <a:uFillTx/>
                <a:latin typeface="微软雅黑" pitchFamily="34" charset="-122"/>
                <a:ea typeface="微软雅黑" pitchFamily="34" charset="-122"/>
                <a:cs typeface="+mn-cs"/>
                <a:sym typeface="微软雅黑" pitchFamily="34" charset="-122"/>
              </a:rPr>
              <a:t>Step 3</a:t>
            </a:r>
            <a:endParaRPr kumimoji="0" lang="zh-CN" altLang="en-US" sz="1881" b="1" i="0" u="none" strike="noStrike" kern="1200" cap="none" spc="0" normalizeH="0" baseline="0" noProof="0" dirty="0">
              <a:ln>
                <a:noFill/>
              </a:ln>
              <a:solidFill>
                <a:srgbClr val="0000FF"/>
              </a:solidFill>
              <a:effectLst/>
              <a:uLnTx/>
              <a:uFillTx/>
              <a:latin typeface="微软雅黑" pitchFamily="34" charset="-122"/>
              <a:ea typeface="微软雅黑" pitchFamily="34" charset="-122"/>
              <a:cs typeface="+mn-cs"/>
              <a:sym typeface="微软雅黑" pitchFamily="34"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请在这里输入您的标题请在这里输入您的标题请在这里</a:t>
            </a: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dirty="0">
              <a:ln>
                <a:noFill/>
              </a:ln>
              <a:solidFill>
                <a:srgbClr val="FF3300"/>
              </a:solidFill>
              <a:effectLst/>
              <a:uLnTx/>
              <a:uFillTx/>
              <a:latin typeface="微软雅黑" pitchFamily="34" charset="-122"/>
              <a:ea typeface="微软雅黑" pitchFamily="34" charset="-122"/>
              <a:cs typeface="+mn-cs"/>
              <a:sym typeface="微软雅黑" pitchFamily="34" charset="-122"/>
            </a:endParaRPr>
          </a:p>
        </p:txBody>
      </p:sp>
    </p:spTree>
    <p:extLst>
      <p:ext uri="{BB962C8B-B14F-4D97-AF65-F5344CB8AC3E}">
        <p14:creationId xmlns:p14="http://schemas.microsoft.com/office/powerpoint/2010/main" val="3772512296"/>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par>
                          <p:cTn id="20" fill="hold">
                            <p:stCondLst>
                              <p:cond delay="1100"/>
                            </p:stCondLst>
                            <p:childTnLst>
                              <p:par>
                                <p:cTn id="21" presetID="22" presetClass="entr" presetSubtype="4"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par>
                                <p:cTn id="24" presetID="22" presetClass="entr" presetSubtype="1" fill="hold" nodeType="withEffect">
                                  <p:stCondLst>
                                    <p:cond delay="20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nodeType="withEffect">
                                  <p:stCondLst>
                                    <p:cond delay="400"/>
                                  </p:stCondLst>
                                  <p:childTnLst>
                                    <p:set>
                                      <p:cBhvr>
                                        <p:cTn id="28" dur="1" fill="hold">
                                          <p:stCondLst>
                                            <p:cond delay="0"/>
                                          </p:stCondLst>
                                        </p:cTn>
                                        <p:tgtEl>
                                          <p:spTgt spid="31"/>
                                        </p:tgtEl>
                                        <p:attrNameLst>
                                          <p:attrName>style.visibility</p:attrName>
                                        </p:attrNameLst>
                                      </p:cBhvr>
                                      <p:to>
                                        <p:strVal val="visible"/>
                                      </p:to>
                                    </p:set>
                                    <p:animEffect transition="in" filter="wipe(up)">
                                      <p:cBhvr>
                                        <p:cTn id="29" dur="500"/>
                                        <p:tgtEl>
                                          <p:spTgt spid="31"/>
                                        </p:tgtEl>
                                      </p:cBhvr>
                                    </p:animEffect>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p:cBhvr>
                                        <p:cTn id="33" dur="250"/>
                                        <p:tgtEl>
                                          <p:spTgt spid="34"/>
                                        </p:tgtEl>
                                      </p:cBhvr>
                                    </p:animEffect>
                                    <p:anim calcmode="lin" valueType="num">
                                      <p:cBhvr>
                                        <p:cTn id="34" dur="250" fill="hold"/>
                                        <p:tgtEl>
                                          <p:spTgt spid="34"/>
                                        </p:tgtEl>
                                        <p:attrNameLst>
                                          <p:attrName>ppt_x</p:attrName>
                                        </p:attrNameLst>
                                      </p:cBhvr>
                                      <p:tavLst>
                                        <p:tav tm="0">
                                          <p:val>
                                            <p:strVal val="#ppt_x"/>
                                          </p:val>
                                        </p:tav>
                                        <p:tav tm="100000">
                                          <p:val>
                                            <p:strVal val="#ppt_x"/>
                                          </p:val>
                                        </p:tav>
                                      </p:tavLst>
                                    </p:anim>
                                    <p:anim calcmode="lin" valueType="num">
                                      <p:cBhvr>
                                        <p:cTn id="35" dur="25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2250"/>
                            </p:stCondLst>
                            <p:childTnLst>
                              <p:par>
                                <p:cTn id="37" presetID="47"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p:cBhvr>
                                        <p:cTn id="39" dur="250"/>
                                        <p:tgtEl>
                                          <p:spTgt spid="35"/>
                                        </p:tgtEl>
                                      </p:cBhvr>
                                    </p:animEffect>
                                    <p:anim calcmode="lin" valueType="num">
                                      <p:cBhvr>
                                        <p:cTn id="40" dur="250" fill="hold"/>
                                        <p:tgtEl>
                                          <p:spTgt spid="35"/>
                                        </p:tgtEl>
                                        <p:attrNameLst>
                                          <p:attrName>ppt_x</p:attrName>
                                        </p:attrNameLst>
                                      </p:cBhvr>
                                      <p:tavLst>
                                        <p:tav tm="0">
                                          <p:val>
                                            <p:strVal val="#ppt_x"/>
                                          </p:val>
                                        </p:tav>
                                        <p:tav tm="100000">
                                          <p:val>
                                            <p:strVal val="#ppt_x"/>
                                          </p:val>
                                        </p:tav>
                                      </p:tavLst>
                                    </p:anim>
                                    <p:anim calcmode="lin" valueType="num">
                                      <p:cBhvr>
                                        <p:cTn id="41" dur="250" fill="hold"/>
                                        <p:tgtEl>
                                          <p:spTgt spid="35"/>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7" presetClass="entr" presetSubtype="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p:cBhvr>
                                        <p:cTn id="45" dur="250"/>
                                        <p:tgtEl>
                                          <p:spTgt spid="36"/>
                                        </p:tgtEl>
                                      </p:cBhvr>
                                    </p:animEffect>
                                    <p:anim calcmode="lin" valueType="num">
                                      <p:cBhvr>
                                        <p:cTn id="46" dur="250" fill="hold"/>
                                        <p:tgtEl>
                                          <p:spTgt spid="36"/>
                                        </p:tgtEl>
                                        <p:attrNameLst>
                                          <p:attrName>ppt_x</p:attrName>
                                        </p:attrNameLst>
                                      </p:cBhvr>
                                      <p:tavLst>
                                        <p:tav tm="0">
                                          <p:val>
                                            <p:strVal val="#ppt_x"/>
                                          </p:val>
                                        </p:tav>
                                        <p:tav tm="100000">
                                          <p:val>
                                            <p:strVal val="#ppt_x"/>
                                          </p:val>
                                        </p:tav>
                                      </p:tavLst>
                                    </p:anim>
                                    <p:anim calcmode="lin" valueType="num">
                                      <p:cBhvr>
                                        <p:cTn id="47"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bldLvl="0" autoUpdateAnimBg="0"/>
      <p:bldP spid="35" grpId="0" bldLvl="0" autoUpdateAnimBg="0"/>
      <p:bldP spid="36"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0"/>
          <p:cNvSpPr>
            <a:spLocks noChangeArrowheads="1"/>
          </p:cNvSpPr>
          <p:nvPr/>
        </p:nvSpPr>
        <p:spPr bwMode="auto">
          <a:xfrm>
            <a:off x="1751362" y="4025252"/>
            <a:ext cx="5157305" cy="1071957"/>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3" tIns="46037" rIns="92073" bIns="46037" anchor="ctr"/>
          <a:lstStyle/>
          <a:p>
            <a:pPr algn="ctr">
              <a:defRPr/>
            </a:pPr>
            <a:endParaRPr lang="zh-CN" altLang="zh-CN" kern="0">
              <a:solidFill>
                <a:sysClr val="windowText" lastClr="000000"/>
              </a:solidFill>
              <a:latin typeface="Arial" pitchFamily="34" charset="0"/>
            </a:endParaRPr>
          </a:p>
        </p:txBody>
      </p:sp>
      <p:sp>
        <p:nvSpPr>
          <p:cNvPr id="5" name="等腰三角形 6"/>
          <p:cNvSpPr/>
          <p:nvPr/>
        </p:nvSpPr>
        <p:spPr>
          <a:xfrm>
            <a:off x="3450629" y="1110227"/>
            <a:ext cx="1774209" cy="1450600"/>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6" name="等腰三角形 7"/>
          <p:cNvSpPr/>
          <p:nvPr/>
        </p:nvSpPr>
        <p:spPr>
          <a:xfrm>
            <a:off x="4431907" y="2749871"/>
            <a:ext cx="1742858" cy="1481734"/>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adFill flip="none" rotWithShape="1">
            <a:gsLst>
              <a:gs pos="18000">
                <a:srgbClr val="119707"/>
              </a:gs>
              <a:gs pos="67000">
                <a:srgbClr val="8AD53F"/>
              </a:gs>
              <a:gs pos="100000">
                <a:srgbClr val="BCEB6F"/>
              </a:gs>
            </a:gsLst>
            <a:lin ang="54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7" name="等腰三角形 6"/>
          <p:cNvSpPr/>
          <p:nvPr/>
        </p:nvSpPr>
        <p:spPr>
          <a:xfrm rot="10800000">
            <a:off x="3415897" y="2648387"/>
            <a:ext cx="1799534" cy="1532113"/>
          </a:xfrm>
          <a:prstGeom prst="triangle">
            <a:avLst/>
          </a:prstGeom>
          <a:gradFill flip="none" rotWithShape="1">
            <a:gsLst>
              <a:gs pos="17000">
                <a:srgbClr val="00B0F0">
                  <a:shade val="30000"/>
                  <a:satMod val="115000"/>
                </a:srgbClr>
              </a:gs>
              <a:gs pos="74000">
                <a:srgbClr val="00B0F0">
                  <a:shade val="67500"/>
                  <a:satMod val="115000"/>
                </a:srgbClr>
              </a:gs>
              <a:gs pos="100000">
                <a:srgbClr val="00B0F0">
                  <a:shade val="100000"/>
                  <a:satMod val="115000"/>
                </a:srgbClr>
              </a:gs>
            </a:gsLst>
            <a:lin ang="54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8" name="等腰三角形 11"/>
          <p:cNvSpPr/>
          <p:nvPr/>
        </p:nvSpPr>
        <p:spPr>
          <a:xfrm>
            <a:off x="2494429" y="2749871"/>
            <a:ext cx="1742858" cy="1481734"/>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9" name="TextBox 8"/>
          <p:cNvSpPr txBox="1"/>
          <p:nvPr/>
        </p:nvSpPr>
        <p:spPr>
          <a:xfrm>
            <a:off x="3951702" y="2852533"/>
            <a:ext cx="692020" cy="646328"/>
          </a:xfrm>
          <a:prstGeom prst="rect">
            <a:avLst/>
          </a:prstGeom>
          <a:noFill/>
        </p:spPr>
        <p:txBody>
          <a:bodyPr wrap="square" lIns="91438" tIns="45719" rIns="91438" bIns="45719" rtlCol="0">
            <a:spAutoFit/>
          </a:bodyPr>
          <a:lstStyle/>
          <a:p>
            <a:pPr algn="ctr"/>
            <a:r>
              <a:rPr lang="zh-CN" altLang="en-US" b="1" dirty="0">
                <a:solidFill>
                  <a:prstClr val="white">
                    <a:lumMod val="95000"/>
                  </a:prstClr>
                </a:solidFill>
                <a:effectLst>
                  <a:innerShdw blurRad="63500" dist="50800" dir="13500000">
                    <a:prstClr val="black">
                      <a:alpha val="50000"/>
                    </a:prstClr>
                  </a:innerShdw>
                </a:effectLst>
                <a:latin typeface="微软雅黑" pitchFamily="34" charset="-122"/>
                <a:ea typeface="微软雅黑" pitchFamily="34" charset="-122"/>
              </a:rPr>
              <a:t>添加标题</a:t>
            </a:r>
          </a:p>
        </p:txBody>
      </p:sp>
      <p:sp>
        <p:nvSpPr>
          <p:cNvPr id="10" name="TextBox 9"/>
          <p:cNvSpPr txBox="1"/>
          <p:nvPr/>
        </p:nvSpPr>
        <p:spPr>
          <a:xfrm>
            <a:off x="5148005" y="3406734"/>
            <a:ext cx="441944" cy="646328"/>
          </a:xfrm>
          <a:prstGeom prst="rect">
            <a:avLst/>
          </a:prstGeom>
          <a:noFill/>
        </p:spPr>
        <p:txBody>
          <a:bodyPr wrap="none" lIns="91438" tIns="45719" rIns="91438" bIns="45719" rtlCol="0">
            <a:spAutoFit/>
          </a:bodyPr>
          <a:lstStyle/>
          <a:p>
            <a:pPr algn="ctr"/>
            <a:r>
              <a:rPr lang="en-US" altLang="zh-CN" sz="3600" b="1" dirty="0">
                <a:solidFill>
                  <a:prstClr val="white">
                    <a:lumMod val="95000"/>
                  </a:prstClr>
                </a:solidFill>
                <a:effectLst>
                  <a:innerShdw blurRad="63500" dist="50800" dir="13500000">
                    <a:prstClr val="black">
                      <a:alpha val="50000"/>
                    </a:prstClr>
                  </a:innerShdw>
                </a:effectLst>
              </a:rPr>
              <a:t>2</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1" name="TextBox 10"/>
          <p:cNvSpPr txBox="1"/>
          <p:nvPr/>
        </p:nvSpPr>
        <p:spPr>
          <a:xfrm>
            <a:off x="4097950" y="1624944"/>
            <a:ext cx="441944" cy="646328"/>
          </a:xfrm>
          <a:prstGeom prst="rect">
            <a:avLst/>
          </a:prstGeom>
          <a:noFill/>
        </p:spPr>
        <p:txBody>
          <a:bodyPr wrap="none" lIns="91438" tIns="45719" rIns="91438" bIns="45719" rtlCol="0">
            <a:spAutoFit/>
          </a:bodyPr>
          <a:lstStyle/>
          <a:p>
            <a:pPr algn="ctr"/>
            <a:r>
              <a:rPr lang="en-US" altLang="zh-CN" sz="3600" b="1" dirty="0">
                <a:solidFill>
                  <a:prstClr val="white">
                    <a:lumMod val="95000"/>
                  </a:prstClr>
                </a:solidFill>
                <a:effectLst>
                  <a:innerShdw blurRad="63500" dist="50800" dir="13500000">
                    <a:prstClr val="black">
                      <a:alpha val="50000"/>
                    </a:prstClr>
                  </a:innerShdw>
                </a:effectLst>
              </a:rPr>
              <a:t>1</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2" name="TextBox 11"/>
          <p:cNvSpPr txBox="1"/>
          <p:nvPr/>
        </p:nvSpPr>
        <p:spPr>
          <a:xfrm>
            <a:off x="3057299" y="3406734"/>
            <a:ext cx="441944" cy="646328"/>
          </a:xfrm>
          <a:prstGeom prst="rect">
            <a:avLst/>
          </a:prstGeom>
          <a:noFill/>
        </p:spPr>
        <p:txBody>
          <a:bodyPr wrap="none" lIns="91438" tIns="45719" rIns="91438" bIns="45719" rtlCol="0">
            <a:spAutoFit/>
          </a:bodyPr>
          <a:lstStyle/>
          <a:p>
            <a:pPr algn="ctr"/>
            <a:r>
              <a:rPr lang="en-US" altLang="zh-CN" sz="3600" b="1" dirty="0">
                <a:solidFill>
                  <a:prstClr val="white">
                    <a:lumMod val="95000"/>
                  </a:prstClr>
                </a:solidFill>
                <a:effectLst>
                  <a:innerShdw blurRad="63500" dist="50800" dir="13500000">
                    <a:prstClr val="black">
                      <a:alpha val="50000"/>
                    </a:prstClr>
                  </a:innerShdw>
                </a:effectLst>
              </a:rPr>
              <a:t>3</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3" name="TextBox 11"/>
          <p:cNvSpPr txBox="1">
            <a:spLocks noChangeArrowheads="1"/>
          </p:cNvSpPr>
          <p:nvPr/>
        </p:nvSpPr>
        <p:spPr bwMode="auto">
          <a:xfrm flipH="1">
            <a:off x="712521" y="3261701"/>
            <a:ext cx="2023744" cy="369329"/>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b="1" kern="0" dirty="0" smtClean="0">
                <a:solidFill>
                  <a:prstClr val="black">
                    <a:lumMod val="75000"/>
                    <a:lumOff val="25000"/>
                  </a:prstClr>
                </a:solidFill>
                <a:latin typeface="微软雅黑" pitchFamily="34" charset="-122"/>
                <a:ea typeface="微软雅黑" pitchFamily="34" charset="-122"/>
              </a:rPr>
              <a:t>点击添加</a:t>
            </a:r>
            <a:r>
              <a:rPr lang="zh-CN" altLang="en-US" b="1" kern="0" dirty="0">
                <a:solidFill>
                  <a:prstClr val="black">
                    <a:lumMod val="75000"/>
                    <a:lumOff val="25000"/>
                  </a:prstClr>
                </a:solidFill>
                <a:latin typeface="微软雅黑" pitchFamily="34" charset="-122"/>
                <a:ea typeface="微软雅黑" pitchFamily="34" charset="-122"/>
              </a:rPr>
              <a:t>标题</a:t>
            </a:r>
            <a:r>
              <a:rPr lang="zh-CN" altLang="en-US" b="1" kern="0" dirty="0" smtClean="0">
                <a:solidFill>
                  <a:prstClr val="black">
                    <a:lumMod val="75000"/>
                    <a:lumOff val="25000"/>
                  </a:prstClr>
                </a:solidFill>
                <a:latin typeface="微软雅黑" pitchFamily="34" charset="-122"/>
                <a:ea typeface="微软雅黑" pitchFamily="34" charset="-122"/>
              </a:rPr>
              <a:t>    </a:t>
            </a:r>
            <a:endParaRPr lang="en-US" altLang="zh-CN" b="1" kern="0" dirty="0" smtClean="0">
              <a:solidFill>
                <a:prstClr val="black">
                  <a:lumMod val="75000"/>
                  <a:lumOff val="25000"/>
                </a:prstClr>
              </a:solidFill>
              <a:latin typeface="微软雅黑" pitchFamily="34" charset="-122"/>
              <a:ea typeface="微软雅黑" pitchFamily="34" charset="-122"/>
            </a:endParaRPr>
          </a:p>
        </p:txBody>
      </p:sp>
      <p:sp>
        <p:nvSpPr>
          <p:cNvPr id="14" name="TextBox 11"/>
          <p:cNvSpPr txBox="1">
            <a:spLocks noChangeArrowheads="1"/>
          </p:cNvSpPr>
          <p:nvPr/>
        </p:nvSpPr>
        <p:spPr bwMode="auto">
          <a:xfrm flipH="1">
            <a:off x="1106091" y="3626389"/>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200" kern="0" dirty="0">
                <a:solidFill>
                  <a:prstClr val="black">
                    <a:lumMod val="75000"/>
                    <a:lumOff val="25000"/>
                  </a:prstClr>
                </a:solidFill>
                <a:latin typeface="微软雅黑" pitchFamily="34" charset="-122"/>
                <a:ea typeface="微软雅黑" pitchFamily="34" charset="-122"/>
              </a:rPr>
              <a:t>点击添加文本    </a:t>
            </a:r>
            <a:endParaRPr lang="en-US" altLang="zh-CN" sz="1200" kern="0" dirty="0">
              <a:solidFill>
                <a:prstClr val="black">
                  <a:lumMod val="75000"/>
                  <a:lumOff val="25000"/>
                </a:prstClr>
              </a:solidFill>
              <a:latin typeface="微软雅黑" pitchFamily="34" charset="-122"/>
              <a:ea typeface="微软雅黑" pitchFamily="34" charset="-122"/>
            </a:endParaRPr>
          </a:p>
        </p:txBody>
      </p:sp>
      <p:sp>
        <p:nvSpPr>
          <p:cNvPr id="15" name="TextBox 11"/>
          <p:cNvSpPr txBox="1">
            <a:spLocks noChangeArrowheads="1"/>
          </p:cNvSpPr>
          <p:nvPr/>
        </p:nvSpPr>
        <p:spPr bwMode="auto">
          <a:xfrm flipH="1">
            <a:off x="1106091" y="3899710"/>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200" kern="0" dirty="0">
                <a:solidFill>
                  <a:prstClr val="black">
                    <a:lumMod val="75000"/>
                    <a:lumOff val="25000"/>
                  </a:prstClr>
                </a:solidFill>
                <a:latin typeface="微软雅黑" pitchFamily="34" charset="-122"/>
                <a:ea typeface="微软雅黑" pitchFamily="34" charset="-122"/>
              </a:rPr>
              <a:t>点击添加文本    </a:t>
            </a:r>
            <a:endParaRPr lang="en-US" altLang="zh-CN" sz="1200" kern="0" dirty="0">
              <a:solidFill>
                <a:prstClr val="black">
                  <a:lumMod val="75000"/>
                  <a:lumOff val="25000"/>
                </a:prstClr>
              </a:solidFill>
              <a:latin typeface="微软雅黑" pitchFamily="34" charset="-122"/>
              <a:ea typeface="微软雅黑" pitchFamily="34" charset="-122"/>
            </a:endParaRPr>
          </a:p>
        </p:txBody>
      </p:sp>
      <p:sp>
        <p:nvSpPr>
          <p:cNvPr id="16" name="TextBox 11"/>
          <p:cNvSpPr txBox="1">
            <a:spLocks noChangeArrowheads="1"/>
          </p:cNvSpPr>
          <p:nvPr/>
        </p:nvSpPr>
        <p:spPr bwMode="auto">
          <a:xfrm flipH="1">
            <a:off x="5913231" y="3261701"/>
            <a:ext cx="2023744" cy="369329"/>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b="1" kern="0" dirty="0" smtClean="0">
                <a:solidFill>
                  <a:prstClr val="black">
                    <a:lumMod val="75000"/>
                    <a:lumOff val="25000"/>
                  </a:prstClr>
                </a:solidFill>
                <a:latin typeface="微软雅黑" pitchFamily="34" charset="-122"/>
                <a:ea typeface="微软雅黑" pitchFamily="34" charset="-122"/>
              </a:rPr>
              <a:t>点击添加</a:t>
            </a:r>
            <a:r>
              <a:rPr lang="zh-CN" altLang="en-US" b="1" kern="0" dirty="0">
                <a:solidFill>
                  <a:prstClr val="black">
                    <a:lumMod val="75000"/>
                    <a:lumOff val="25000"/>
                  </a:prstClr>
                </a:solidFill>
                <a:latin typeface="微软雅黑" pitchFamily="34" charset="-122"/>
                <a:ea typeface="微软雅黑" pitchFamily="34" charset="-122"/>
              </a:rPr>
              <a:t>标题</a:t>
            </a:r>
            <a:r>
              <a:rPr lang="zh-CN" altLang="en-US" b="1" kern="0" dirty="0" smtClean="0">
                <a:solidFill>
                  <a:prstClr val="black">
                    <a:lumMod val="75000"/>
                    <a:lumOff val="25000"/>
                  </a:prstClr>
                </a:solidFill>
                <a:latin typeface="微软雅黑" pitchFamily="34" charset="-122"/>
                <a:ea typeface="微软雅黑" pitchFamily="34" charset="-122"/>
              </a:rPr>
              <a:t>    </a:t>
            </a:r>
            <a:endParaRPr lang="en-US" altLang="zh-CN" b="1" kern="0" dirty="0" smtClean="0">
              <a:solidFill>
                <a:prstClr val="black">
                  <a:lumMod val="75000"/>
                  <a:lumOff val="25000"/>
                </a:prstClr>
              </a:solidFill>
              <a:latin typeface="微软雅黑" pitchFamily="34" charset="-122"/>
              <a:ea typeface="微软雅黑" pitchFamily="34" charset="-122"/>
            </a:endParaRPr>
          </a:p>
        </p:txBody>
      </p:sp>
      <p:sp>
        <p:nvSpPr>
          <p:cNvPr id="17" name="TextBox 11"/>
          <p:cNvSpPr txBox="1">
            <a:spLocks noChangeArrowheads="1"/>
          </p:cNvSpPr>
          <p:nvPr/>
        </p:nvSpPr>
        <p:spPr bwMode="auto">
          <a:xfrm flipH="1">
            <a:off x="6306800" y="3626389"/>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200" kern="0" dirty="0">
                <a:solidFill>
                  <a:prstClr val="black">
                    <a:lumMod val="75000"/>
                    <a:lumOff val="25000"/>
                  </a:prstClr>
                </a:solidFill>
                <a:latin typeface="微软雅黑" pitchFamily="34" charset="-122"/>
                <a:ea typeface="微软雅黑" pitchFamily="34" charset="-122"/>
              </a:rPr>
              <a:t>点击添加文本    </a:t>
            </a:r>
            <a:endParaRPr lang="en-US" altLang="zh-CN" sz="1200" kern="0" dirty="0">
              <a:solidFill>
                <a:prstClr val="black">
                  <a:lumMod val="75000"/>
                  <a:lumOff val="25000"/>
                </a:prstClr>
              </a:solidFill>
              <a:latin typeface="微软雅黑" pitchFamily="34" charset="-122"/>
              <a:ea typeface="微软雅黑" pitchFamily="34" charset="-122"/>
            </a:endParaRPr>
          </a:p>
        </p:txBody>
      </p:sp>
      <p:sp>
        <p:nvSpPr>
          <p:cNvPr id="18" name="TextBox 11"/>
          <p:cNvSpPr txBox="1">
            <a:spLocks noChangeArrowheads="1"/>
          </p:cNvSpPr>
          <p:nvPr/>
        </p:nvSpPr>
        <p:spPr bwMode="auto">
          <a:xfrm flipH="1">
            <a:off x="6306800" y="3899710"/>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200" kern="0" dirty="0">
                <a:solidFill>
                  <a:prstClr val="black">
                    <a:lumMod val="75000"/>
                    <a:lumOff val="25000"/>
                  </a:prstClr>
                </a:solidFill>
                <a:latin typeface="微软雅黑" pitchFamily="34" charset="-122"/>
                <a:ea typeface="微软雅黑" pitchFamily="34" charset="-122"/>
              </a:rPr>
              <a:t>点击添加文本    </a:t>
            </a:r>
            <a:endParaRPr lang="en-US" altLang="zh-CN" sz="1200" kern="0" dirty="0">
              <a:solidFill>
                <a:prstClr val="black">
                  <a:lumMod val="75000"/>
                  <a:lumOff val="25000"/>
                </a:prstClr>
              </a:solidFill>
              <a:latin typeface="微软雅黑" pitchFamily="34" charset="-122"/>
              <a:ea typeface="微软雅黑" pitchFamily="34" charset="-122"/>
            </a:endParaRPr>
          </a:p>
        </p:txBody>
      </p:sp>
      <p:sp>
        <p:nvSpPr>
          <p:cNvPr id="19" name="TextBox 11"/>
          <p:cNvSpPr txBox="1">
            <a:spLocks noChangeArrowheads="1"/>
          </p:cNvSpPr>
          <p:nvPr/>
        </p:nvSpPr>
        <p:spPr bwMode="auto">
          <a:xfrm flipH="1">
            <a:off x="4846112" y="1025336"/>
            <a:ext cx="2023744" cy="369329"/>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b="1" kern="0" dirty="0" smtClean="0">
                <a:solidFill>
                  <a:prstClr val="black">
                    <a:lumMod val="75000"/>
                    <a:lumOff val="25000"/>
                  </a:prstClr>
                </a:solidFill>
                <a:latin typeface="微软雅黑" pitchFamily="34" charset="-122"/>
                <a:ea typeface="微软雅黑" pitchFamily="34" charset="-122"/>
              </a:rPr>
              <a:t>点击添加</a:t>
            </a:r>
            <a:r>
              <a:rPr lang="zh-CN" altLang="en-US" b="1" kern="0" dirty="0">
                <a:solidFill>
                  <a:prstClr val="black">
                    <a:lumMod val="75000"/>
                    <a:lumOff val="25000"/>
                  </a:prstClr>
                </a:solidFill>
                <a:latin typeface="微软雅黑" pitchFamily="34" charset="-122"/>
                <a:ea typeface="微软雅黑" pitchFamily="34" charset="-122"/>
              </a:rPr>
              <a:t>标题</a:t>
            </a:r>
            <a:r>
              <a:rPr lang="zh-CN" altLang="en-US" b="1" kern="0" dirty="0" smtClean="0">
                <a:solidFill>
                  <a:prstClr val="black">
                    <a:lumMod val="75000"/>
                    <a:lumOff val="25000"/>
                  </a:prstClr>
                </a:solidFill>
                <a:latin typeface="微软雅黑" pitchFamily="34" charset="-122"/>
                <a:ea typeface="微软雅黑" pitchFamily="34" charset="-122"/>
              </a:rPr>
              <a:t>    </a:t>
            </a:r>
            <a:endParaRPr lang="en-US" altLang="zh-CN" b="1" kern="0" dirty="0" smtClean="0">
              <a:solidFill>
                <a:prstClr val="black">
                  <a:lumMod val="75000"/>
                  <a:lumOff val="25000"/>
                </a:prstClr>
              </a:solidFill>
              <a:latin typeface="微软雅黑" pitchFamily="34" charset="-122"/>
              <a:ea typeface="微软雅黑" pitchFamily="34" charset="-122"/>
            </a:endParaRPr>
          </a:p>
        </p:txBody>
      </p:sp>
      <p:sp>
        <p:nvSpPr>
          <p:cNvPr id="20" name="TextBox 11"/>
          <p:cNvSpPr txBox="1">
            <a:spLocks noChangeArrowheads="1"/>
          </p:cNvSpPr>
          <p:nvPr/>
        </p:nvSpPr>
        <p:spPr bwMode="auto">
          <a:xfrm flipH="1">
            <a:off x="5239681" y="1390024"/>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200" kern="0" dirty="0">
                <a:solidFill>
                  <a:prstClr val="black">
                    <a:lumMod val="75000"/>
                    <a:lumOff val="25000"/>
                  </a:prstClr>
                </a:solidFill>
                <a:latin typeface="微软雅黑" pitchFamily="34" charset="-122"/>
                <a:ea typeface="微软雅黑" pitchFamily="34" charset="-122"/>
              </a:rPr>
              <a:t>点击添加文本    </a:t>
            </a:r>
            <a:endParaRPr lang="en-US" altLang="zh-CN" sz="1200" kern="0" dirty="0">
              <a:solidFill>
                <a:prstClr val="black">
                  <a:lumMod val="75000"/>
                  <a:lumOff val="25000"/>
                </a:prstClr>
              </a:solidFill>
              <a:latin typeface="微软雅黑" pitchFamily="34" charset="-122"/>
              <a:ea typeface="微软雅黑" pitchFamily="34" charset="-122"/>
            </a:endParaRPr>
          </a:p>
        </p:txBody>
      </p:sp>
      <p:sp>
        <p:nvSpPr>
          <p:cNvPr id="21" name="TextBox 11"/>
          <p:cNvSpPr txBox="1">
            <a:spLocks noChangeArrowheads="1"/>
          </p:cNvSpPr>
          <p:nvPr/>
        </p:nvSpPr>
        <p:spPr bwMode="auto">
          <a:xfrm flipH="1">
            <a:off x="5239681" y="1663345"/>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200" kern="0" dirty="0">
                <a:solidFill>
                  <a:prstClr val="black">
                    <a:lumMod val="75000"/>
                    <a:lumOff val="25000"/>
                  </a:prstClr>
                </a:solidFill>
                <a:latin typeface="微软雅黑" pitchFamily="34" charset="-122"/>
                <a:ea typeface="微软雅黑" pitchFamily="34" charset="-122"/>
              </a:rPr>
              <a:t>点击添加文本    </a:t>
            </a:r>
            <a:endParaRPr lang="en-US" altLang="zh-CN" sz="1200" kern="0" dirty="0">
              <a:solidFill>
                <a:prstClr val="black">
                  <a:lumMod val="75000"/>
                  <a:lumOff val="25000"/>
                </a:prstClr>
              </a:solidFill>
              <a:latin typeface="微软雅黑" pitchFamily="34" charset="-122"/>
              <a:ea typeface="微软雅黑" pitchFamily="34" charset="-122"/>
            </a:endParaRPr>
          </a:p>
        </p:txBody>
      </p:sp>
      <p:sp>
        <p:nvSpPr>
          <p:cNvPr id="22" name="TextBox 2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6793246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9"/>
                                        </p:tgtEl>
                                        <p:attrNameLst>
                                          <p:attrName>style.visibility</p:attrName>
                                        </p:attrNameLst>
                                      </p:cBhvr>
                                      <p:to>
                                        <p:strVal val="visible"/>
                                      </p:to>
                                    </p:set>
                                    <p:anim by="(-#ppt_w*2)" calcmode="lin" valueType="num">
                                      <p:cBhvr rctx="PPT">
                                        <p:cTn id="49" dur="500" autoRev="1" fill="hold">
                                          <p:stCondLst>
                                            <p:cond delay="0"/>
                                          </p:stCondLst>
                                        </p:cTn>
                                        <p:tgtEl>
                                          <p:spTgt spid="9"/>
                                        </p:tgtEl>
                                        <p:attrNameLst>
                                          <p:attrName>ppt_w</p:attrName>
                                        </p:attrNameLst>
                                      </p:cBhvr>
                                    </p:anim>
                                    <p:anim by="(#ppt_w*0.50)" calcmode="lin" valueType="num">
                                      <p:cBhvr>
                                        <p:cTn id="50" dur="500" decel="50000" autoRev="1" fill="hold">
                                          <p:stCondLst>
                                            <p:cond delay="0"/>
                                          </p:stCondLst>
                                        </p:cTn>
                                        <p:tgtEl>
                                          <p:spTgt spid="9"/>
                                        </p:tgtEl>
                                        <p:attrNameLst>
                                          <p:attrName>ppt_x</p:attrName>
                                        </p:attrNameLst>
                                      </p:cBhvr>
                                    </p:anim>
                                    <p:anim from="(-#ppt_h/2)" to="(#ppt_y)" calcmode="lin" valueType="num">
                                      <p:cBhvr>
                                        <p:cTn id="51" dur="1000" fill="hold">
                                          <p:stCondLst>
                                            <p:cond delay="0"/>
                                          </p:stCondLst>
                                        </p:cTn>
                                        <p:tgtEl>
                                          <p:spTgt spid="9"/>
                                        </p:tgtEl>
                                        <p:attrNameLst>
                                          <p:attrName>ppt_y</p:attrName>
                                        </p:attrNameLst>
                                      </p:cBhvr>
                                    </p:anim>
                                    <p:animRot by="21600000">
                                      <p:cBhvr>
                                        <p:cTn id="52" dur="1000" fill="hold">
                                          <p:stCondLst>
                                            <p:cond delay="0"/>
                                          </p:stCondLst>
                                        </p:cTn>
                                        <p:tgtEl>
                                          <p:spTgt spid="9"/>
                                        </p:tgtEl>
                                        <p:attrNameLst>
                                          <p:attrName>r</p:attrName>
                                        </p:attrNameLst>
                                      </p:cBhvr>
                                    </p:animRot>
                                  </p:childTnLst>
                                </p:cTn>
                              </p:par>
                            </p:childTnLst>
                          </p:cTn>
                        </p:par>
                        <p:par>
                          <p:cTn id="53" fill="hold">
                            <p:stCondLst>
                              <p:cond delay="330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par>
                                <p:cTn id="60" presetID="56" presetClass="entr" presetSubtype="0" fill="hold" grpId="0" nodeType="withEffect">
                                  <p:stCondLst>
                                    <p:cond delay="0"/>
                                  </p:stCondLst>
                                  <p:iterate type="lt">
                                    <p:tmPct val="10000"/>
                                  </p:iterate>
                                  <p:childTnLst>
                                    <p:set>
                                      <p:cBhvr>
                                        <p:cTn id="61" dur="1" fill="hold">
                                          <p:stCondLst>
                                            <p:cond delay="0"/>
                                          </p:stCondLst>
                                        </p:cTn>
                                        <p:tgtEl>
                                          <p:spTgt spid="14"/>
                                        </p:tgtEl>
                                        <p:attrNameLst>
                                          <p:attrName>style.visibility</p:attrName>
                                        </p:attrNameLst>
                                      </p:cBhvr>
                                      <p:to>
                                        <p:strVal val="visible"/>
                                      </p:to>
                                    </p:set>
                                    <p:anim by="(-#ppt_w*2)" calcmode="lin" valueType="num">
                                      <p:cBhvr rctx="PPT">
                                        <p:cTn id="62" dur="500" autoRev="1" fill="hold">
                                          <p:stCondLst>
                                            <p:cond delay="0"/>
                                          </p:stCondLst>
                                        </p:cTn>
                                        <p:tgtEl>
                                          <p:spTgt spid="14"/>
                                        </p:tgtEl>
                                        <p:attrNameLst>
                                          <p:attrName>ppt_w</p:attrName>
                                        </p:attrNameLst>
                                      </p:cBhvr>
                                    </p:anim>
                                    <p:anim by="(#ppt_w*0.50)" calcmode="lin" valueType="num">
                                      <p:cBhvr>
                                        <p:cTn id="63" dur="500" decel="50000" autoRev="1" fill="hold">
                                          <p:stCondLst>
                                            <p:cond delay="0"/>
                                          </p:stCondLst>
                                        </p:cTn>
                                        <p:tgtEl>
                                          <p:spTgt spid="14"/>
                                        </p:tgtEl>
                                        <p:attrNameLst>
                                          <p:attrName>ppt_x</p:attrName>
                                        </p:attrNameLst>
                                      </p:cBhvr>
                                    </p:anim>
                                    <p:anim from="(-#ppt_h/2)" to="(#ppt_y)" calcmode="lin" valueType="num">
                                      <p:cBhvr>
                                        <p:cTn id="64" dur="1000" fill="hold">
                                          <p:stCondLst>
                                            <p:cond delay="0"/>
                                          </p:stCondLst>
                                        </p:cTn>
                                        <p:tgtEl>
                                          <p:spTgt spid="14"/>
                                        </p:tgtEl>
                                        <p:attrNameLst>
                                          <p:attrName>ppt_y</p:attrName>
                                        </p:attrNameLst>
                                      </p:cBhvr>
                                    </p:anim>
                                    <p:animRot by="21600000">
                                      <p:cBhvr>
                                        <p:cTn id="65" dur="1000" fill="hold">
                                          <p:stCondLst>
                                            <p:cond delay="0"/>
                                          </p:stCondLst>
                                        </p:cTn>
                                        <p:tgtEl>
                                          <p:spTgt spid="14"/>
                                        </p:tgtEl>
                                        <p:attrNameLst>
                                          <p:attrName>r</p:attrName>
                                        </p:attrNameLst>
                                      </p:cBhvr>
                                    </p:animRot>
                                  </p:childTnLst>
                                </p:cTn>
                              </p:par>
                              <p:par>
                                <p:cTn id="66" presetID="56" presetClass="entr" presetSubtype="0"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by="(-#ppt_w*2)" calcmode="lin" valueType="num">
                                      <p:cBhvr rctx="PPT">
                                        <p:cTn id="68" dur="500" autoRev="1" fill="hold">
                                          <p:stCondLst>
                                            <p:cond delay="0"/>
                                          </p:stCondLst>
                                        </p:cTn>
                                        <p:tgtEl>
                                          <p:spTgt spid="15"/>
                                        </p:tgtEl>
                                        <p:attrNameLst>
                                          <p:attrName>ppt_w</p:attrName>
                                        </p:attrNameLst>
                                      </p:cBhvr>
                                    </p:anim>
                                    <p:anim by="(#ppt_w*0.50)" calcmode="lin" valueType="num">
                                      <p:cBhvr>
                                        <p:cTn id="69" dur="500" decel="50000" autoRev="1" fill="hold">
                                          <p:stCondLst>
                                            <p:cond delay="0"/>
                                          </p:stCondLst>
                                        </p:cTn>
                                        <p:tgtEl>
                                          <p:spTgt spid="15"/>
                                        </p:tgtEl>
                                        <p:attrNameLst>
                                          <p:attrName>ppt_x</p:attrName>
                                        </p:attrNameLst>
                                      </p:cBhvr>
                                    </p:anim>
                                    <p:anim from="(-#ppt_h/2)" to="(#ppt_y)" calcmode="lin" valueType="num">
                                      <p:cBhvr>
                                        <p:cTn id="70" dur="1000" fill="hold">
                                          <p:stCondLst>
                                            <p:cond delay="0"/>
                                          </p:stCondLst>
                                        </p:cTn>
                                        <p:tgtEl>
                                          <p:spTgt spid="15"/>
                                        </p:tgtEl>
                                        <p:attrNameLst>
                                          <p:attrName>ppt_y</p:attrName>
                                        </p:attrNameLst>
                                      </p:cBhvr>
                                    </p:anim>
                                    <p:animRot by="21600000">
                                      <p:cBhvr>
                                        <p:cTn id="71" dur="1000" fill="hold">
                                          <p:stCondLst>
                                            <p:cond delay="0"/>
                                          </p:stCondLst>
                                        </p:cTn>
                                        <p:tgtEl>
                                          <p:spTgt spid="15"/>
                                        </p:tgtEl>
                                        <p:attrNameLst>
                                          <p:attrName>r</p:attrName>
                                        </p:attrNameLst>
                                      </p:cBhvr>
                                    </p:animRot>
                                  </p:childTnLst>
                                </p:cTn>
                              </p:par>
                            </p:childTnLst>
                          </p:cTn>
                        </p:par>
                        <p:par>
                          <p:cTn id="72" fill="hold">
                            <p:stCondLst>
                              <p:cond delay="4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19"/>
                                        </p:tgtEl>
                                        <p:attrNameLst>
                                          <p:attrName>style.visibility</p:attrName>
                                        </p:attrNameLst>
                                      </p:cBhvr>
                                      <p:to>
                                        <p:strVal val="visible"/>
                                      </p:to>
                                    </p:set>
                                    <p:anim by="(-#ppt_w*2)" calcmode="lin" valueType="num">
                                      <p:cBhvr rctx="PPT">
                                        <p:cTn id="75" dur="500" autoRev="1" fill="hold">
                                          <p:stCondLst>
                                            <p:cond delay="0"/>
                                          </p:stCondLst>
                                        </p:cTn>
                                        <p:tgtEl>
                                          <p:spTgt spid="19"/>
                                        </p:tgtEl>
                                        <p:attrNameLst>
                                          <p:attrName>ppt_w</p:attrName>
                                        </p:attrNameLst>
                                      </p:cBhvr>
                                    </p:anim>
                                    <p:anim by="(#ppt_w*0.50)" calcmode="lin" valueType="num">
                                      <p:cBhvr>
                                        <p:cTn id="76" dur="500" decel="50000" autoRev="1" fill="hold">
                                          <p:stCondLst>
                                            <p:cond delay="0"/>
                                          </p:stCondLst>
                                        </p:cTn>
                                        <p:tgtEl>
                                          <p:spTgt spid="19"/>
                                        </p:tgtEl>
                                        <p:attrNameLst>
                                          <p:attrName>ppt_x</p:attrName>
                                        </p:attrNameLst>
                                      </p:cBhvr>
                                    </p:anim>
                                    <p:anim from="(-#ppt_h/2)" to="(#ppt_y)" calcmode="lin" valueType="num">
                                      <p:cBhvr>
                                        <p:cTn id="77" dur="1000" fill="hold">
                                          <p:stCondLst>
                                            <p:cond delay="0"/>
                                          </p:stCondLst>
                                        </p:cTn>
                                        <p:tgtEl>
                                          <p:spTgt spid="19"/>
                                        </p:tgtEl>
                                        <p:attrNameLst>
                                          <p:attrName>ppt_y</p:attrName>
                                        </p:attrNameLst>
                                      </p:cBhvr>
                                    </p:anim>
                                    <p:animRot by="21600000">
                                      <p:cBhvr>
                                        <p:cTn id="78" dur="1000" fill="hold">
                                          <p:stCondLst>
                                            <p:cond delay="0"/>
                                          </p:stCondLst>
                                        </p:cTn>
                                        <p:tgtEl>
                                          <p:spTgt spid="19"/>
                                        </p:tgtEl>
                                        <p:attrNameLst>
                                          <p:attrName>r</p:attrName>
                                        </p:attrNameLst>
                                      </p:cBhvr>
                                    </p:animRot>
                                  </p:childTnLst>
                                </p:cTn>
                              </p:par>
                              <p:par>
                                <p:cTn id="79" presetID="56" presetClass="entr" presetSubtype="0" fill="hold" grpId="0" nodeType="withEffect">
                                  <p:stCondLst>
                                    <p:cond delay="0"/>
                                  </p:stCondLst>
                                  <p:iterate type="lt">
                                    <p:tmPct val="10000"/>
                                  </p:iterate>
                                  <p:childTnLst>
                                    <p:set>
                                      <p:cBhvr>
                                        <p:cTn id="80" dur="1" fill="hold">
                                          <p:stCondLst>
                                            <p:cond delay="0"/>
                                          </p:stCondLst>
                                        </p:cTn>
                                        <p:tgtEl>
                                          <p:spTgt spid="20"/>
                                        </p:tgtEl>
                                        <p:attrNameLst>
                                          <p:attrName>style.visibility</p:attrName>
                                        </p:attrNameLst>
                                      </p:cBhvr>
                                      <p:to>
                                        <p:strVal val="visible"/>
                                      </p:to>
                                    </p:set>
                                    <p:anim by="(-#ppt_w*2)" calcmode="lin" valueType="num">
                                      <p:cBhvr rctx="PPT">
                                        <p:cTn id="81" dur="500" autoRev="1" fill="hold">
                                          <p:stCondLst>
                                            <p:cond delay="0"/>
                                          </p:stCondLst>
                                        </p:cTn>
                                        <p:tgtEl>
                                          <p:spTgt spid="20"/>
                                        </p:tgtEl>
                                        <p:attrNameLst>
                                          <p:attrName>ppt_w</p:attrName>
                                        </p:attrNameLst>
                                      </p:cBhvr>
                                    </p:anim>
                                    <p:anim by="(#ppt_w*0.50)" calcmode="lin" valueType="num">
                                      <p:cBhvr>
                                        <p:cTn id="82" dur="500" decel="50000" autoRev="1" fill="hold">
                                          <p:stCondLst>
                                            <p:cond delay="0"/>
                                          </p:stCondLst>
                                        </p:cTn>
                                        <p:tgtEl>
                                          <p:spTgt spid="20"/>
                                        </p:tgtEl>
                                        <p:attrNameLst>
                                          <p:attrName>ppt_x</p:attrName>
                                        </p:attrNameLst>
                                      </p:cBhvr>
                                    </p:anim>
                                    <p:anim from="(-#ppt_h/2)" to="(#ppt_y)" calcmode="lin" valueType="num">
                                      <p:cBhvr>
                                        <p:cTn id="83" dur="1000" fill="hold">
                                          <p:stCondLst>
                                            <p:cond delay="0"/>
                                          </p:stCondLst>
                                        </p:cTn>
                                        <p:tgtEl>
                                          <p:spTgt spid="20"/>
                                        </p:tgtEl>
                                        <p:attrNameLst>
                                          <p:attrName>ppt_y</p:attrName>
                                        </p:attrNameLst>
                                      </p:cBhvr>
                                    </p:anim>
                                    <p:animRot by="21600000">
                                      <p:cBhvr>
                                        <p:cTn id="84" dur="1000" fill="hold">
                                          <p:stCondLst>
                                            <p:cond delay="0"/>
                                          </p:stCondLst>
                                        </p:cTn>
                                        <p:tgtEl>
                                          <p:spTgt spid="20"/>
                                        </p:tgtEl>
                                        <p:attrNameLst>
                                          <p:attrName>r</p:attrName>
                                        </p:attrNameLst>
                                      </p:cBhvr>
                                    </p:animRot>
                                  </p:childTnLst>
                                </p:cTn>
                              </p:par>
                              <p:par>
                                <p:cTn id="85" presetID="56"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by="(-#ppt_w*2)" calcmode="lin" valueType="num">
                                      <p:cBhvr rctx="PPT">
                                        <p:cTn id="87" dur="500" autoRev="1" fill="hold">
                                          <p:stCondLst>
                                            <p:cond delay="0"/>
                                          </p:stCondLst>
                                        </p:cTn>
                                        <p:tgtEl>
                                          <p:spTgt spid="21"/>
                                        </p:tgtEl>
                                        <p:attrNameLst>
                                          <p:attrName>ppt_w</p:attrName>
                                        </p:attrNameLst>
                                      </p:cBhvr>
                                    </p:anim>
                                    <p:anim by="(#ppt_w*0.50)" calcmode="lin" valueType="num">
                                      <p:cBhvr>
                                        <p:cTn id="88" dur="500" decel="50000" autoRev="1" fill="hold">
                                          <p:stCondLst>
                                            <p:cond delay="0"/>
                                          </p:stCondLst>
                                        </p:cTn>
                                        <p:tgtEl>
                                          <p:spTgt spid="21"/>
                                        </p:tgtEl>
                                        <p:attrNameLst>
                                          <p:attrName>ppt_x</p:attrName>
                                        </p:attrNameLst>
                                      </p:cBhvr>
                                    </p:anim>
                                    <p:anim from="(-#ppt_h/2)" to="(#ppt_y)" calcmode="lin" valueType="num">
                                      <p:cBhvr>
                                        <p:cTn id="89" dur="1000" fill="hold">
                                          <p:stCondLst>
                                            <p:cond delay="0"/>
                                          </p:stCondLst>
                                        </p:cTn>
                                        <p:tgtEl>
                                          <p:spTgt spid="21"/>
                                        </p:tgtEl>
                                        <p:attrNameLst>
                                          <p:attrName>ppt_y</p:attrName>
                                        </p:attrNameLst>
                                      </p:cBhvr>
                                    </p:anim>
                                    <p:animRot by="21600000">
                                      <p:cBhvr>
                                        <p:cTn id="90" dur="1000" fill="hold">
                                          <p:stCondLst>
                                            <p:cond delay="0"/>
                                          </p:stCondLst>
                                        </p:cTn>
                                        <p:tgtEl>
                                          <p:spTgt spid="21"/>
                                        </p:tgtEl>
                                        <p:attrNameLst>
                                          <p:attrName>r</p:attrName>
                                        </p:attrNameLst>
                                      </p:cBhvr>
                                    </p:animRot>
                                  </p:childTnLst>
                                </p:cTn>
                              </p:par>
                            </p:childTnLst>
                          </p:cTn>
                        </p:par>
                        <p:par>
                          <p:cTn id="91" fill="hold">
                            <p:stCondLst>
                              <p:cond delay="63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16"/>
                                        </p:tgtEl>
                                        <p:attrNameLst>
                                          <p:attrName>style.visibility</p:attrName>
                                        </p:attrNameLst>
                                      </p:cBhvr>
                                      <p:to>
                                        <p:strVal val="visible"/>
                                      </p:to>
                                    </p:set>
                                    <p:anim by="(-#ppt_w*2)" calcmode="lin" valueType="num">
                                      <p:cBhvr rctx="PPT">
                                        <p:cTn id="94" dur="500" autoRev="1" fill="hold">
                                          <p:stCondLst>
                                            <p:cond delay="0"/>
                                          </p:stCondLst>
                                        </p:cTn>
                                        <p:tgtEl>
                                          <p:spTgt spid="16"/>
                                        </p:tgtEl>
                                        <p:attrNameLst>
                                          <p:attrName>ppt_w</p:attrName>
                                        </p:attrNameLst>
                                      </p:cBhvr>
                                    </p:anim>
                                    <p:anim by="(#ppt_w*0.50)" calcmode="lin" valueType="num">
                                      <p:cBhvr>
                                        <p:cTn id="95" dur="500" decel="50000" autoRev="1" fill="hold">
                                          <p:stCondLst>
                                            <p:cond delay="0"/>
                                          </p:stCondLst>
                                        </p:cTn>
                                        <p:tgtEl>
                                          <p:spTgt spid="16"/>
                                        </p:tgtEl>
                                        <p:attrNameLst>
                                          <p:attrName>ppt_x</p:attrName>
                                        </p:attrNameLst>
                                      </p:cBhvr>
                                    </p:anim>
                                    <p:anim from="(-#ppt_h/2)" to="(#ppt_y)" calcmode="lin" valueType="num">
                                      <p:cBhvr>
                                        <p:cTn id="96" dur="1000" fill="hold">
                                          <p:stCondLst>
                                            <p:cond delay="0"/>
                                          </p:stCondLst>
                                        </p:cTn>
                                        <p:tgtEl>
                                          <p:spTgt spid="16"/>
                                        </p:tgtEl>
                                        <p:attrNameLst>
                                          <p:attrName>ppt_y</p:attrName>
                                        </p:attrNameLst>
                                      </p:cBhvr>
                                    </p:anim>
                                    <p:animRot by="21600000">
                                      <p:cBhvr>
                                        <p:cTn id="97" dur="1000" fill="hold">
                                          <p:stCondLst>
                                            <p:cond delay="0"/>
                                          </p:stCondLst>
                                        </p:cTn>
                                        <p:tgtEl>
                                          <p:spTgt spid="16"/>
                                        </p:tgtEl>
                                        <p:attrNameLst>
                                          <p:attrName>r</p:attrName>
                                        </p:attrNameLst>
                                      </p:cBhvr>
                                    </p:animRot>
                                  </p:childTnLst>
                                </p:cTn>
                              </p:par>
                              <p:par>
                                <p:cTn id="98" presetID="56" presetClass="entr" presetSubtype="0" fill="hold" grpId="0" nodeType="withEffect">
                                  <p:stCondLst>
                                    <p:cond delay="0"/>
                                  </p:stCondLst>
                                  <p:iterate type="lt">
                                    <p:tmPct val="10000"/>
                                  </p:iterate>
                                  <p:childTnLst>
                                    <p:set>
                                      <p:cBhvr>
                                        <p:cTn id="99" dur="1" fill="hold">
                                          <p:stCondLst>
                                            <p:cond delay="0"/>
                                          </p:stCondLst>
                                        </p:cTn>
                                        <p:tgtEl>
                                          <p:spTgt spid="17"/>
                                        </p:tgtEl>
                                        <p:attrNameLst>
                                          <p:attrName>style.visibility</p:attrName>
                                        </p:attrNameLst>
                                      </p:cBhvr>
                                      <p:to>
                                        <p:strVal val="visible"/>
                                      </p:to>
                                    </p:set>
                                    <p:anim by="(-#ppt_w*2)" calcmode="lin" valueType="num">
                                      <p:cBhvr rctx="PPT">
                                        <p:cTn id="100" dur="500" autoRev="1" fill="hold">
                                          <p:stCondLst>
                                            <p:cond delay="0"/>
                                          </p:stCondLst>
                                        </p:cTn>
                                        <p:tgtEl>
                                          <p:spTgt spid="17"/>
                                        </p:tgtEl>
                                        <p:attrNameLst>
                                          <p:attrName>ppt_w</p:attrName>
                                        </p:attrNameLst>
                                      </p:cBhvr>
                                    </p:anim>
                                    <p:anim by="(#ppt_w*0.50)" calcmode="lin" valueType="num">
                                      <p:cBhvr>
                                        <p:cTn id="101" dur="500" decel="50000" autoRev="1" fill="hold">
                                          <p:stCondLst>
                                            <p:cond delay="0"/>
                                          </p:stCondLst>
                                        </p:cTn>
                                        <p:tgtEl>
                                          <p:spTgt spid="17"/>
                                        </p:tgtEl>
                                        <p:attrNameLst>
                                          <p:attrName>ppt_x</p:attrName>
                                        </p:attrNameLst>
                                      </p:cBhvr>
                                    </p:anim>
                                    <p:anim from="(-#ppt_h/2)" to="(#ppt_y)" calcmode="lin" valueType="num">
                                      <p:cBhvr>
                                        <p:cTn id="102" dur="1000" fill="hold">
                                          <p:stCondLst>
                                            <p:cond delay="0"/>
                                          </p:stCondLst>
                                        </p:cTn>
                                        <p:tgtEl>
                                          <p:spTgt spid="17"/>
                                        </p:tgtEl>
                                        <p:attrNameLst>
                                          <p:attrName>ppt_y</p:attrName>
                                        </p:attrNameLst>
                                      </p:cBhvr>
                                    </p:anim>
                                    <p:animRot by="21600000">
                                      <p:cBhvr>
                                        <p:cTn id="103" dur="1000" fill="hold">
                                          <p:stCondLst>
                                            <p:cond delay="0"/>
                                          </p:stCondLst>
                                        </p:cTn>
                                        <p:tgtEl>
                                          <p:spTgt spid="17"/>
                                        </p:tgtEl>
                                        <p:attrNameLst>
                                          <p:attrName>r</p:attrName>
                                        </p:attrNameLst>
                                      </p:cBhvr>
                                    </p:animRot>
                                  </p:childTnLst>
                                </p:cTn>
                              </p:par>
                              <p:par>
                                <p:cTn id="104" presetID="56" presetClass="entr" presetSubtype="0" fill="hold" grpId="0" nodeType="withEffect">
                                  <p:stCondLst>
                                    <p:cond delay="0"/>
                                  </p:stCondLst>
                                  <p:iterate type="lt">
                                    <p:tmPct val="10000"/>
                                  </p:iterate>
                                  <p:childTnLst>
                                    <p:set>
                                      <p:cBhvr>
                                        <p:cTn id="105" dur="1" fill="hold">
                                          <p:stCondLst>
                                            <p:cond delay="0"/>
                                          </p:stCondLst>
                                        </p:cTn>
                                        <p:tgtEl>
                                          <p:spTgt spid="18"/>
                                        </p:tgtEl>
                                        <p:attrNameLst>
                                          <p:attrName>style.visibility</p:attrName>
                                        </p:attrNameLst>
                                      </p:cBhvr>
                                      <p:to>
                                        <p:strVal val="visible"/>
                                      </p:to>
                                    </p:set>
                                    <p:anim by="(-#ppt_w*2)" calcmode="lin" valueType="num">
                                      <p:cBhvr rctx="PPT">
                                        <p:cTn id="106" dur="500" autoRev="1" fill="hold">
                                          <p:stCondLst>
                                            <p:cond delay="0"/>
                                          </p:stCondLst>
                                        </p:cTn>
                                        <p:tgtEl>
                                          <p:spTgt spid="18"/>
                                        </p:tgtEl>
                                        <p:attrNameLst>
                                          <p:attrName>ppt_w</p:attrName>
                                        </p:attrNameLst>
                                      </p:cBhvr>
                                    </p:anim>
                                    <p:anim by="(#ppt_w*0.50)" calcmode="lin" valueType="num">
                                      <p:cBhvr>
                                        <p:cTn id="107" dur="500" decel="50000" autoRev="1" fill="hold">
                                          <p:stCondLst>
                                            <p:cond delay="0"/>
                                          </p:stCondLst>
                                        </p:cTn>
                                        <p:tgtEl>
                                          <p:spTgt spid="18"/>
                                        </p:tgtEl>
                                        <p:attrNameLst>
                                          <p:attrName>ppt_x</p:attrName>
                                        </p:attrNameLst>
                                      </p:cBhvr>
                                    </p:anim>
                                    <p:anim from="(-#ppt_h/2)" to="(#ppt_y)" calcmode="lin" valueType="num">
                                      <p:cBhvr>
                                        <p:cTn id="108" dur="1000" fill="hold">
                                          <p:stCondLst>
                                            <p:cond delay="0"/>
                                          </p:stCondLst>
                                        </p:cTn>
                                        <p:tgtEl>
                                          <p:spTgt spid="18"/>
                                        </p:tgtEl>
                                        <p:attrNameLst>
                                          <p:attrName>ppt_y</p:attrName>
                                        </p:attrNameLst>
                                      </p:cBhvr>
                                    </p:anim>
                                    <p:animRot by="21600000">
                                      <p:cBhvr>
                                        <p:cTn id="109" dur="1000"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16" y="904304"/>
            <a:ext cx="3787803" cy="4104456"/>
          </a:xfrm>
          <a:prstGeom prst="rect">
            <a:avLst/>
          </a:prstGeom>
        </p:spPr>
      </p:pic>
      <p:sp>
        <p:nvSpPr>
          <p:cNvPr id="5" name="矩形 4"/>
          <p:cNvSpPr/>
          <p:nvPr/>
        </p:nvSpPr>
        <p:spPr>
          <a:xfrm>
            <a:off x="5541586" y="2933532"/>
            <a:ext cx="1826141" cy="338554"/>
          </a:xfrm>
          <a:prstGeom prst="rect">
            <a:avLst/>
          </a:prstGeom>
        </p:spPr>
        <p:txBody>
          <a:bodyPr wrap="none" lIns="91438" tIns="45719" rIns="91438" bIns="45719">
            <a:spAutoFit/>
          </a:bodyPr>
          <a:lstStyle/>
          <a:p>
            <a:r>
              <a:rPr lang="zh-CN" altLang="en-US" sz="1600" dirty="0">
                <a:latin typeface="+mn-ea"/>
              </a:rPr>
              <a:t>点击输入文本信息</a:t>
            </a:r>
          </a:p>
        </p:txBody>
      </p:sp>
      <p:cxnSp>
        <p:nvCxnSpPr>
          <p:cNvPr id="6" name="直接连接符 5"/>
          <p:cNvCxnSpPr/>
          <p:nvPr/>
        </p:nvCxnSpPr>
        <p:spPr>
          <a:xfrm>
            <a:off x="5170867" y="3325133"/>
            <a:ext cx="262450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099427" y="3437588"/>
            <a:ext cx="2928958" cy="646331"/>
          </a:xfrm>
          <a:prstGeom prst="rect">
            <a:avLst/>
          </a:prstGeom>
        </p:spPr>
        <p:txBody>
          <a:bodyPr wrap="square" lIns="91438" tIns="45719" rIns="91438" bIns="45719">
            <a:spAutoFit/>
          </a:bodyPr>
          <a:lstStyle/>
          <a:p>
            <a:r>
              <a:rPr lang="zh-CN" altLang="en-US" sz="1200" kern="0" dirty="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8"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405" y="2861524"/>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a:xfrm>
            <a:off x="2344959" y="1093693"/>
            <a:ext cx="945948" cy="945949"/>
            <a:chOff x="2344959" y="1093691"/>
            <a:chExt cx="945948" cy="945949"/>
          </a:xfrm>
        </p:grpSpPr>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44959" y="1093691"/>
              <a:ext cx="945948" cy="945949"/>
            </a:xfrm>
            <a:prstGeom prst="rect">
              <a:avLst/>
            </a:prstGeom>
          </p:spPr>
        </p:pic>
        <p:sp>
          <p:nvSpPr>
            <p:cNvPr id="11" name="TextBox 10"/>
            <p:cNvSpPr txBox="1"/>
            <p:nvPr/>
          </p:nvSpPr>
          <p:spPr>
            <a:xfrm>
              <a:off x="2485071" y="1266232"/>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sp>
        <p:nvSpPr>
          <p:cNvPr id="12" name="矩形 11"/>
          <p:cNvSpPr/>
          <p:nvPr/>
        </p:nvSpPr>
        <p:spPr>
          <a:xfrm>
            <a:off x="5541586" y="1607387"/>
            <a:ext cx="1826141" cy="338554"/>
          </a:xfrm>
          <a:prstGeom prst="rect">
            <a:avLst/>
          </a:prstGeom>
        </p:spPr>
        <p:txBody>
          <a:bodyPr wrap="none" lIns="91438" tIns="45719" rIns="91438" bIns="45719">
            <a:spAutoFit/>
          </a:bodyPr>
          <a:lstStyle/>
          <a:p>
            <a:r>
              <a:rPr lang="zh-CN" altLang="en-US" sz="1600" dirty="0">
                <a:latin typeface="+mn-ea"/>
              </a:rPr>
              <a:t>点击输入文本信息</a:t>
            </a:r>
          </a:p>
        </p:txBody>
      </p:sp>
      <p:cxnSp>
        <p:nvCxnSpPr>
          <p:cNvPr id="13" name="直接连接符 12"/>
          <p:cNvCxnSpPr/>
          <p:nvPr/>
        </p:nvCxnSpPr>
        <p:spPr>
          <a:xfrm>
            <a:off x="5170867" y="1998987"/>
            <a:ext cx="262450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099427" y="2069437"/>
            <a:ext cx="2928958" cy="646331"/>
          </a:xfrm>
          <a:prstGeom prst="rect">
            <a:avLst/>
          </a:prstGeom>
        </p:spPr>
        <p:txBody>
          <a:bodyPr wrap="square" lIns="91438" tIns="45719" rIns="91438" bIns="45719">
            <a:spAutoFit/>
          </a:bodyPr>
          <a:lstStyle/>
          <a:p>
            <a:r>
              <a:rPr lang="zh-CN" altLang="en-US" sz="1200" kern="0" dirty="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15"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405" y="1535379"/>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a:off x="1087970" y="2293144"/>
            <a:ext cx="945948" cy="945949"/>
            <a:chOff x="1087970" y="2293143"/>
            <a:chExt cx="945948" cy="945949"/>
          </a:xfrm>
        </p:grpSpPr>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7970" y="2293143"/>
              <a:ext cx="945948" cy="945949"/>
            </a:xfrm>
            <a:prstGeom prst="rect">
              <a:avLst/>
            </a:prstGeom>
          </p:spPr>
        </p:pic>
        <p:sp>
          <p:nvSpPr>
            <p:cNvPr id="18" name="TextBox 17"/>
            <p:cNvSpPr txBox="1"/>
            <p:nvPr/>
          </p:nvSpPr>
          <p:spPr>
            <a:xfrm>
              <a:off x="1237559" y="2442951"/>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19" name="组合 18"/>
          <p:cNvGrpSpPr/>
          <p:nvPr/>
        </p:nvGrpSpPr>
        <p:grpSpPr>
          <a:xfrm>
            <a:off x="3614119" y="2293144"/>
            <a:ext cx="945948" cy="945949"/>
            <a:chOff x="3614119" y="2293143"/>
            <a:chExt cx="945948" cy="945949"/>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4119" y="2293143"/>
              <a:ext cx="945948" cy="945949"/>
            </a:xfrm>
            <a:prstGeom prst="rect">
              <a:avLst/>
            </a:prstGeom>
          </p:spPr>
        </p:pic>
        <p:sp>
          <p:nvSpPr>
            <p:cNvPr id="21" name="TextBox 20"/>
            <p:cNvSpPr txBox="1"/>
            <p:nvPr/>
          </p:nvSpPr>
          <p:spPr>
            <a:xfrm>
              <a:off x="3763708" y="2442133"/>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22" name="组合 21"/>
          <p:cNvGrpSpPr/>
          <p:nvPr/>
        </p:nvGrpSpPr>
        <p:grpSpPr>
          <a:xfrm>
            <a:off x="2344959" y="3555725"/>
            <a:ext cx="945948" cy="945949"/>
            <a:chOff x="2344959" y="3555724"/>
            <a:chExt cx="945948" cy="945949"/>
          </a:xfrm>
        </p:grpSpPr>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44959" y="3555724"/>
              <a:ext cx="945948" cy="945949"/>
            </a:xfrm>
            <a:prstGeom prst="rect">
              <a:avLst/>
            </a:prstGeom>
          </p:spPr>
        </p:pic>
        <p:sp>
          <p:nvSpPr>
            <p:cNvPr id="24" name="TextBox 23"/>
            <p:cNvSpPr txBox="1"/>
            <p:nvPr/>
          </p:nvSpPr>
          <p:spPr>
            <a:xfrm>
              <a:off x="2498730" y="3705532"/>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25" name="组合 24"/>
          <p:cNvGrpSpPr/>
          <p:nvPr/>
        </p:nvGrpSpPr>
        <p:grpSpPr>
          <a:xfrm>
            <a:off x="2282619" y="2239599"/>
            <a:ext cx="1078994" cy="1078994"/>
            <a:chOff x="2282618" y="2239598"/>
            <a:chExt cx="1078994" cy="1078994"/>
          </a:xfrm>
        </p:grpSpPr>
        <p:pic>
          <p:nvPicPr>
            <p:cNvPr id="26" name="图片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2618" y="2239598"/>
              <a:ext cx="1078994" cy="1078994"/>
            </a:xfrm>
            <a:prstGeom prst="rect">
              <a:avLst/>
            </a:prstGeom>
          </p:spPr>
        </p:pic>
        <p:sp>
          <p:nvSpPr>
            <p:cNvPr id="27" name="TextBox 26"/>
            <p:cNvSpPr txBox="1"/>
            <p:nvPr/>
          </p:nvSpPr>
          <p:spPr>
            <a:xfrm>
              <a:off x="2498730" y="2442133"/>
              <a:ext cx="646769" cy="646331"/>
            </a:xfrm>
            <a:prstGeom prst="rect">
              <a:avLst/>
            </a:prstGeom>
            <a:noFill/>
          </p:spPr>
          <p:txBody>
            <a:bodyPr wrap="square" rtlCol="0">
              <a:spAutoFit/>
            </a:bodyPr>
            <a:lstStyle/>
            <a:p>
              <a:r>
                <a:rPr lang="zh-CN" altLang="en-US" dirty="0" smtClean="0">
                  <a:solidFill>
                    <a:srgbClr val="00B050"/>
                  </a:solidFill>
                </a:rPr>
                <a:t>文字内容</a:t>
              </a:r>
              <a:endParaRPr lang="zh-CN" altLang="en-US" dirty="0">
                <a:solidFill>
                  <a:srgbClr val="00B050"/>
                </a:solidFill>
              </a:endParaRPr>
            </a:p>
          </p:txBody>
        </p:sp>
      </p:grpSp>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14120" y="4101692"/>
            <a:ext cx="1459168" cy="916283"/>
          </a:xfrm>
          <a:prstGeom prst="rect">
            <a:avLst/>
          </a:prstGeom>
        </p:spPr>
      </p:pic>
      <p:pic>
        <p:nvPicPr>
          <p:cNvPr id="29" name="图片 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07201" y="4192538"/>
            <a:ext cx="984587" cy="618270"/>
          </a:xfrm>
          <a:prstGeom prst="rect">
            <a:avLst/>
          </a:prstGeom>
        </p:spPr>
      </p:pic>
      <p:sp>
        <p:nvSpPr>
          <p:cNvPr id="30" name="TextBox 2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899475252"/>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 calcmode="lin" valueType="num">
                                      <p:cBhvr>
                                        <p:cTn id="24" dur="500" fill="hold"/>
                                        <p:tgtEl>
                                          <p:spTgt spid="19"/>
                                        </p:tgtEl>
                                        <p:attrNameLst>
                                          <p:attrName>style.rotation</p:attrName>
                                        </p:attrNameLst>
                                      </p:cBhvr>
                                      <p:tavLst>
                                        <p:tav tm="0">
                                          <p:val>
                                            <p:fltVal val="360"/>
                                          </p:val>
                                        </p:tav>
                                        <p:tav tm="100000">
                                          <p:val>
                                            <p:fltVal val="0"/>
                                          </p:val>
                                        </p:tav>
                                      </p:tavLst>
                                    </p:anim>
                                    <p:animEffect transition="in" filter="fade">
                                      <p:cBhvr>
                                        <p:cTn id="25" dur="500"/>
                                        <p:tgtEl>
                                          <p:spTgt spid="19"/>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 calcmode="lin" valueType="num">
                                      <p:cBhvr>
                                        <p:cTn id="30" dur="500" fill="hold"/>
                                        <p:tgtEl>
                                          <p:spTgt spid="25"/>
                                        </p:tgtEl>
                                        <p:attrNameLst>
                                          <p:attrName>style.rotation</p:attrName>
                                        </p:attrNameLst>
                                      </p:cBhvr>
                                      <p:tavLst>
                                        <p:tav tm="0">
                                          <p:val>
                                            <p:fltVal val="360"/>
                                          </p:val>
                                        </p:tav>
                                        <p:tav tm="100000">
                                          <p:val>
                                            <p:fltVal val="0"/>
                                          </p:val>
                                        </p:tav>
                                      </p:tavLst>
                                    </p:anim>
                                    <p:animEffect transition="in" filter="fade">
                                      <p:cBhvr>
                                        <p:cTn id="31" dur="500"/>
                                        <p:tgtEl>
                                          <p:spTgt spid="25"/>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 calcmode="lin" valueType="num">
                                      <p:cBhvr>
                                        <p:cTn id="36" dur="500" fill="hold"/>
                                        <p:tgtEl>
                                          <p:spTgt spid="22"/>
                                        </p:tgtEl>
                                        <p:attrNameLst>
                                          <p:attrName>style.rotation</p:attrName>
                                        </p:attrNameLst>
                                      </p:cBhvr>
                                      <p:tavLst>
                                        <p:tav tm="0">
                                          <p:val>
                                            <p:fltVal val="360"/>
                                          </p:val>
                                        </p:tav>
                                        <p:tav tm="100000">
                                          <p:val>
                                            <p:fltVal val="0"/>
                                          </p:val>
                                        </p:tav>
                                      </p:tavLst>
                                    </p:anim>
                                    <p:animEffect transition="in" filter="fade">
                                      <p:cBhvr>
                                        <p:cTn id="37" dur="500"/>
                                        <p:tgtEl>
                                          <p:spTgt spid="22"/>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1500"/>
                            </p:stCondLst>
                            <p:childTnLst>
                              <p:par>
                                <p:cTn id="45" presetID="53" presetClass="entr" presetSubtype="16"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2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2850"/>
                            </p:stCondLst>
                            <p:childTnLst>
                              <p:par>
                                <p:cTn id="59" presetID="22" presetClass="entr" presetSubtype="8"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childTnLst>
                          </p:cTn>
                        </p:par>
                        <p:par>
                          <p:cTn id="62" fill="hold">
                            <p:stCondLst>
                              <p:cond delay="33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4350"/>
                            </p:stCondLst>
                            <p:childTnLst>
                              <p:par>
                                <p:cTn id="69" presetID="53" presetClass="entr" presetSubtype="16" fill="hold"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childTnLst>
                                </p:cTn>
                              </p:par>
                            </p:childTnLst>
                          </p:cTn>
                        </p:par>
                        <p:par>
                          <p:cTn id="74" fill="hold">
                            <p:stCondLst>
                              <p:cond delay="4850"/>
                            </p:stCondLst>
                            <p:childTnLst>
                              <p:par>
                                <p:cTn id="75" presetID="56" presetClass="entr" presetSubtype="0" fill="hold" grpId="0" nodeType="afterEffect">
                                  <p:stCondLst>
                                    <p:cond delay="0"/>
                                  </p:stCondLst>
                                  <p:iterate type="lt">
                                    <p:tmPct val="10000"/>
                                  </p:iterate>
                                  <p:childTnLst>
                                    <p:set>
                                      <p:cBhvr>
                                        <p:cTn id="76" dur="1" fill="hold">
                                          <p:stCondLst>
                                            <p:cond delay="0"/>
                                          </p:stCondLst>
                                        </p:cTn>
                                        <p:tgtEl>
                                          <p:spTgt spid="5"/>
                                        </p:tgtEl>
                                        <p:attrNameLst>
                                          <p:attrName>style.visibility</p:attrName>
                                        </p:attrNameLst>
                                      </p:cBhvr>
                                      <p:to>
                                        <p:strVal val="visible"/>
                                      </p:to>
                                    </p:set>
                                    <p:anim by="(-#ppt_w*2)" calcmode="lin" valueType="num">
                                      <p:cBhvr rctx="PPT">
                                        <p:cTn id="77" dur="500" autoRev="1" fill="hold">
                                          <p:stCondLst>
                                            <p:cond delay="0"/>
                                          </p:stCondLst>
                                        </p:cTn>
                                        <p:tgtEl>
                                          <p:spTgt spid="5"/>
                                        </p:tgtEl>
                                        <p:attrNameLst>
                                          <p:attrName>ppt_w</p:attrName>
                                        </p:attrNameLst>
                                      </p:cBhvr>
                                    </p:anim>
                                    <p:anim by="(#ppt_w*0.50)" calcmode="lin" valueType="num">
                                      <p:cBhvr>
                                        <p:cTn id="78" dur="500" decel="50000" autoRev="1" fill="hold">
                                          <p:stCondLst>
                                            <p:cond delay="0"/>
                                          </p:stCondLst>
                                        </p:cTn>
                                        <p:tgtEl>
                                          <p:spTgt spid="5"/>
                                        </p:tgtEl>
                                        <p:attrNameLst>
                                          <p:attrName>ppt_x</p:attrName>
                                        </p:attrNameLst>
                                      </p:cBhvr>
                                    </p:anim>
                                    <p:anim from="(-#ppt_h/2)" to="(#ppt_y)" calcmode="lin" valueType="num">
                                      <p:cBhvr>
                                        <p:cTn id="79" dur="1000" fill="hold">
                                          <p:stCondLst>
                                            <p:cond delay="0"/>
                                          </p:stCondLst>
                                        </p:cTn>
                                        <p:tgtEl>
                                          <p:spTgt spid="5"/>
                                        </p:tgtEl>
                                        <p:attrNameLst>
                                          <p:attrName>ppt_y</p:attrName>
                                        </p:attrNameLst>
                                      </p:cBhvr>
                                    </p:anim>
                                    <p:animRot by="21600000">
                                      <p:cBhvr>
                                        <p:cTn id="80" dur="1000" fill="hold">
                                          <p:stCondLst>
                                            <p:cond delay="0"/>
                                          </p:stCondLst>
                                        </p:cTn>
                                        <p:tgtEl>
                                          <p:spTgt spid="5"/>
                                        </p:tgtEl>
                                        <p:attrNameLst>
                                          <p:attrName>r</p:attrName>
                                        </p:attrNameLst>
                                      </p:cBhvr>
                                    </p:animRot>
                                  </p:childTnLst>
                                </p:cTn>
                              </p:par>
                            </p:childTnLst>
                          </p:cTn>
                        </p:par>
                        <p:par>
                          <p:cTn id="81" fill="hold">
                            <p:stCondLst>
                              <p:cond delay="6550"/>
                            </p:stCondLst>
                            <p:childTnLst>
                              <p:par>
                                <p:cTn id="82" presetID="22" presetClass="entr" presetSubtype="8" fill="hold" nodeType="after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left)">
                                      <p:cBhvr>
                                        <p:cTn id="84" dur="500"/>
                                        <p:tgtEl>
                                          <p:spTgt spid="6"/>
                                        </p:tgtEl>
                                      </p:cBhvr>
                                    </p:animEffect>
                                  </p:childTnLst>
                                </p:cTn>
                              </p:par>
                            </p:childTnLst>
                          </p:cTn>
                        </p:par>
                        <p:par>
                          <p:cTn id="85" fill="hold">
                            <p:stCondLst>
                              <p:cond delay="705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1000"/>
                                        <p:tgtEl>
                                          <p:spTgt spid="7"/>
                                        </p:tgtEl>
                                      </p:cBhvr>
                                    </p:animEffect>
                                    <p:anim calcmode="lin" valueType="num">
                                      <p:cBhvr>
                                        <p:cTn id="89" dur="1000" fill="hold"/>
                                        <p:tgtEl>
                                          <p:spTgt spid="7"/>
                                        </p:tgtEl>
                                        <p:attrNameLst>
                                          <p:attrName>ppt_x</p:attrName>
                                        </p:attrNameLst>
                                      </p:cBhvr>
                                      <p:tavLst>
                                        <p:tav tm="0">
                                          <p:val>
                                            <p:strVal val="#ppt_x"/>
                                          </p:val>
                                        </p:tav>
                                        <p:tav tm="100000">
                                          <p:val>
                                            <p:strVal val="#ppt_x"/>
                                          </p:val>
                                        </p:tav>
                                      </p:tavLst>
                                    </p:anim>
                                    <p:anim calcmode="lin" valueType="num">
                                      <p:cBhvr>
                                        <p:cTn id="90" dur="1000" fill="hold"/>
                                        <p:tgtEl>
                                          <p:spTgt spid="7"/>
                                        </p:tgtEl>
                                        <p:attrNameLst>
                                          <p:attrName>ppt_y</p:attrName>
                                        </p:attrNameLst>
                                      </p:cBhvr>
                                      <p:tavLst>
                                        <p:tav tm="0">
                                          <p:val>
                                            <p:strVal val="#ppt_y+.1"/>
                                          </p:val>
                                        </p:tav>
                                        <p:tav tm="100000">
                                          <p:val>
                                            <p:strVal val="#ppt_y"/>
                                          </p:val>
                                        </p:tav>
                                      </p:tavLst>
                                    </p:anim>
                                  </p:childTnLst>
                                </p:cTn>
                              </p:par>
                            </p:childTnLst>
                          </p:cTn>
                        </p:par>
                        <p:par>
                          <p:cTn id="91" fill="hold">
                            <p:stCondLst>
                              <p:cond delay="8050"/>
                            </p:stCondLst>
                            <p:childTnLst>
                              <p:par>
                                <p:cTn id="92" presetID="47" presetClass="entr" presetSubtype="0"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1000"/>
                                        <p:tgtEl>
                                          <p:spTgt spid="29"/>
                                        </p:tgtEl>
                                      </p:cBhvr>
                                    </p:animEffect>
                                    <p:anim calcmode="lin" valueType="num">
                                      <p:cBhvr>
                                        <p:cTn id="100" dur="1000" fill="hold"/>
                                        <p:tgtEl>
                                          <p:spTgt spid="29"/>
                                        </p:tgtEl>
                                        <p:attrNameLst>
                                          <p:attrName>ppt_x</p:attrName>
                                        </p:attrNameLst>
                                      </p:cBhvr>
                                      <p:tavLst>
                                        <p:tav tm="0">
                                          <p:val>
                                            <p:strVal val="#ppt_x"/>
                                          </p:val>
                                        </p:tav>
                                        <p:tav tm="100000">
                                          <p:val>
                                            <p:strVal val="#ppt_x"/>
                                          </p:val>
                                        </p:tav>
                                      </p:tavLst>
                                    </p:anim>
                                    <p:anim calcmode="lin" valueType="num">
                                      <p:cBhvr>
                                        <p:cTn id="10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P spid="14"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9043" y="1412247"/>
            <a:ext cx="794563" cy="635201"/>
            <a:chOff x="477164" y="1358011"/>
            <a:chExt cx="898272" cy="718110"/>
          </a:xfrm>
        </p:grpSpPr>
        <p:pic>
          <p:nvPicPr>
            <p:cNvPr id="5" name="图片 4" descr="未标题-2.png"/>
            <p:cNvPicPr>
              <a:picLocks noChangeAspect="1"/>
            </p:cNvPicPr>
            <p:nvPr/>
          </p:nvPicPr>
          <p:blipFill>
            <a:blip r:embed="rId3" cstate="print"/>
            <a:stretch>
              <a:fillRect/>
            </a:stretch>
          </p:blipFill>
          <p:spPr>
            <a:xfrm>
              <a:off x="477164" y="1358011"/>
              <a:ext cx="898272" cy="718110"/>
            </a:xfrm>
            <a:prstGeom prst="rect">
              <a:avLst/>
            </a:prstGeom>
          </p:spPr>
        </p:pic>
        <p:sp>
          <p:nvSpPr>
            <p:cNvPr id="6" name="Text Box 70"/>
            <p:cNvSpPr txBox="1">
              <a:spLocks noChangeArrowheads="1"/>
            </p:cNvSpPr>
            <p:nvPr/>
          </p:nvSpPr>
          <p:spPr bwMode="gray">
            <a:xfrm>
              <a:off x="714348" y="1428742"/>
              <a:ext cx="381000" cy="521923"/>
            </a:xfrm>
            <a:prstGeom prst="rect">
              <a:avLst/>
            </a:prstGeom>
            <a:noFill/>
            <a:ln w="9525" algn="ctr">
              <a:noFill/>
              <a:miter lim="800000"/>
              <a:headEnd/>
              <a:tailEnd/>
            </a:ln>
          </p:spPr>
          <p:txBody>
            <a:bodyPr>
              <a:spAutoFit/>
            </a:bodyPr>
            <a:lstStyle/>
            <a:p>
              <a:pPr algn="ctr" eaLnBrk="0" hangingPunct="0">
                <a:defRPr/>
              </a:pPr>
              <a:r>
                <a:rPr lang="en-US" altLang="zh-CN" sz="2400" kern="0" dirty="0">
                  <a:solidFill>
                    <a:srgbClr val="000000"/>
                  </a:solidFill>
                </a:rPr>
                <a:t>1</a:t>
              </a:r>
            </a:p>
          </p:txBody>
        </p:sp>
      </p:grpSp>
      <p:grpSp>
        <p:nvGrpSpPr>
          <p:cNvPr id="7" name="组合 6"/>
          <p:cNvGrpSpPr/>
          <p:nvPr/>
        </p:nvGrpSpPr>
        <p:grpSpPr>
          <a:xfrm>
            <a:off x="1349043" y="2233720"/>
            <a:ext cx="794563" cy="635201"/>
            <a:chOff x="500034" y="2214560"/>
            <a:chExt cx="898272" cy="718110"/>
          </a:xfrm>
        </p:grpSpPr>
        <p:pic>
          <p:nvPicPr>
            <p:cNvPr id="8" name="图片 7" descr="未标题-2.png"/>
            <p:cNvPicPr>
              <a:picLocks noChangeAspect="1"/>
            </p:cNvPicPr>
            <p:nvPr/>
          </p:nvPicPr>
          <p:blipFill>
            <a:blip r:embed="rId4" cstate="print"/>
            <a:stretch>
              <a:fillRect/>
            </a:stretch>
          </p:blipFill>
          <p:spPr>
            <a:xfrm>
              <a:off x="500034" y="2214560"/>
              <a:ext cx="898272" cy="718110"/>
            </a:xfrm>
            <a:prstGeom prst="rect">
              <a:avLst/>
            </a:prstGeom>
          </p:spPr>
        </p:pic>
        <p:sp>
          <p:nvSpPr>
            <p:cNvPr id="9" name="Text Box 70"/>
            <p:cNvSpPr txBox="1">
              <a:spLocks noChangeArrowheads="1"/>
            </p:cNvSpPr>
            <p:nvPr/>
          </p:nvSpPr>
          <p:spPr bwMode="gray">
            <a:xfrm>
              <a:off x="714348" y="2285998"/>
              <a:ext cx="381000" cy="521923"/>
            </a:xfrm>
            <a:prstGeom prst="rect">
              <a:avLst/>
            </a:prstGeom>
            <a:noFill/>
            <a:ln w="9525" algn="ctr">
              <a:noFill/>
              <a:miter lim="800000"/>
              <a:headEnd/>
              <a:tailEnd/>
            </a:ln>
          </p:spPr>
          <p:txBody>
            <a:bodyPr>
              <a:spAutoFit/>
            </a:bodyPr>
            <a:lstStyle/>
            <a:p>
              <a:pPr algn="ctr" eaLnBrk="0" hangingPunct="0">
                <a:defRPr/>
              </a:pPr>
              <a:r>
                <a:rPr lang="en-US" altLang="zh-CN" sz="2400" kern="0" dirty="0">
                  <a:solidFill>
                    <a:srgbClr val="000000"/>
                  </a:solidFill>
                </a:rPr>
                <a:t>2</a:t>
              </a:r>
            </a:p>
          </p:txBody>
        </p:sp>
      </p:grpSp>
      <p:grpSp>
        <p:nvGrpSpPr>
          <p:cNvPr id="10" name="组合 9"/>
          <p:cNvGrpSpPr/>
          <p:nvPr/>
        </p:nvGrpSpPr>
        <p:grpSpPr>
          <a:xfrm>
            <a:off x="1348546" y="3055192"/>
            <a:ext cx="794563" cy="635201"/>
            <a:chOff x="477164" y="3023248"/>
            <a:chExt cx="898272" cy="718110"/>
          </a:xfrm>
        </p:grpSpPr>
        <p:pic>
          <p:nvPicPr>
            <p:cNvPr id="11" name="图片 10" descr="未标题-2.png"/>
            <p:cNvPicPr>
              <a:picLocks noChangeAspect="1"/>
            </p:cNvPicPr>
            <p:nvPr/>
          </p:nvPicPr>
          <p:blipFill>
            <a:blip r:embed="rId5" cstate="print"/>
            <a:stretch>
              <a:fillRect/>
            </a:stretch>
          </p:blipFill>
          <p:spPr>
            <a:xfrm>
              <a:off x="477164" y="3023248"/>
              <a:ext cx="898272" cy="718110"/>
            </a:xfrm>
            <a:prstGeom prst="rect">
              <a:avLst/>
            </a:prstGeom>
          </p:spPr>
        </p:pic>
        <p:sp>
          <p:nvSpPr>
            <p:cNvPr id="12" name="Text Box 70"/>
            <p:cNvSpPr txBox="1">
              <a:spLocks noChangeArrowheads="1"/>
            </p:cNvSpPr>
            <p:nvPr/>
          </p:nvSpPr>
          <p:spPr bwMode="gray">
            <a:xfrm>
              <a:off x="714348" y="3143254"/>
              <a:ext cx="381000" cy="521923"/>
            </a:xfrm>
            <a:prstGeom prst="rect">
              <a:avLst/>
            </a:prstGeom>
            <a:noFill/>
            <a:ln w="9525" algn="ctr">
              <a:noFill/>
              <a:miter lim="800000"/>
              <a:headEnd/>
              <a:tailEnd/>
            </a:ln>
          </p:spPr>
          <p:txBody>
            <a:bodyPr>
              <a:spAutoFit/>
            </a:bodyPr>
            <a:lstStyle/>
            <a:p>
              <a:pPr algn="ctr" eaLnBrk="0" hangingPunct="0">
                <a:defRPr/>
              </a:pPr>
              <a:r>
                <a:rPr lang="en-US" altLang="zh-CN" sz="2400" kern="0" dirty="0">
                  <a:solidFill>
                    <a:srgbClr val="000000"/>
                  </a:solidFill>
                </a:rPr>
                <a:t>3</a:t>
              </a:r>
            </a:p>
          </p:txBody>
        </p:sp>
      </p:grpSp>
      <p:grpSp>
        <p:nvGrpSpPr>
          <p:cNvPr id="13" name="组合 12"/>
          <p:cNvGrpSpPr/>
          <p:nvPr/>
        </p:nvGrpSpPr>
        <p:grpSpPr>
          <a:xfrm>
            <a:off x="1348546" y="3876664"/>
            <a:ext cx="794563" cy="635201"/>
            <a:chOff x="477164" y="3855866"/>
            <a:chExt cx="898272" cy="718110"/>
          </a:xfrm>
        </p:grpSpPr>
        <p:pic>
          <p:nvPicPr>
            <p:cNvPr id="14" name="图片 13" descr="未标题-2.png"/>
            <p:cNvPicPr>
              <a:picLocks noChangeAspect="1"/>
            </p:cNvPicPr>
            <p:nvPr/>
          </p:nvPicPr>
          <p:blipFill>
            <a:blip r:embed="rId6" cstate="print"/>
            <a:stretch>
              <a:fillRect/>
            </a:stretch>
          </p:blipFill>
          <p:spPr>
            <a:xfrm>
              <a:off x="477164" y="3855866"/>
              <a:ext cx="898272" cy="718110"/>
            </a:xfrm>
            <a:prstGeom prst="rect">
              <a:avLst/>
            </a:prstGeom>
          </p:spPr>
        </p:pic>
        <p:sp>
          <p:nvSpPr>
            <p:cNvPr id="15" name="Text Box 70"/>
            <p:cNvSpPr txBox="1">
              <a:spLocks noChangeArrowheads="1"/>
            </p:cNvSpPr>
            <p:nvPr/>
          </p:nvSpPr>
          <p:spPr bwMode="gray">
            <a:xfrm>
              <a:off x="714348" y="3929072"/>
              <a:ext cx="381000" cy="521923"/>
            </a:xfrm>
            <a:prstGeom prst="rect">
              <a:avLst/>
            </a:prstGeom>
            <a:noFill/>
            <a:ln w="9525" algn="ctr">
              <a:noFill/>
              <a:miter lim="800000"/>
              <a:headEnd/>
              <a:tailEnd/>
            </a:ln>
          </p:spPr>
          <p:txBody>
            <a:bodyPr>
              <a:spAutoFit/>
            </a:bodyPr>
            <a:lstStyle/>
            <a:p>
              <a:pPr algn="ctr" eaLnBrk="0" hangingPunct="0">
                <a:defRPr/>
              </a:pPr>
              <a:r>
                <a:rPr lang="en-US" altLang="zh-CN" sz="2400" kern="0" dirty="0">
                  <a:solidFill>
                    <a:srgbClr val="000000"/>
                  </a:solidFill>
                </a:rPr>
                <a:t>4</a:t>
              </a:r>
            </a:p>
          </p:txBody>
        </p:sp>
      </p:grpSp>
      <p:pic>
        <p:nvPicPr>
          <p:cNvPr id="16" name="图片 15" descr="未标题-2.png"/>
          <p:cNvPicPr>
            <a:picLocks noChangeAspect="1"/>
          </p:cNvPicPr>
          <p:nvPr/>
        </p:nvPicPr>
        <p:blipFill>
          <a:blip r:embed="rId7" cstate="print"/>
          <a:stretch>
            <a:fillRect/>
          </a:stretch>
        </p:blipFill>
        <p:spPr>
          <a:xfrm>
            <a:off x="2044134" y="1285866"/>
            <a:ext cx="4112004" cy="821472"/>
          </a:xfrm>
          <a:prstGeom prst="rect">
            <a:avLst/>
          </a:prstGeom>
        </p:spPr>
      </p:pic>
      <p:pic>
        <p:nvPicPr>
          <p:cNvPr id="17" name="图片 16" descr="未标题-2.png"/>
          <p:cNvPicPr>
            <a:picLocks noChangeAspect="1"/>
          </p:cNvPicPr>
          <p:nvPr/>
        </p:nvPicPr>
        <p:blipFill>
          <a:blip r:embed="rId8" cstate="print"/>
          <a:stretch>
            <a:fillRect/>
          </a:stretch>
        </p:blipFill>
        <p:spPr>
          <a:xfrm>
            <a:off x="2107324" y="2107338"/>
            <a:ext cx="4112004" cy="821472"/>
          </a:xfrm>
          <a:prstGeom prst="rect">
            <a:avLst/>
          </a:prstGeom>
        </p:spPr>
      </p:pic>
      <p:pic>
        <p:nvPicPr>
          <p:cNvPr id="18" name="图片 17" descr="未标题-2.png"/>
          <p:cNvPicPr>
            <a:picLocks noChangeAspect="1"/>
          </p:cNvPicPr>
          <p:nvPr/>
        </p:nvPicPr>
        <p:blipFill>
          <a:blip r:embed="rId9" cstate="print"/>
          <a:stretch>
            <a:fillRect/>
          </a:stretch>
        </p:blipFill>
        <p:spPr>
          <a:xfrm>
            <a:off x="2052771" y="2928811"/>
            <a:ext cx="4233742" cy="845792"/>
          </a:xfrm>
          <a:prstGeom prst="rect">
            <a:avLst/>
          </a:prstGeom>
        </p:spPr>
      </p:pic>
      <p:pic>
        <p:nvPicPr>
          <p:cNvPr id="19" name="图片 18" descr="未标题-2.png"/>
          <p:cNvPicPr>
            <a:picLocks noChangeAspect="1"/>
          </p:cNvPicPr>
          <p:nvPr/>
        </p:nvPicPr>
        <p:blipFill>
          <a:blip r:embed="rId10" cstate="print"/>
          <a:stretch>
            <a:fillRect/>
          </a:stretch>
        </p:blipFill>
        <p:spPr>
          <a:xfrm>
            <a:off x="2052770" y="3750284"/>
            <a:ext cx="4233743" cy="845793"/>
          </a:xfrm>
          <a:prstGeom prst="rect">
            <a:avLst/>
          </a:prstGeom>
        </p:spPr>
      </p:pic>
      <p:pic>
        <p:nvPicPr>
          <p:cNvPr id="20" name="图片 19" descr="未标题-3.png"/>
          <p:cNvPicPr>
            <a:picLocks noChangeAspect="1"/>
          </p:cNvPicPr>
          <p:nvPr/>
        </p:nvPicPr>
        <p:blipFill>
          <a:blip r:embed="rId11"/>
          <a:stretch>
            <a:fillRect/>
          </a:stretch>
        </p:blipFill>
        <p:spPr>
          <a:xfrm>
            <a:off x="6143637" y="1571619"/>
            <a:ext cx="2072614" cy="2848703"/>
          </a:xfrm>
          <a:prstGeom prst="rect">
            <a:avLst/>
          </a:prstGeom>
        </p:spPr>
      </p:pic>
      <p:sp>
        <p:nvSpPr>
          <p:cNvPr id="21" name="TextBox 20"/>
          <p:cNvSpPr txBox="1"/>
          <p:nvPr/>
        </p:nvSpPr>
        <p:spPr>
          <a:xfrm>
            <a:off x="3000365" y="1428743"/>
            <a:ext cx="2668079" cy="1015663"/>
          </a:xfrm>
          <a:prstGeom prst="rect">
            <a:avLst/>
          </a:prstGeom>
          <a:noFill/>
        </p:spPr>
        <p:txBody>
          <a:bodyPr wrap="square" lIns="91438" tIns="45719" rIns="91438" bIns="45719" rtlCol="0">
            <a:spAutoFit/>
          </a:bodyPr>
          <a:lstStyle/>
          <a:p>
            <a:r>
              <a:rPr lang="zh-CN" altLang="en-US" sz="1200" dirty="0">
                <a:latin typeface="微软雅黑" pitchFamily="34" charset="-122"/>
                <a:ea typeface="微软雅黑" pitchFamily="34" charset="-122"/>
              </a:rPr>
              <a:t>点击输入文本信息点击输入文本信息点击输入文本信息点击输入文本信息</a:t>
            </a:r>
          </a:p>
          <a:p>
            <a:endParaRPr lang="zh-CN" altLang="en-US" sz="1200" dirty="0">
              <a:latin typeface="微软雅黑" pitchFamily="34" charset="-122"/>
              <a:ea typeface="微软雅黑" pitchFamily="34" charset="-122"/>
            </a:endParaRPr>
          </a:p>
          <a:p>
            <a:endParaRPr lang="zh-CN" altLang="en-US" sz="1200" dirty="0">
              <a:latin typeface="微软雅黑" pitchFamily="34" charset="-122"/>
              <a:ea typeface="微软雅黑" pitchFamily="34" charset="-122"/>
            </a:endParaRPr>
          </a:p>
          <a:p>
            <a:endParaRPr lang="zh-CN" altLang="en-US" sz="1200" dirty="0">
              <a:latin typeface="微软雅黑" pitchFamily="34" charset="-122"/>
              <a:ea typeface="微软雅黑" pitchFamily="34" charset="-122"/>
            </a:endParaRPr>
          </a:p>
        </p:txBody>
      </p:sp>
      <p:sp>
        <p:nvSpPr>
          <p:cNvPr id="22" name="TextBox 21"/>
          <p:cNvSpPr txBox="1"/>
          <p:nvPr/>
        </p:nvSpPr>
        <p:spPr>
          <a:xfrm>
            <a:off x="3000365" y="2285999"/>
            <a:ext cx="2739517" cy="738664"/>
          </a:xfrm>
          <a:prstGeom prst="rect">
            <a:avLst/>
          </a:prstGeom>
          <a:noFill/>
        </p:spPr>
        <p:txBody>
          <a:bodyPr wrap="square" lIns="91438" tIns="45719" rIns="91438" bIns="45719" rtlCol="0">
            <a:spAutoFit/>
          </a:bodyPr>
          <a:lstStyle/>
          <a:p>
            <a:pPr lvl="0"/>
            <a:r>
              <a:rPr lang="zh-CN" altLang="en-US" sz="1200" dirty="0">
                <a:solidFill>
                  <a:prstClr val="black"/>
                </a:solidFill>
                <a:latin typeface="微软雅黑" pitchFamily="34" charset="-122"/>
                <a:ea typeface="微软雅黑" pitchFamily="34" charset="-122"/>
              </a:rPr>
              <a:t>点击输入文本信息点击输入文本信息</a:t>
            </a:r>
            <a:endParaRPr lang="en-US" altLang="zh-CN" sz="1200" dirty="0">
              <a:solidFill>
                <a:prstClr val="black"/>
              </a:solidFill>
              <a:latin typeface="微软雅黑" pitchFamily="34" charset="-122"/>
              <a:ea typeface="微软雅黑" pitchFamily="34" charset="-122"/>
            </a:endParaRPr>
          </a:p>
          <a:p>
            <a:pPr lvl="0"/>
            <a:r>
              <a:rPr lang="zh-CN" altLang="en-US" sz="1200" dirty="0">
                <a:solidFill>
                  <a:prstClr val="black"/>
                </a:solidFill>
                <a:latin typeface="微软雅黑" pitchFamily="34" charset="-122"/>
                <a:ea typeface="微软雅黑" pitchFamily="34" charset="-122"/>
              </a:rPr>
              <a:t>点击输入文本信息点击输入文本信息</a:t>
            </a:r>
          </a:p>
          <a:p>
            <a:endParaRPr lang="zh-CN" altLang="en-US" dirty="0"/>
          </a:p>
        </p:txBody>
      </p:sp>
      <p:sp>
        <p:nvSpPr>
          <p:cNvPr id="23" name="TextBox 22"/>
          <p:cNvSpPr txBox="1"/>
          <p:nvPr/>
        </p:nvSpPr>
        <p:spPr>
          <a:xfrm>
            <a:off x="3000365" y="3143255"/>
            <a:ext cx="2668079" cy="738664"/>
          </a:xfrm>
          <a:prstGeom prst="rect">
            <a:avLst/>
          </a:prstGeom>
          <a:noFill/>
        </p:spPr>
        <p:txBody>
          <a:bodyPr wrap="square" lIns="91438" tIns="45719" rIns="91438" bIns="45719" rtlCol="0">
            <a:spAutoFit/>
          </a:bodyPr>
          <a:lstStyle/>
          <a:p>
            <a:pPr lvl="0"/>
            <a:r>
              <a:rPr lang="zh-CN" altLang="en-US" sz="1200" dirty="0">
                <a:solidFill>
                  <a:prstClr val="black"/>
                </a:solidFill>
                <a:latin typeface="微软雅黑" pitchFamily="34" charset="-122"/>
                <a:ea typeface="微软雅黑" pitchFamily="34" charset="-122"/>
              </a:rPr>
              <a:t>点击输入文本信息点击输入文本信息</a:t>
            </a:r>
            <a:endParaRPr lang="en-US" altLang="zh-CN" sz="1200" dirty="0">
              <a:solidFill>
                <a:prstClr val="black"/>
              </a:solidFill>
              <a:latin typeface="微软雅黑" pitchFamily="34" charset="-122"/>
              <a:ea typeface="微软雅黑" pitchFamily="34" charset="-122"/>
            </a:endParaRPr>
          </a:p>
          <a:p>
            <a:pPr lvl="0"/>
            <a:r>
              <a:rPr lang="zh-CN" altLang="en-US" sz="1200" dirty="0">
                <a:solidFill>
                  <a:prstClr val="black"/>
                </a:solidFill>
                <a:latin typeface="微软雅黑" pitchFamily="34" charset="-122"/>
                <a:ea typeface="微软雅黑" pitchFamily="34" charset="-122"/>
              </a:rPr>
              <a:t>点击输入文本信息点击输入文本信息</a:t>
            </a:r>
          </a:p>
          <a:p>
            <a:endParaRPr lang="zh-CN" altLang="en-US" dirty="0"/>
          </a:p>
        </p:txBody>
      </p:sp>
      <p:sp>
        <p:nvSpPr>
          <p:cNvPr id="24" name="TextBox 23"/>
          <p:cNvSpPr txBox="1"/>
          <p:nvPr/>
        </p:nvSpPr>
        <p:spPr>
          <a:xfrm>
            <a:off x="3071802" y="3929073"/>
            <a:ext cx="2747764" cy="738664"/>
          </a:xfrm>
          <a:prstGeom prst="rect">
            <a:avLst/>
          </a:prstGeom>
          <a:noFill/>
        </p:spPr>
        <p:txBody>
          <a:bodyPr wrap="square" lIns="91438" tIns="45719" rIns="91438" bIns="45719" rtlCol="0">
            <a:spAutoFit/>
          </a:bodyPr>
          <a:lstStyle/>
          <a:p>
            <a:pPr lvl="0"/>
            <a:r>
              <a:rPr lang="zh-CN" altLang="en-US" sz="1200" dirty="0">
                <a:solidFill>
                  <a:prstClr val="black"/>
                </a:solidFill>
                <a:latin typeface="微软雅黑" pitchFamily="34" charset="-122"/>
                <a:ea typeface="微软雅黑" pitchFamily="34" charset="-122"/>
              </a:rPr>
              <a:t>点击输入文本信息点击输入文本信息</a:t>
            </a:r>
            <a:endParaRPr lang="en-US" altLang="zh-CN" sz="1200" dirty="0">
              <a:solidFill>
                <a:prstClr val="black"/>
              </a:solidFill>
              <a:latin typeface="微软雅黑" pitchFamily="34" charset="-122"/>
              <a:ea typeface="微软雅黑" pitchFamily="34" charset="-122"/>
            </a:endParaRPr>
          </a:p>
          <a:p>
            <a:pPr lvl="0"/>
            <a:r>
              <a:rPr lang="zh-CN" altLang="en-US" sz="1200" dirty="0">
                <a:solidFill>
                  <a:prstClr val="black"/>
                </a:solidFill>
                <a:latin typeface="微软雅黑" pitchFamily="34" charset="-122"/>
                <a:ea typeface="微软雅黑" pitchFamily="34" charset="-122"/>
              </a:rPr>
              <a:t>点击输入文本信息点击输入文本信息</a:t>
            </a:r>
          </a:p>
          <a:p>
            <a:endParaRPr lang="zh-CN" altLang="en-US" dirty="0"/>
          </a:p>
        </p:txBody>
      </p:sp>
      <p:sp>
        <p:nvSpPr>
          <p:cNvPr id="25" name="TextBox 2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3183543169"/>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1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1"/>
                                        </p:tgtEl>
                                        <p:attrNameLst>
                                          <p:attrName>style.visibility</p:attrName>
                                        </p:attrNameLst>
                                      </p:cBhvr>
                                      <p:to>
                                        <p:strVal val="visible"/>
                                      </p:to>
                                    </p:set>
                                    <p:anim calcmode="discrete" valueType="clr">
                                      <p:cBhvr override="childStyle">
                                        <p:cTn id="23"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1"/>
                                        </p:tgtEl>
                                        <p:attrNameLst>
                                          <p:attrName>fillcolor</p:attrName>
                                        </p:attrNameLst>
                                      </p:cBhvr>
                                      <p:tavLst>
                                        <p:tav tm="0">
                                          <p:val>
                                            <p:clrVal>
                                              <a:schemeClr val="accent2"/>
                                            </p:clrVal>
                                          </p:val>
                                        </p:tav>
                                        <p:tav tm="50000">
                                          <p:val>
                                            <p:clrVal>
                                              <a:schemeClr val="hlink"/>
                                            </p:clrVal>
                                          </p:val>
                                        </p:tav>
                                      </p:tavLst>
                                    </p:anim>
                                    <p:set>
                                      <p:cBhvr>
                                        <p:cTn id="25" dur="80"/>
                                        <p:tgtEl>
                                          <p:spTgt spid="21"/>
                                        </p:tgtEl>
                                        <p:attrNameLst>
                                          <p:attrName>fill.type</p:attrName>
                                        </p:attrNameLst>
                                      </p:cBhvr>
                                      <p:to>
                                        <p:strVal val="solid"/>
                                      </p:to>
                                    </p:set>
                                  </p:childTnLst>
                                </p:cTn>
                              </p:par>
                            </p:childTnLst>
                          </p:cTn>
                        </p:par>
                        <p:par>
                          <p:cTn id="26" fill="hold">
                            <p:stCondLst>
                              <p:cond delay="2820"/>
                            </p:stCondLst>
                            <p:childTnLst>
                              <p:par>
                                <p:cTn id="27" presetID="49" presetClass="entr" presetSubtype="0" decel="10000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 calcmode="lin" valueType="num">
                                      <p:cBhvr>
                                        <p:cTn id="31" dur="500" fill="hold"/>
                                        <p:tgtEl>
                                          <p:spTgt spid="7"/>
                                        </p:tgtEl>
                                        <p:attrNameLst>
                                          <p:attrName>style.rotation</p:attrName>
                                        </p:attrNameLst>
                                      </p:cBhvr>
                                      <p:tavLst>
                                        <p:tav tm="0">
                                          <p:val>
                                            <p:fltVal val="360"/>
                                          </p:val>
                                        </p:tav>
                                        <p:tav tm="100000">
                                          <p:val>
                                            <p:fltVal val="0"/>
                                          </p:val>
                                        </p:tav>
                                      </p:tavLst>
                                    </p:anim>
                                    <p:animEffect transition="in" filter="fade">
                                      <p:cBhvr>
                                        <p:cTn id="32" dur="500"/>
                                        <p:tgtEl>
                                          <p:spTgt spid="7"/>
                                        </p:tgtEl>
                                      </p:cBhvr>
                                    </p:animEffect>
                                  </p:childTnLst>
                                </p:cTn>
                              </p:par>
                            </p:childTnLst>
                          </p:cTn>
                        </p:par>
                        <p:par>
                          <p:cTn id="33" fill="hold">
                            <p:stCondLst>
                              <p:cond delay="3320"/>
                            </p:stCondLst>
                            <p:childTnLst>
                              <p:par>
                                <p:cTn id="34" presetID="2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par>
                          <p:cTn id="37" fill="hold">
                            <p:stCondLst>
                              <p:cond delay="382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2"/>
                                        </p:tgtEl>
                                        <p:attrNameLst>
                                          <p:attrName>style.visibility</p:attrName>
                                        </p:attrNameLst>
                                      </p:cBhvr>
                                      <p:to>
                                        <p:strVal val="visible"/>
                                      </p:to>
                                    </p:set>
                                    <p:anim calcmode="discrete" valueType="clr">
                                      <p:cBhvr override="childStyle">
                                        <p:cTn id="4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2"/>
                                        </p:tgtEl>
                                        <p:attrNameLst>
                                          <p:attrName>fillcolor</p:attrName>
                                        </p:attrNameLst>
                                      </p:cBhvr>
                                      <p:tavLst>
                                        <p:tav tm="0">
                                          <p:val>
                                            <p:clrVal>
                                              <a:schemeClr val="accent2"/>
                                            </p:clrVal>
                                          </p:val>
                                        </p:tav>
                                        <p:tav tm="50000">
                                          <p:val>
                                            <p:clrVal>
                                              <a:schemeClr val="hlink"/>
                                            </p:clrVal>
                                          </p:val>
                                        </p:tav>
                                      </p:tavLst>
                                    </p:anim>
                                    <p:set>
                                      <p:cBhvr>
                                        <p:cTn id="42" dur="80"/>
                                        <p:tgtEl>
                                          <p:spTgt spid="22"/>
                                        </p:tgtEl>
                                        <p:attrNameLst>
                                          <p:attrName>fill.type</p:attrName>
                                        </p:attrNameLst>
                                      </p:cBhvr>
                                      <p:to>
                                        <p:strVal val="solid"/>
                                      </p:to>
                                    </p:set>
                                  </p:childTnLst>
                                </p:cTn>
                              </p:par>
                            </p:childTnLst>
                          </p:cTn>
                        </p:par>
                        <p:par>
                          <p:cTn id="43" fill="hold">
                            <p:stCondLst>
                              <p:cond delay="514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5640"/>
                            </p:stCondLst>
                            <p:childTnLst>
                              <p:par>
                                <p:cTn id="51" presetID="22" presetClass="entr" presetSubtype="8"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614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3"/>
                                        </p:tgtEl>
                                        <p:attrNameLst>
                                          <p:attrName>style.visibility</p:attrName>
                                        </p:attrNameLst>
                                      </p:cBhvr>
                                      <p:to>
                                        <p:strVal val="visible"/>
                                      </p:to>
                                    </p:set>
                                    <p:anim calcmode="discrete" valueType="clr">
                                      <p:cBhvr override="childStyle">
                                        <p:cTn id="5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3"/>
                                        </p:tgtEl>
                                        <p:attrNameLst>
                                          <p:attrName>fillcolor</p:attrName>
                                        </p:attrNameLst>
                                      </p:cBhvr>
                                      <p:tavLst>
                                        <p:tav tm="0">
                                          <p:val>
                                            <p:clrVal>
                                              <a:schemeClr val="accent2"/>
                                            </p:clrVal>
                                          </p:val>
                                        </p:tav>
                                        <p:tav tm="50000">
                                          <p:val>
                                            <p:clrVal>
                                              <a:schemeClr val="hlink"/>
                                            </p:clrVal>
                                          </p:val>
                                        </p:tav>
                                      </p:tavLst>
                                    </p:anim>
                                    <p:set>
                                      <p:cBhvr>
                                        <p:cTn id="59" dur="80"/>
                                        <p:tgtEl>
                                          <p:spTgt spid="23"/>
                                        </p:tgtEl>
                                        <p:attrNameLst>
                                          <p:attrName>fill.type</p:attrName>
                                        </p:attrNameLst>
                                      </p:cBhvr>
                                      <p:to>
                                        <p:strVal val="solid"/>
                                      </p:to>
                                    </p:set>
                                  </p:childTnLst>
                                </p:cTn>
                              </p:par>
                            </p:childTnLst>
                          </p:cTn>
                        </p:par>
                        <p:par>
                          <p:cTn id="60" fill="hold">
                            <p:stCondLst>
                              <p:cond delay="7460"/>
                            </p:stCondLst>
                            <p:childTnLst>
                              <p:par>
                                <p:cTn id="61" presetID="49" presetClass="entr" presetSubtype="0" decel="10000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 calcmode="lin" valueType="num">
                                      <p:cBhvr>
                                        <p:cTn id="65" dur="500" fill="hold"/>
                                        <p:tgtEl>
                                          <p:spTgt spid="13"/>
                                        </p:tgtEl>
                                        <p:attrNameLst>
                                          <p:attrName>style.rotation</p:attrName>
                                        </p:attrNameLst>
                                      </p:cBhvr>
                                      <p:tavLst>
                                        <p:tav tm="0">
                                          <p:val>
                                            <p:fltVal val="360"/>
                                          </p:val>
                                        </p:tav>
                                        <p:tav tm="100000">
                                          <p:val>
                                            <p:fltVal val="0"/>
                                          </p:val>
                                        </p:tav>
                                      </p:tavLst>
                                    </p:anim>
                                    <p:animEffect transition="in" filter="fade">
                                      <p:cBhvr>
                                        <p:cTn id="66" dur="500"/>
                                        <p:tgtEl>
                                          <p:spTgt spid="13"/>
                                        </p:tgtEl>
                                      </p:cBhvr>
                                    </p:animEffect>
                                  </p:childTnLst>
                                </p:cTn>
                              </p:par>
                            </p:childTnLst>
                          </p:cTn>
                        </p:par>
                        <p:par>
                          <p:cTn id="67" fill="hold">
                            <p:stCondLst>
                              <p:cond delay="7960"/>
                            </p:stCondLst>
                            <p:childTnLst>
                              <p:par>
                                <p:cTn id="68" presetID="22" presetClass="entr" presetSubtype="8"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8460"/>
                            </p:stCondLst>
                            <p:childTnLst>
                              <p:par>
                                <p:cTn id="72" presetID="27" presetClass="entr" presetSubtype="0" fill="hold" grpId="0" nodeType="afterEffect">
                                  <p:stCondLst>
                                    <p:cond delay="0"/>
                                  </p:stCondLst>
                                  <p:iterate type="lt">
                                    <p:tmPct val="50000"/>
                                  </p:iterate>
                                  <p:childTnLst>
                                    <p:set>
                                      <p:cBhvr>
                                        <p:cTn id="73" dur="1" fill="hold">
                                          <p:stCondLst>
                                            <p:cond delay="0"/>
                                          </p:stCondLst>
                                        </p:cTn>
                                        <p:tgtEl>
                                          <p:spTgt spid="24"/>
                                        </p:tgtEl>
                                        <p:attrNameLst>
                                          <p:attrName>style.visibility</p:attrName>
                                        </p:attrNameLst>
                                      </p:cBhvr>
                                      <p:to>
                                        <p:strVal val="visible"/>
                                      </p:to>
                                    </p:set>
                                    <p:anim calcmode="discrete" valueType="clr">
                                      <p:cBhvr override="childStyle">
                                        <p:cTn id="74"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75" dur="80"/>
                                        <p:tgtEl>
                                          <p:spTgt spid="24"/>
                                        </p:tgtEl>
                                        <p:attrNameLst>
                                          <p:attrName>fillcolor</p:attrName>
                                        </p:attrNameLst>
                                      </p:cBhvr>
                                      <p:tavLst>
                                        <p:tav tm="0">
                                          <p:val>
                                            <p:clrVal>
                                              <a:schemeClr val="accent2"/>
                                            </p:clrVal>
                                          </p:val>
                                        </p:tav>
                                        <p:tav tm="50000">
                                          <p:val>
                                            <p:clrVal>
                                              <a:schemeClr val="hlink"/>
                                            </p:clrVal>
                                          </p:val>
                                        </p:tav>
                                      </p:tavLst>
                                    </p:anim>
                                    <p:set>
                                      <p:cBhvr>
                                        <p:cTn id="76" dur="80"/>
                                        <p:tgtEl>
                                          <p:spTgt spid="24"/>
                                        </p:tgtEl>
                                        <p:attrNameLst>
                                          <p:attrName>fill.type</p:attrName>
                                        </p:attrNameLst>
                                      </p:cBhvr>
                                      <p:to>
                                        <p:strVal val="solid"/>
                                      </p:to>
                                    </p:set>
                                  </p:childTnLst>
                                </p:cTn>
                              </p:par>
                            </p:childTnLst>
                          </p:cTn>
                        </p:par>
                        <p:par>
                          <p:cTn id="77" fill="hold">
                            <p:stCondLst>
                              <p:cond delay="9780"/>
                            </p:stCondLst>
                            <p:childTnLst>
                              <p:par>
                                <p:cTn id="78" presetID="15"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1000" fill="hold"/>
                                        <p:tgtEl>
                                          <p:spTgt spid="20"/>
                                        </p:tgtEl>
                                        <p:attrNameLst>
                                          <p:attrName>ppt_w</p:attrName>
                                        </p:attrNameLst>
                                      </p:cBhvr>
                                      <p:tavLst>
                                        <p:tav tm="0">
                                          <p:val>
                                            <p:fltVal val="0"/>
                                          </p:val>
                                        </p:tav>
                                        <p:tav tm="100000">
                                          <p:val>
                                            <p:strVal val="#ppt_w"/>
                                          </p:val>
                                        </p:tav>
                                      </p:tavLst>
                                    </p:anim>
                                    <p:anim calcmode="lin" valueType="num">
                                      <p:cBhvr>
                                        <p:cTn id="81" dur="1000" fill="hold"/>
                                        <p:tgtEl>
                                          <p:spTgt spid="20"/>
                                        </p:tgtEl>
                                        <p:attrNameLst>
                                          <p:attrName>ppt_h</p:attrName>
                                        </p:attrNameLst>
                                      </p:cBhvr>
                                      <p:tavLst>
                                        <p:tav tm="0">
                                          <p:val>
                                            <p:fltVal val="0"/>
                                          </p:val>
                                        </p:tav>
                                        <p:tav tm="100000">
                                          <p:val>
                                            <p:strVal val="#ppt_h"/>
                                          </p:val>
                                        </p:tav>
                                      </p:tavLst>
                                    </p:anim>
                                    <p:anim calcmode="lin" valueType="num">
                                      <p:cBhvr>
                                        <p:cTn id="82"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19469" y="1115479"/>
            <a:ext cx="4710623" cy="2757017"/>
            <a:chOff x="1527915" y="1880463"/>
            <a:chExt cx="6039352" cy="3534691"/>
          </a:xfrm>
        </p:grpSpPr>
        <p:sp>
          <p:nvSpPr>
            <p:cNvPr id="5" name="椭圆 10"/>
            <p:cNvSpPr>
              <a:spLocks noChangeArrowheads="1"/>
            </p:cNvSpPr>
            <p:nvPr/>
          </p:nvSpPr>
          <p:spPr bwMode="auto">
            <a:xfrm>
              <a:off x="1940215" y="2324668"/>
              <a:ext cx="5222981" cy="2152334"/>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a:defRPr/>
              </a:pPr>
              <a:endParaRPr lang="zh-CN" altLang="zh-CN" kern="0">
                <a:solidFill>
                  <a:sysClr val="windowText" lastClr="000000"/>
                </a:solidFill>
                <a:latin typeface="Arial" pitchFamily="34" charset="0"/>
              </a:endParaRPr>
            </a:p>
          </p:txBody>
        </p:sp>
        <p:grpSp>
          <p:nvGrpSpPr>
            <p:cNvPr id="6" name="组合 65"/>
            <p:cNvGrpSpPr/>
            <p:nvPr/>
          </p:nvGrpSpPr>
          <p:grpSpPr>
            <a:xfrm>
              <a:off x="4055102" y="1880463"/>
              <a:ext cx="1102286" cy="1105075"/>
              <a:chOff x="4066391" y="1925619"/>
              <a:chExt cx="1102286" cy="1105075"/>
            </a:xfrm>
          </p:grpSpPr>
          <p:sp>
            <p:nvSpPr>
              <p:cNvPr id="31" name="任意多边形 30"/>
              <p:cNvSpPr/>
              <p:nvPr/>
            </p:nvSpPr>
            <p:spPr>
              <a:xfrm>
                <a:off x="4071397" y="2247604"/>
                <a:ext cx="1097280" cy="279699"/>
              </a:xfrm>
              <a:custGeom>
                <a:avLst/>
                <a:gdLst>
                  <a:gd name="connsiteX0" fmla="*/ 0 w 1097280"/>
                  <a:gd name="connsiteY0" fmla="*/ 10758 h 279699"/>
                  <a:gd name="connsiteX1" fmla="*/ 0 w 1097280"/>
                  <a:gd name="connsiteY1" fmla="*/ 279699 h 279699"/>
                  <a:gd name="connsiteX2" fmla="*/ 1097280 w 1097280"/>
                  <a:gd name="connsiteY2" fmla="*/ 279699 h 279699"/>
                  <a:gd name="connsiteX3" fmla="*/ 1097280 w 1097280"/>
                  <a:gd name="connsiteY3" fmla="*/ 0 h 279699"/>
                  <a:gd name="connsiteX4" fmla="*/ 0 w 1097280"/>
                  <a:gd name="connsiteY4" fmla="*/ 10758 h 279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0" h="279699">
                    <a:moveTo>
                      <a:pt x="0" y="10758"/>
                    </a:moveTo>
                    <a:lnTo>
                      <a:pt x="0" y="279699"/>
                    </a:lnTo>
                    <a:lnTo>
                      <a:pt x="1097280" y="279699"/>
                    </a:lnTo>
                    <a:lnTo>
                      <a:pt x="1097280" y="0"/>
                    </a:lnTo>
                    <a:lnTo>
                      <a:pt x="0" y="10758"/>
                    </a:lnTo>
                    <a:close/>
                  </a:path>
                </a:pathLst>
              </a:custGeom>
              <a:solidFill>
                <a:sysClr val="window" lastClr="FFFFFF">
                  <a:lumMod val="85000"/>
                </a:sysClr>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a:ea typeface="宋体"/>
                </a:endParaRPr>
              </a:p>
            </p:txBody>
          </p:sp>
          <p:sp>
            <p:nvSpPr>
              <p:cNvPr id="32" name="任意多边形 31"/>
              <p:cNvSpPr/>
              <p:nvPr/>
            </p:nvSpPr>
            <p:spPr>
              <a:xfrm>
                <a:off x="4066391" y="1925619"/>
                <a:ext cx="1097280" cy="839096"/>
              </a:xfrm>
              <a:custGeom>
                <a:avLst/>
                <a:gdLst>
                  <a:gd name="connsiteX0" fmla="*/ 559397 w 1097280"/>
                  <a:gd name="connsiteY0" fmla="*/ 0 h 839096"/>
                  <a:gd name="connsiteX1" fmla="*/ 0 w 1097280"/>
                  <a:gd name="connsiteY1" fmla="*/ 333487 h 839096"/>
                  <a:gd name="connsiteX2" fmla="*/ 258183 w 1097280"/>
                  <a:gd name="connsiteY2" fmla="*/ 344245 h 839096"/>
                  <a:gd name="connsiteX3" fmla="*/ 215153 w 1097280"/>
                  <a:gd name="connsiteY3" fmla="*/ 828339 h 839096"/>
                  <a:gd name="connsiteX4" fmla="*/ 871369 w 1097280"/>
                  <a:gd name="connsiteY4" fmla="*/ 839096 h 839096"/>
                  <a:gd name="connsiteX5" fmla="*/ 839096 w 1097280"/>
                  <a:gd name="connsiteY5" fmla="*/ 322729 h 839096"/>
                  <a:gd name="connsiteX6" fmla="*/ 1097280 w 1097280"/>
                  <a:gd name="connsiteY6" fmla="*/ 322729 h 839096"/>
                  <a:gd name="connsiteX7" fmla="*/ 559397 w 1097280"/>
                  <a:gd name="connsiteY7" fmla="*/ 0 h 83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7280" h="839096">
                    <a:moveTo>
                      <a:pt x="559397" y="0"/>
                    </a:moveTo>
                    <a:lnTo>
                      <a:pt x="0" y="333487"/>
                    </a:lnTo>
                    <a:lnTo>
                      <a:pt x="258183" y="344245"/>
                    </a:lnTo>
                    <a:lnTo>
                      <a:pt x="215153" y="828339"/>
                    </a:lnTo>
                    <a:lnTo>
                      <a:pt x="871369" y="839096"/>
                    </a:lnTo>
                    <a:lnTo>
                      <a:pt x="839096" y="322729"/>
                    </a:lnTo>
                    <a:lnTo>
                      <a:pt x="1097280" y="322729"/>
                    </a:lnTo>
                    <a:lnTo>
                      <a:pt x="559397" y="0"/>
                    </a:lnTo>
                    <a:close/>
                  </a:path>
                </a:pathLst>
              </a:cu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5400000" scaled="1"/>
                <a:tileRect/>
              </a:gradFill>
              <a:ln w="3175" cap="flat" cmpd="sng" algn="ctr">
                <a:solidFill>
                  <a:sysClr val="window" lastClr="FFFFFF"/>
                </a:solidFill>
                <a:prstDash val="solid"/>
              </a:ln>
              <a:effectLst/>
              <a:sp3d prstMaterial="matte"/>
            </p:spPr>
            <p:txBody>
              <a:bodyPr rtlCol="0" anchor="ctr"/>
              <a:lstStyle/>
              <a:p>
                <a:pPr algn="ctr">
                  <a:defRPr/>
                </a:pPr>
                <a:endParaRPr lang="zh-CN" altLang="en-US" kern="0">
                  <a:solidFill>
                    <a:prstClr val="white"/>
                  </a:solidFill>
                  <a:latin typeface="Calibri"/>
                  <a:ea typeface="宋体"/>
                </a:endParaRPr>
              </a:p>
            </p:txBody>
          </p:sp>
          <p:sp>
            <p:nvSpPr>
              <p:cNvPr id="33" name="矩形 32"/>
              <p:cNvSpPr/>
              <p:nvPr/>
            </p:nvSpPr>
            <p:spPr>
              <a:xfrm>
                <a:off x="4272992" y="2755326"/>
                <a:ext cx="661499" cy="275368"/>
              </a:xfrm>
              <a:prstGeom prst="rect">
                <a:avLst/>
              </a:prstGeom>
              <a:solidFill>
                <a:sysClr val="window" lastClr="FFFFFF">
                  <a:lumMod val="50000"/>
                </a:sysClr>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a:ea typeface="宋体"/>
                </a:endParaRPr>
              </a:p>
            </p:txBody>
          </p:sp>
        </p:grpSp>
        <p:grpSp>
          <p:nvGrpSpPr>
            <p:cNvPr id="7" name="组合 66"/>
            <p:cNvGrpSpPr/>
            <p:nvPr/>
          </p:nvGrpSpPr>
          <p:grpSpPr>
            <a:xfrm flipH="1">
              <a:off x="4957192" y="2437761"/>
              <a:ext cx="2307842" cy="923013"/>
              <a:chOff x="1947553" y="2434442"/>
              <a:chExt cx="2300504" cy="923012"/>
            </a:xfrm>
          </p:grpSpPr>
          <p:sp>
            <p:nvSpPr>
              <p:cNvPr id="26" name="任意多边形 25"/>
              <p:cNvSpPr/>
              <p:nvPr/>
            </p:nvSpPr>
            <p:spPr>
              <a:xfrm>
                <a:off x="2477955" y="2436073"/>
                <a:ext cx="739896" cy="921381"/>
              </a:xfrm>
              <a:custGeom>
                <a:avLst/>
                <a:gdLst>
                  <a:gd name="connsiteX0" fmla="*/ 0 w 739896"/>
                  <a:gd name="connsiteY0" fmla="*/ 600294 h 921381"/>
                  <a:gd name="connsiteX1" fmla="*/ 41880 w 739896"/>
                  <a:gd name="connsiteY1" fmla="*/ 921381 h 921381"/>
                  <a:gd name="connsiteX2" fmla="*/ 739896 w 739896"/>
                  <a:gd name="connsiteY2" fmla="*/ 293167 h 921381"/>
                  <a:gd name="connsiteX3" fmla="*/ 704995 w 739896"/>
                  <a:gd name="connsiteY3" fmla="*/ 0 h 921381"/>
                  <a:gd name="connsiteX4" fmla="*/ 0 w 739896"/>
                  <a:gd name="connsiteY4" fmla="*/ 600294 h 921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96" h="921381">
                    <a:moveTo>
                      <a:pt x="0" y="600294"/>
                    </a:moveTo>
                    <a:lnTo>
                      <a:pt x="41880" y="921381"/>
                    </a:lnTo>
                    <a:lnTo>
                      <a:pt x="739896" y="293167"/>
                    </a:lnTo>
                    <a:lnTo>
                      <a:pt x="704995" y="0"/>
                    </a:lnTo>
                    <a:lnTo>
                      <a:pt x="0" y="600294"/>
                    </a:lnTo>
                    <a:close/>
                  </a:path>
                </a:pathLst>
              </a:custGeom>
              <a:solidFill>
                <a:srgbClr val="119707"/>
              </a:soli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7" name="任意多边形 26"/>
              <p:cNvSpPr/>
              <p:nvPr/>
            </p:nvSpPr>
            <p:spPr>
              <a:xfrm>
                <a:off x="1947553" y="2541319"/>
                <a:ext cx="570016" cy="807523"/>
              </a:xfrm>
              <a:custGeom>
                <a:avLst/>
                <a:gdLst>
                  <a:gd name="connsiteX0" fmla="*/ 0 w 570016"/>
                  <a:gd name="connsiteY0" fmla="*/ 0 h 807523"/>
                  <a:gd name="connsiteX1" fmla="*/ 47502 w 570016"/>
                  <a:gd name="connsiteY1" fmla="*/ 308759 h 807523"/>
                  <a:gd name="connsiteX2" fmla="*/ 570016 w 570016"/>
                  <a:gd name="connsiteY2" fmla="*/ 807523 h 807523"/>
                  <a:gd name="connsiteX3" fmla="*/ 534390 w 570016"/>
                  <a:gd name="connsiteY3" fmla="*/ 510639 h 807523"/>
                  <a:gd name="connsiteX4" fmla="*/ 0 w 570016"/>
                  <a:gd name="connsiteY4" fmla="*/ 0 h 807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016" h="807523">
                    <a:moveTo>
                      <a:pt x="0" y="0"/>
                    </a:moveTo>
                    <a:lnTo>
                      <a:pt x="47502" y="308759"/>
                    </a:lnTo>
                    <a:lnTo>
                      <a:pt x="570016" y="807523"/>
                    </a:lnTo>
                    <a:lnTo>
                      <a:pt x="534390" y="510639"/>
                    </a:lnTo>
                    <a:lnTo>
                      <a:pt x="0" y="0"/>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8" name="任意多边形 27"/>
              <p:cNvSpPr/>
              <p:nvPr/>
            </p:nvSpPr>
            <p:spPr>
              <a:xfrm>
                <a:off x="1947553" y="2434442"/>
                <a:ext cx="2280063" cy="605641"/>
              </a:xfrm>
              <a:custGeom>
                <a:avLst/>
                <a:gdLst>
                  <a:gd name="connsiteX0" fmla="*/ 1995055 w 2280063"/>
                  <a:gd name="connsiteY0" fmla="*/ 605641 h 605641"/>
                  <a:gd name="connsiteX1" fmla="*/ 760021 w 2280063"/>
                  <a:gd name="connsiteY1" fmla="*/ 403761 h 605641"/>
                  <a:gd name="connsiteX2" fmla="*/ 534390 w 2280063"/>
                  <a:gd name="connsiteY2" fmla="*/ 605641 h 605641"/>
                  <a:gd name="connsiteX3" fmla="*/ 0 w 2280063"/>
                  <a:gd name="connsiteY3" fmla="*/ 106877 h 605641"/>
                  <a:gd name="connsiteX4" fmla="*/ 1246909 w 2280063"/>
                  <a:gd name="connsiteY4" fmla="*/ 0 h 605641"/>
                  <a:gd name="connsiteX5" fmla="*/ 1092530 w 2280063"/>
                  <a:gd name="connsiteY5" fmla="*/ 118753 h 605641"/>
                  <a:gd name="connsiteX6" fmla="*/ 2280063 w 2280063"/>
                  <a:gd name="connsiteY6" fmla="*/ 308758 h 605641"/>
                  <a:gd name="connsiteX7" fmla="*/ 1995055 w 2280063"/>
                  <a:gd name="connsiteY7" fmla="*/ 605641 h 6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063" h="605641">
                    <a:moveTo>
                      <a:pt x="1995055" y="605641"/>
                    </a:moveTo>
                    <a:lnTo>
                      <a:pt x="760021" y="403761"/>
                    </a:lnTo>
                    <a:lnTo>
                      <a:pt x="534390" y="605641"/>
                    </a:lnTo>
                    <a:lnTo>
                      <a:pt x="0" y="106877"/>
                    </a:lnTo>
                    <a:lnTo>
                      <a:pt x="1246909" y="0"/>
                    </a:lnTo>
                    <a:lnTo>
                      <a:pt x="1092530" y="118753"/>
                    </a:lnTo>
                    <a:lnTo>
                      <a:pt x="2280063" y="308758"/>
                    </a:lnTo>
                    <a:lnTo>
                      <a:pt x="1995055" y="605641"/>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9" name="任意多边形 28"/>
              <p:cNvSpPr/>
              <p:nvPr/>
            </p:nvSpPr>
            <p:spPr>
              <a:xfrm>
                <a:off x="2708298" y="2833429"/>
                <a:ext cx="1270389" cy="495590"/>
              </a:xfrm>
              <a:custGeom>
                <a:avLst/>
                <a:gdLst>
                  <a:gd name="connsiteX0" fmla="*/ 0 w 1270388"/>
                  <a:gd name="connsiteY0" fmla="*/ 0 h 495591"/>
                  <a:gd name="connsiteX1" fmla="*/ 27921 w 1270388"/>
                  <a:gd name="connsiteY1" fmla="*/ 314107 h 495591"/>
                  <a:gd name="connsiteX2" fmla="*/ 1270388 w 1270388"/>
                  <a:gd name="connsiteY2" fmla="*/ 495591 h 495591"/>
                  <a:gd name="connsiteX3" fmla="*/ 1242467 w 1270388"/>
                  <a:gd name="connsiteY3" fmla="*/ 202425 h 495591"/>
                  <a:gd name="connsiteX4" fmla="*/ 0 w 1270388"/>
                  <a:gd name="connsiteY4" fmla="*/ 0 h 495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388" h="495591">
                    <a:moveTo>
                      <a:pt x="0" y="0"/>
                    </a:moveTo>
                    <a:lnTo>
                      <a:pt x="27921" y="314107"/>
                    </a:lnTo>
                    <a:lnTo>
                      <a:pt x="1270388" y="495591"/>
                    </a:lnTo>
                    <a:lnTo>
                      <a:pt x="1242467" y="202425"/>
                    </a:lnTo>
                    <a:lnTo>
                      <a:pt x="0" y="0"/>
                    </a:lnTo>
                    <a:close/>
                  </a:path>
                </a:pathLst>
              </a:custGeom>
              <a:gradFill flip="none" rotWithShape="1">
                <a:gsLst>
                  <a:gs pos="18000">
                    <a:srgbClr val="119707"/>
                  </a:gs>
                  <a:gs pos="67000">
                    <a:srgbClr val="8AD53F"/>
                  </a:gs>
                  <a:gs pos="100000">
                    <a:srgbClr val="BCEB6F"/>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30" name="任意多边形 29"/>
              <p:cNvSpPr/>
              <p:nvPr/>
            </p:nvSpPr>
            <p:spPr>
              <a:xfrm>
                <a:off x="3933950" y="2737263"/>
                <a:ext cx="314107" cy="613212"/>
              </a:xfrm>
              <a:custGeom>
                <a:avLst/>
                <a:gdLst>
                  <a:gd name="connsiteX0" fmla="*/ 0 w 314107"/>
                  <a:gd name="connsiteY0" fmla="*/ 286187 h 579353"/>
                  <a:gd name="connsiteX1" fmla="*/ 34901 w 314107"/>
                  <a:gd name="connsiteY1" fmla="*/ 579353 h 579353"/>
                  <a:gd name="connsiteX2" fmla="*/ 314107 w 314107"/>
                  <a:gd name="connsiteY2" fmla="*/ 286187 h 579353"/>
                  <a:gd name="connsiteX3" fmla="*/ 293167 w 314107"/>
                  <a:gd name="connsiteY3" fmla="*/ 0 h 579353"/>
                  <a:gd name="connsiteX4" fmla="*/ 0 w 314107"/>
                  <a:gd name="connsiteY4" fmla="*/ 286187 h 57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07" h="579353">
                    <a:moveTo>
                      <a:pt x="0" y="286187"/>
                    </a:moveTo>
                    <a:lnTo>
                      <a:pt x="34901" y="579353"/>
                    </a:lnTo>
                    <a:lnTo>
                      <a:pt x="314107" y="286187"/>
                    </a:lnTo>
                    <a:lnTo>
                      <a:pt x="293167" y="0"/>
                    </a:lnTo>
                    <a:lnTo>
                      <a:pt x="0" y="286187"/>
                    </a:lnTo>
                    <a:close/>
                  </a:path>
                </a:pathLst>
              </a:custGeom>
              <a:solidFill>
                <a:srgbClr val="BE1247"/>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a:ea typeface="宋体"/>
                </a:endParaRPr>
              </a:p>
            </p:txBody>
          </p:sp>
        </p:grpSp>
        <p:grpSp>
          <p:nvGrpSpPr>
            <p:cNvPr id="8" name="组合 67"/>
            <p:cNvGrpSpPr/>
            <p:nvPr/>
          </p:nvGrpSpPr>
          <p:grpSpPr>
            <a:xfrm>
              <a:off x="1936264" y="2434444"/>
              <a:ext cx="2300504" cy="923013"/>
              <a:chOff x="1947553" y="2434442"/>
              <a:chExt cx="2300504" cy="923012"/>
            </a:xfrm>
          </p:grpSpPr>
          <p:sp>
            <p:nvSpPr>
              <p:cNvPr id="21" name="任意多边形 20"/>
              <p:cNvSpPr/>
              <p:nvPr/>
            </p:nvSpPr>
            <p:spPr>
              <a:xfrm>
                <a:off x="2477955" y="2436073"/>
                <a:ext cx="739896" cy="921381"/>
              </a:xfrm>
              <a:custGeom>
                <a:avLst/>
                <a:gdLst>
                  <a:gd name="connsiteX0" fmla="*/ 0 w 739896"/>
                  <a:gd name="connsiteY0" fmla="*/ 600294 h 921381"/>
                  <a:gd name="connsiteX1" fmla="*/ 41880 w 739896"/>
                  <a:gd name="connsiteY1" fmla="*/ 921381 h 921381"/>
                  <a:gd name="connsiteX2" fmla="*/ 739896 w 739896"/>
                  <a:gd name="connsiteY2" fmla="*/ 293167 h 921381"/>
                  <a:gd name="connsiteX3" fmla="*/ 704995 w 739896"/>
                  <a:gd name="connsiteY3" fmla="*/ 0 h 921381"/>
                  <a:gd name="connsiteX4" fmla="*/ 0 w 739896"/>
                  <a:gd name="connsiteY4" fmla="*/ 600294 h 921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96" h="921381">
                    <a:moveTo>
                      <a:pt x="0" y="600294"/>
                    </a:moveTo>
                    <a:lnTo>
                      <a:pt x="41880" y="921381"/>
                    </a:lnTo>
                    <a:lnTo>
                      <a:pt x="739896" y="293167"/>
                    </a:lnTo>
                    <a:lnTo>
                      <a:pt x="704995" y="0"/>
                    </a:lnTo>
                    <a:lnTo>
                      <a:pt x="0" y="600294"/>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2" name="任意多边形 21"/>
              <p:cNvSpPr/>
              <p:nvPr/>
            </p:nvSpPr>
            <p:spPr>
              <a:xfrm>
                <a:off x="1947553" y="2541319"/>
                <a:ext cx="570016" cy="807523"/>
              </a:xfrm>
              <a:custGeom>
                <a:avLst/>
                <a:gdLst>
                  <a:gd name="connsiteX0" fmla="*/ 0 w 570016"/>
                  <a:gd name="connsiteY0" fmla="*/ 0 h 807523"/>
                  <a:gd name="connsiteX1" fmla="*/ 47502 w 570016"/>
                  <a:gd name="connsiteY1" fmla="*/ 308759 h 807523"/>
                  <a:gd name="connsiteX2" fmla="*/ 570016 w 570016"/>
                  <a:gd name="connsiteY2" fmla="*/ 807523 h 807523"/>
                  <a:gd name="connsiteX3" fmla="*/ 534390 w 570016"/>
                  <a:gd name="connsiteY3" fmla="*/ 510639 h 807523"/>
                  <a:gd name="connsiteX4" fmla="*/ 0 w 570016"/>
                  <a:gd name="connsiteY4" fmla="*/ 0 h 807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016" h="807523">
                    <a:moveTo>
                      <a:pt x="0" y="0"/>
                    </a:moveTo>
                    <a:lnTo>
                      <a:pt x="47502" y="308759"/>
                    </a:lnTo>
                    <a:lnTo>
                      <a:pt x="570016" y="807523"/>
                    </a:lnTo>
                    <a:lnTo>
                      <a:pt x="534390" y="510639"/>
                    </a:lnTo>
                    <a:lnTo>
                      <a:pt x="0" y="0"/>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3" name="任意多边形 22"/>
              <p:cNvSpPr/>
              <p:nvPr/>
            </p:nvSpPr>
            <p:spPr>
              <a:xfrm>
                <a:off x="1947553" y="2434442"/>
                <a:ext cx="2280063" cy="605641"/>
              </a:xfrm>
              <a:custGeom>
                <a:avLst/>
                <a:gdLst>
                  <a:gd name="connsiteX0" fmla="*/ 1995055 w 2280063"/>
                  <a:gd name="connsiteY0" fmla="*/ 605641 h 605641"/>
                  <a:gd name="connsiteX1" fmla="*/ 760021 w 2280063"/>
                  <a:gd name="connsiteY1" fmla="*/ 403761 h 605641"/>
                  <a:gd name="connsiteX2" fmla="*/ 534390 w 2280063"/>
                  <a:gd name="connsiteY2" fmla="*/ 605641 h 605641"/>
                  <a:gd name="connsiteX3" fmla="*/ 0 w 2280063"/>
                  <a:gd name="connsiteY3" fmla="*/ 106877 h 605641"/>
                  <a:gd name="connsiteX4" fmla="*/ 1246909 w 2280063"/>
                  <a:gd name="connsiteY4" fmla="*/ 0 h 605641"/>
                  <a:gd name="connsiteX5" fmla="*/ 1092530 w 2280063"/>
                  <a:gd name="connsiteY5" fmla="*/ 118753 h 605641"/>
                  <a:gd name="connsiteX6" fmla="*/ 2280063 w 2280063"/>
                  <a:gd name="connsiteY6" fmla="*/ 308758 h 605641"/>
                  <a:gd name="connsiteX7" fmla="*/ 1995055 w 2280063"/>
                  <a:gd name="connsiteY7" fmla="*/ 605641 h 6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063" h="605641">
                    <a:moveTo>
                      <a:pt x="1995055" y="605641"/>
                    </a:moveTo>
                    <a:lnTo>
                      <a:pt x="760021" y="403761"/>
                    </a:lnTo>
                    <a:lnTo>
                      <a:pt x="534390" y="605641"/>
                    </a:lnTo>
                    <a:lnTo>
                      <a:pt x="0" y="106877"/>
                    </a:lnTo>
                    <a:lnTo>
                      <a:pt x="1246909" y="0"/>
                    </a:lnTo>
                    <a:lnTo>
                      <a:pt x="1092530" y="118753"/>
                    </a:lnTo>
                    <a:lnTo>
                      <a:pt x="2280063" y="308758"/>
                    </a:lnTo>
                    <a:lnTo>
                      <a:pt x="1995055" y="605641"/>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4" name="任意多边形 23"/>
              <p:cNvSpPr/>
              <p:nvPr/>
            </p:nvSpPr>
            <p:spPr>
              <a:xfrm>
                <a:off x="2708299" y="2833429"/>
                <a:ext cx="1270388" cy="495590"/>
              </a:xfrm>
              <a:custGeom>
                <a:avLst/>
                <a:gdLst>
                  <a:gd name="connsiteX0" fmla="*/ 0 w 1270388"/>
                  <a:gd name="connsiteY0" fmla="*/ 0 h 495591"/>
                  <a:gd name="connsiteX1" fmla="*/ 27921 w 1270388"/>
                  <a:gd name="connsiteY1" fmla="*/ 314107 h 495591"/>
                  <a:gd name="connsiteX2" fmla="*/ 1270388 w 1270388"/>
                  <a:gd name="connsiteY2" fmla="*/ 495591 h 495591"/>
                  <a:gd name="connsiteX3" fmla="*/ 1242467 w 1270388"/>
                  <a:gd name="connsiteY3" fmla="*/ 202425 h 495591"/>
                  <a:gd name="connsiteX4" fmla="*/ 0 w 1270388"/>
                  <a:gd name="connsiteY4" fmla="*/ 0 h 495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388" h="495591">
                    <a:moveTo>
                      <a:pt x="0" y="0"/>
                    </a:moveTo>
                    <a:lnTo>
                      <a:pt x="27921" y="314107"/>
                    </a:lnTo>
                    <a:lnTo>
                      <a:pt x="1270388" y="495591"/>
                    </a:lnTo>
                    <a:lnTo>
                      <a:pt x="1242467" y="202425"/>
                    </a:lnTo>
                    <a:lnTo>
                      <a:pt x="0" y="0"/>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5" name="任意多边形 24"/>
              <p:cNvSpPr/>
              <p:nvPr/>
            </p:nvSpPr>
            <p:spPr>
              <a:xfrm>
                <a:off x="3933950" y="2737263"/>
                <a:ext cx="314107" cy="613212"/>
              </a:xfrm>
              <a:custGeom>
                <a:avLst/>
                <a:gdLst>
                  <a:gd name="connsiteX0" fmla="*/ 0 w 314107"/>
                  <a:gd name="connsiteY0" fmla="*/ 286187 h 579353"/>
                  <a:gd name="connsiteX1" fmla="*/ 34901 w 314107"/>
                  <a:gd name="connsiteY1" fmla="*/ 579353 h 579353"/>
                  <a:gd name="connsiteX2" fmla="*/ 314107 w 314107"/>
                  <a:gd name="connsiteY2" fmla="*/ 286187 h 579353"/>
                  <a:gd name="connsiteX3" fmla="*/ 293167 w 314107"/>
                  <a:gd name="connsiteY3" fmla="*/ 0 h 579353"/>
                  <a:gd name="connsiteX4" fmla="*/ 0 w 314107"/>
                  <a:gd name="connsiteY4" fmla="*/ 286187 h 57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07" h="579353">
                    <a:moveTo>
                      <a:pt x="0" y="286187"/>
                    </a:moveTo>
                    <a:lnTo>
                      <a:pt x="34901" y="579353"/>
                    </a:lnTo>
                    <a:lnTo>
                      <a:pt x="314107" y="286187"/>
                    </a:lnTo>
                    <a:lnTo>
                      <a:pt x="293167" y="0"/>
                    </a:lnTo>
                    <a:lnTo>
                      <a:pt x="0" y="286187"/>
                    </a:lnTo>
                    <a:close/>
                  </a:path>
                </a:pathLst>
              </a:custGeom>
              <a:solidFill>
                <a:sysClr val="window" lastClr="FFFFFF">
                  <a:lumMod val="85000"/>
                </a:sysClr>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a:ea typeface="宋体"/>
                </a:endParaRPr>
              </a:p>
            </p:txBody>
          </p:sp>
        </p:grpSp>
        <p:sp>
          <p:nvSpPr>
            <p:cNvPr id="9" name="椭圆 8"/>
            <p:cNvSpPr/>
            <p:nvPr/>
          </p:nvSpPr>
          <p:spPr>
            <a:xfrm>
              <a:off x="3726282" y="3006748"/>
              <a:ext cx="1691436" cy="799307"/>
            </a:xfrm>
            <a:prstGeom prst="ellipse">
              <a:avLst/>
            </a:pr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10800000" scaled="1"/>
              <a:tileRect/>
            </a:gradFill>
            <a:ln w="25400" cap="flat" cmpd="sng" algn="ctr">
              <a:noFill/>
              <a:prstDash val="solid"/>
            </a:ln>
            <a:effectLst/>
            <a:sp3d prstMaterial="matte"/>
          </p:spPr>
          <p:txBody>
            <a:bodyPr rtlCol="0" anchor="ctr"/>
            <a:lstStyle/>
            <a:p>
              <a:pPr algn="ctr">
                <a:defRPr/>
              </a:pPr>
              <a:endParaRPr lang="zh-CN" altLang="en-US" kern="0">
                <a:solidFill>
                  <a:prstClr val="white"/>
                </a:solidFill>
                <a:latin typeface="Calibri"/>
                <a:ea typeface="宋体"/>
              </a:endParaRPr>
            </a:p>
          </p:txBody>
        </p:sp>
        <p:grpSp>
          <p:nvGrpSpPr>
            <p:cNvPr id="10" name="组合 69"/>
            <p:cNvGrpSpPr/>
            <p:nvPr/>
          </p:nvGrpSpPr>
          <p:grpSpPr>
            <a:xfrm>
              <a:off x="1527915" y="3188684"/>
              <a:ext cx="2861956" cy="2208813"/>
              <a:chOff x="1629516" y="3177392"/>
              <a:chExt cx="2861956" cy="2208811"/>
            </a:xfrm>
          </p:grpSpPr>
          <p:sp>
            <p:nvSpPr>
              <p:cNvPr id="18" name="任意多边形 17"/>
              <p:cNvSpPr/>
              <p:nvPr/>
            </p:nvSpPr>
            <p:spPr>
              <a:xfrm>
                <a:off x="3375191" y="3438648"/>
                <a:ext cx="1116281" cy="1199408"/>
              </a:xfrm>
              <a:custGeom>
                <a:avLst/>
                <a:gdLst>
                  <a:gd name="connsiteX0" fmla="*/ 1104405 w 1116281"/>
                  <a:gd name="connsiteY0" fmla="*/ 0 h 1199408"/>
                  <a:gd name="connsiteX1" fmla="*/ 1116281 w 1116281"/>
                  <a:gd name="connsiteY1" fmla="*/ 332509 h 1199408"/>
                  <a:gd name="connsiteX2" fmla="*/ 166255 w 1116281"/>
                  <a:gd name="connsiteY2" fmla="*/ 1104405 h 1199408"/>
                  <a:gd name="connsiteX3" fmla="*/ 47502 w 1116281"/>
                  <a:gd name="connsiteY3" fmla="*/ 1199408 h 1199408"/>
                  <a:gd name="connsiteX4" fmla="*/ 0 w 1116281"/>
                  <a:gd name="connsiteY4" fmla="*/ 831273 h 1199408"/>
                  <a:gd name="connsiteX5" fmla="*/ 1104405 w 1116281"/>
                  <a:gd name="connsiteY5" fmla="*/ 0 h 11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81" h="1199408">
                    <a:moveTo>
                      <a:pt x="1104405" y="0"/>
                    </a:moveTo>
                    <a:lnTo>
                      <a:pt x="1116281" y="332509"/>
                    </a:lnTo>
                    <a:lnTo>
                      <a:pt x="166255" y="1104405"/>
                    </a:lnTo>
                    <a:lnTo>
                      <a:pt x="47502" y="1199408"/>
                    </a:lnTo>
                    <a:lnTo>
                      <a:pt x="0" y="831273"/>
                    </a:lnTo>
                    <a:lnTo>
                      <a:pt x="1104405" y="0"/>
                    </a:lnTo>
                    <a:close/>
                  </a:path>
                </a:pathLst>
              </a:custGeom>
              <a:gradFill flip="none" rotWithShape="1">
                <a:gsLst>
                  <a:gs pos="0">
                    <a:srgbClr val="BE1247"/>
                  </a:gs>
                  <a:gs pos="27000">
                    <a:srgbClr val="D2144F"/>
                  </a:gs>
                  <a:gs pos="66000">
                    <a:srgbClr val="F87477"/>
                  </a:gs>
                  <a:gs pos="100000">
                    <a:srgbClr val="FA9496"/>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9" name="任意多边形 18"/>
              <p:cNvSpPr/>
              <p:nvPr/>
            </p:nvSpPr>
            <p:spPr>
              <a:xfrm>
                <a:off x="1629516" y="4436177"/>
                <a:ext cx="2078182" cy="950026"/>
              </a:xfrm>
              <a:custGeom>
                <a:avLst/>
                <a:gdLst>
                  <a:gd name="connsiteX0" fmla="*/ 0 w 2078182"/>
                  <a:gd name="connsiteY0" fmla="*/ 558140 h 950026"/>
                  <a:gd name="connsiteX1" fmla="*/ 118754 w 2078182"/>
                  <a:gd name="connsiteY1" fmla="*/ 950026 h 950026"/>
                  <a:gd name="connsiteX2" fmla="*/ 2078182 w 2078182"/>
                  <a:gd name="connsiteY2" fmla="*/ 356259 h 950026"/>
                  <a:gd name="connsiteX3" fmla="*/ 2066307 w 2078182"/>
                  <a:gd name="connsiteY3" fmla="*/ 0 h 950026"/>
                  <a:gd name="connsiteX4" fmla="*/ 0 w 2078182"/>
                  <a:gd name="connsiteY4" fmla="*/ 558140 h 950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82" h="950026">
                    <a:moveTo>
                      <a:pt x="0" y="558140"/>
                    </a:moveTo>
                    <a:lnTo>
                      <a:pt x="118754" y="950026"/>
                    </a:lnTo>
                    <a:lnTo>
                      <a:pt x="2078182" y="356259"/>
                    </a:lnTo>
                    <a:lnTo>
                      <a:pt x="2066307" y="0"/>
                    </a:lnTo>
                    <a:lnTo>
                      <a:pt x="0" y="558140"/>
                    </a:lnTo>
                    <a:close/>
                  </a:path>
                </a:pathLst>
              </a:custGeom>
              <a:gradFill flip="none" rotWithShape="1">
                <a:gsLst>
                  <a:gs pos="0">
                    <a:srgbClr val="BE1247"/>
                  </a:gs>
                  <a:gs pos="27000">
                    <a:srgbClr val="D2144F"/>
                  </a:gs>
                  <a:gs pos="66000">
                    <a:srgbClr val="F87477"/>
                  </a:gs>
                  <a:gs pos="100000">
                    <a:srgbClr val="FA9496"/>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0" name="任意多边形 19"/>
              <p:cNvSpPr/>
              <p:nvPr/>
            </p:nvSpPr>
            <p:spPr>
              <a:xfrm>
                <a:off x="1641391" y="3177392"/>
                <a:ext cx="2850078" cy="1828800"/>
              </a:xfrm>
              <a:custGeom>
                <a:avLst/>
                <a:gdLst>
                  <a:gd name="connsiteX0" fmla="*/ 0 w 2850078"/>
                  <a:gd name="connsiteY0" fmla="*/ 1828800 h 1828800"/>
                  <a:gd name="connsiteX1" fmla="*/ 843149 w 2850078"/>
                  <a:gd name="connsiteY1" fmla="*/ 581891 h 1828800"/>
                  <a:gd name="connsiteX2" fmla="*/ 1092530 w 2850078"/>
                  <a:gd name="connsiteY2" fmla="*/ 748145 h 1828800"/>
                  <a:gd name="connsiteX3" fmla="*/ 2280063 w 2850078"/>
                  <a:gd name="connsiteY3" fmla="*/ 0 h 1828800"/>
                  <a:gd name="connsiteX4" fmla="*/ 2850078 w 2850078"/>
                  <a:gd name="connsiteY4" fmla="*/ 261257 h 1828800"/>
                  <a:gd name="connsiteX5" fmla="*/ 1733798 w 2850078"/>
                  <a:gd name="connsiteY5" fmla="*/ 1092530 h 1828800"/>
                  <a:gd name="connsiteX6" fmla="*/ 2054432 w 2850078"/>
                  <a:gd name="connsiteY6" fmla="*/ 1258784 h 1828800"/>
                  <a:gd name="connsiteX7" fmla="*/ 0 w 2850078"/>
                  <a:gd name="connsiteY7"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78" h="1828800">
                    <a:moveTo>
                      <a:pt x="0" y="1828800"/>
                    </a:moveTo>
                    <a:lnTo>
                      <a:pt x="843149" y="581891"/>
                    </a:lnTo>
                    <a:lnTo>
                      <a:pt x="1092530" y="748145"/>
                    </a:lnTo>
                    <a:lnTo>
                      <a:pt x="2280063" y="0"/>
                    </a:lnTo>
                    <a:lnTo>
                      <a:pt x="2850078" y="261257"/>
                    </a:lnTo>
                    <a:lnTo>
                      <a:pt x="1733798" y="1092530"/>
                    </a:lnTo>
                    <a:lnTo>
                      <a:pt x="2054432" y="1258784"/>
                    </a:lnTo>
                    <a:lnTo>
                      <a:pt x="0" y="1828800"/>
                    </a:lnTo>
                    <a:close/>
                  </a:path>
                </a:pathLst>
              </a:custGeom>
              <a:gradFill flip="none" rotWithShape="1">
                <a:gsLst>
                  <a:gs pos="0">
                    <a:srgbClr val="BE1247"/>
                  </a:gs>
                  <a:gs pos="27000">
                    <a:srgbClr val="D2144F"/>
                  </a:gs>
                  <a:gs pos="66000">
                    <a:srgbClr val="F87477"/>
                  </a:gs>
                  <a:gs pos="100000">
                    <a:srgbClr val="FA9496"/>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grpSp>
        <p:grpSp>
          <p:nvGrpSpPr>
            <p:cNvPr id="11" name="组合 70"/>
            <p:cNvGrpSpPr/>
            <p:nvPr/>
          </p:nvGrpSpPr>
          <p:grpSpPr>
            <a:xfrm flipH="1">
              <a:off x="4705312" y="3206341"/>
              <a:ext cx="2861955" cy="2208813"/>
              <a:chOff x="1615044" y="3206338"/>
              <a:chExt cx="2861955" cy="2208811"/>
            </a:xfrm>
          </p:grpSpPr>
          <p:sp>
            <p:nvSpPr>
              <p:cNvPr id="15" name="任意多边形 14"/>
              <p:cNvSpPr/>
              <p:nvPr/>
            </p:nvSpPr>
            <p:spPr>
              <a:xfrm>
                <a:off x="3360718" y="3467595"/>
                <a:ext cx="1116281" cy="1199408"/>
              </a:xfrm>
              <a:custGeom>
                <a:avLst/>
                <a:gdLst>
                  <a:gd name="connsiteX0" fmla="*/ 1104405 w 1116281"/>
                  <a:gd name="connsiteY0" fmla="*/ 0 h 1199408"/>
                  <a:gd name="connsiteX1" fmla="*/ 1116281 w 1116281"/>
                  <a:gd name="connsiteY1" fmla="*/ 332509 h 1199408"/>
                  <a:gd name="connsiteX2" fmla="*/ 166255 w 1116281"/>
                  <a:gd name="connsiteY2" fmla="*/ 1104405 h 1199408"/>
                  <a:gd name="connsiteX3" fmla="*/ 47502 w 1116281"/>
                  <a:gd name="connsiteY3" fmla="*/ 1199408 h 1199408"/>
                  <a:gd name="connsiteX4" fmla="*/ 0 w 1116281"/>
                  <a:gd name="connsiteY4" fmla="*/ 831273 h 1199408"/>
                  <a:gd name="connsiteX5" fmla="*/ 1104405 w 1116281"/>
                  <a:gd name="connsiteY5" fmla="*/ 0 h 11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81" h="1199408">
                    <a:moveTo>
                      <a:pt x="1104405" y="0"/>
                    </a:moveTo>
                    <a:lnTo>
                      <a:pt x="1116281" y="332509"/>
                    </a:lnTo>
                    <a:lnTo>
                      <a:pt x="166255" y="1104405"/>
                    </a:lnTo>
                    <a:lnTo>
                      <a:pt x="47502" y="1199408"/>
                    </a:lnTo>
                    <a:lnTo>
                      <a:pt x="0" y="831273"/>
                    </a:lnTo>
                    <a:lnTo>
                      <a:pt x="1104405" y="0"/>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6" name="任意多边形 15"/>
              <p:cNvSpPr/>
              <p:nvPr/>
            </p:nvSpPr>
            <p:spPr>
              <a:xfrm>
                <a:off x="1615044" y="4465123"/>
                <a:ext cx="2078182" cy="950026"/>
              </a:xfrm>
              <a:custGeom>
                <a:avLst/>
                <a:gdLst>
                  <a:gd name="connsiteX0" fmla="*/ 0 w 2078182"/>
                  <a:gd name="connsiteY0" fmla="*/ 558140 h 950026"/>
                  <a:gd name="connsiteX1" fmla="*/ 118754 w 2078182"/>
                  <a:gd name="connsiteY1" fmla="*/ 950026 h 950026"/>
                  <a:gd name="connsiteX2" fmla="*/ 2078182 w 2078182"/>
                  <a:gd name="connsiteY2" fmla="*/ 356259 h 950026"/>
                  <a:gd name="connsiteX3" fmla="*/ 2066307 w 2078182"/>
                  <a:gd name="connsiteY3" fmla="*/ 0 h 950026"/>
                  <a:gd name="connsiteX4" fmla="*/ 0 w 2078182"/>
                  <a:gd name="connsiteY4" fmla="*/ 558140 h 950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82" h="950026">
                    <a:moveTo>
                      <a:pt x="0" y="558140"/>
                    </a:moveTo>
                    <a:lnTo>
                      <a:pt x="118754" y="950026"/>
                    </a:lnTo>
                    <a:lnTo>
                      <a:pt x="2078182" y="356259"/>
                    </a:lnTo>
                    <a:lnTo>
                      <a:pt x="2066307" y="0"/>
                    </a:lnTo>
                    <a:lnTo>
                      <a:pt x="0" y="558140"/>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7" name="任意多边形 16"/>
              <p:cNvSpPr/>
              <p:nvPr/>
            </p:nvSpPr>
            <p:spPr>
              <a:xfrm>
                <a:off x="1626919" y="3206338"/>
                <a:ext cx="2850078" cy="1828800"/>
              </a:xfrm>
              <a:custGeom>
                <a:avLst/>
                <a:gdLst>
                  <a:gd name="connsiteX0" fmla="*/ 0 w 2850078"/>
                  <a:gd name="connsiteY0" fmla="*/ 1828800 h 1828800"/>
                  <a:gd name="connsiteX1" fmla="*/ 843149 w 2850078"/>
                  <a:gd name="connsiteY1" fmla="*/ 581891 h 1828800"/>
                  <a:gd name="connsiteX2" fmla="*/ 1092530 w 2850078"/>
                  <a:gd name="connsiteY2" fmla="*/ 748145 h 1828800"/>
                  <a:gd name="connsiteX3" fmla="*/ 2280063 w 2850078"/>
                  <a:gd name="connsiteY3" fmla="*/ 0 h 1828800"/>
                  <a:gd name="connsiteX4" fmla="*/ 2850078 w 2850078"/>
                  <a:gd name="connsiteY4" fmla="*/ 261257 h 1828800"/>
                  <a:gd name="connsiteX5" fmla="*/ 1733798 w 2850078"/>
                  <a:gd name="connsiteY5" fmla="*/ 1092530 h 1828800"/>
                  <a:gd name="connsiteX6" fmla="*/ 2054432 w 2850078"/>
                  <a:gd name="connsiteY6" fmla="*/ 1258784 h 1828800"/>
                  <a:gd name="connsiteX7" fmla="*/ 0 w 2850078"/>
                  <a:gd name="connsiteY7"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78" h="1828800">
                    <a:moveTo>
                      <a:pt x="0" y="1828800"/>
                    </a:moveTo>
                    <a:lnTo>
                      <a:pt x="843149" y="581891"/>
                    </a:lnTo>
                    <a:lnTo>
                      <a:pt x="1092530" y="748145"/>
                    </a:lnTo>
                    <a:lnTo>
                      <a:pt x="2280063" y="0"/>
                    </a:lnTo>
                    <a:lnTo>
                      <a:pt x="2850078" y="261257"/>
                    </a:lnTo>
                    <a:lnTo>
                      <a:pt x="1733798" y="1092530"/>
                    </a:lnTo>
                    <a:lnTo>
                      <a:pt x="2054432" y="1258784"/>
                    </a:lnTo>
                    <a:lnTo>
                      <a:pt x="0" y="1828800"/>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a:ea typeface="宋体"/>
                </a:endParaRPr>
              </a:p>
            </p:txBody>
          </p:sp>
        </p:grpSp>
        <p:sp>
          <p:nvSpPr>
            <p:cNvPr id="12" name="椭圆 11"/>
            <p:cNvSpPr/>
            <p:nvPr/>
          </p:nvSpPr>
          <p:spPr>
            <a:xfrm>
              <a:off x="3726283" y="2653727"/>
              <a:ext cx="1691436" cy="799307"/>
            </a:xfrm>
            <a:prstGeom prst="ellipse">
              <a:avLst/>
            </a:pr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0" scaled="1"/>
              <a:tileRect/>
            </a:gradFill>
            <a:ln w="3175" cap="flat" cmpd="sng" algn="ctr">
              <a:solidFill>
                <a:sysClr val="window" lastClr="FFFFFF"/>
              </a:solidFill>
              <a:prstDash val="solid"/>
            </a:ln>
            <a:effectLst/>
            <a:sp3d prstMaterial="matte"/>
          </p:spPr>
          <p:txBody>
            <a:bodyPr rtlCol="0" anchor="ctr"/>
            <a:lstStyle/>
            <a:p>
              <a:pPr algn="ctr">
                <a:defRPr/>
              </a:pPr>
              <a:endParaRPr lang="zh-CN" altLang="en-US" kern="0">
                <a:solidFill>
                  <a:prstClr val="white"/>
                </a:solidFill>
                <a:latin typeface="Calibri"/>
                <a:ea typeface="宋体"/>
              </a:endParaRPr>
            </a:p>
          </p:txBody>
        </p:sp>
        <p:sp>
          <p:nvSpPr>
            <p:cNvPr id="13" name="TextBox 12"/>
            <p:cNvSpPr txBox="1">
              <a:spLocks noChangeArrowheads="1"/>
            </p:cNvSpPr>
            <p:nvPr/>
          </p:nvSpPr>
          <p:spPr bwMode="auto">
            <a:xfrm flipH="1">
              <a:off x="3843709" y="2793992"/>
              <a:ext cx="1456584" cy="43405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b="1" kern="0" dirty="0">
                  <a:solidFill>
                    <a:prstClr val="black">
                      <a:lumMod val="75000"/>
                      <a:lumOff val="25000"/>
                    </a:prstClr>
                  </a:solidFill>
                  <a:latin typeface="微软雅黑" pitchFamily="34" charset="-122"/>
                  <a:ea typeface="微软雅黑" pitchFamily="34" charset="-122"/>
                </a:rPr>
                <a:t>添加标题    </a:t>
              </a:r>
              <a:endParaRPr lang="en-US" altLang="zh-CN" sz="1600" b="1" kern="0" dirty="0">
                <a:solidFill>
                  <a:prstClr val="black">
                    <a:lumMod val="75000"/>
                    <a:lumOff val="25000"/>
                  </a:prstClr>
                </a:solidFill>
                <a:latin typeface="微软雅黑" pitchFamily="34" charset="-122"/>
                <a:ea typeface="微软雅黑" pitchFamily="34" charset="-122"/>
              </a:endParaRPr>
            </a:p>
          </p:txBody>
        </p:sp>
        <p:sp>
          <p:nvSpPr>
            <p:cNvPr id="14" name="椭圆 13"/>
            <p:cNvSpPr/>
            <p:nvPr/>
          </p:nvSpPr>
          <p:spPr>
            <a:xfrm>
              <a:off x="3901534" y="2716074"/>
              <a:ext cx="1320060" cy="623808"/>
            </a:xfrm>
            <a:prstGeom prst="ellipse">
              <a:avLst/>
            </a:prstGeom>
            <a:noFill/>
            <a:ln w="3175" cap="flat" cmpd="sng" algn="ctr">
              <a:solidFill>
                <a:sysClr val="windowText" lastClr="000000">
                  <a:lumMod val="75000"/>
                  <a:lumOff val="25000"/>
                </a:sysClr>
              </a:solidFill>
              <a:prstDash val="solid"/>
            </a:ln>
            <a:effectLst/>
            <a:sp3d prstMaterial="matte"/>
          </p:spPr>
          <p:txBody>
            <a:bodyPr rtlCol="0" anchor="ctr"/>
            <a:lstStyle/>
            <a:p>
              <a:pPr algn="ctr">
                <a:defRPr/>
              </a:pPr>
              <a:endParaRPr lang="zh-CN" altLang="en-US" kern="0">
                <a:solidFill>
                  <a:prstClr val="white"/>
                </a:solidFill>
                <a:latin typeface="Calibri"/>
                <a:ea typeface="宋体"/>
              </a:endParaRPr>
            </a:p>
          </p:txBody>
        </p:sp>
      </p:grpSp>
      <p:sp>
        <p:nvSpPr>
          <p:cNvPr id="34" name="TextBox 11"/>
          <p:cNvSpPr txBox="1">
            <a:spLocks noChangeArrowheads="1"/>
          </p:cNvSpPr>
          <p:nvPr/>
        </p:nvSpPr>
        <p:spPr bwMode="auto">
          <a:xfrm rot="20625269" flipH="1">
            <a:off x="1251839" y="3018171"/>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prstClr val="white"/>
                </a:solidFill>
                <a:latin typeface="微软雅黑" pitchFamily="34" charset="-122"/>
                <a:ea typeface="微软雅黑" pitchFamily="34" charset="-122"/>
              </a:rPr>
              <a:t>添加标题    </a:t>
            </a:r>
            <a:endParaRPr lang="en-US" altLang="zh-CN" sz="1600" b="1" kern="0" dirty="0">
              <a:solidFill>
                <a:prstClr val="white"/>
              </a:solidFill>
              <a:latin typeface="微软雅黑" pitchFamily="34" charset="-122"/>
              <a:ea typeface="微软雅黑" pitchFamily="34" charset="-122"/>
            </a:endParaRPr>
          </a:p>
        </p:txBody>
      </p:sp>
      <p:sp>
        <p:nvSpPr>
          <p:cNvPr id="35" name="TextBox 11"/>
          <p:cNvSpPr txBox="1">
            <a:spLocks noChangeArrowheads="1"/>
          </p:cNvSpPr>
          <p:nvPr/>
        </p:nvSpPr>
        <p:spPr bwMode="auto">
          <a:xfrm rot="895674" flipH="1">
            <a:off x="4094732" y="3030579"/>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600" b="1" kern="0" dirty="0">
                <a:solidFill>
                  <a:prstClr val="white"/>
                </a:solidFill>
                <a:latin typeface="微软雅黑" pitchFamily="34" charset="-122"/>
                <a:ea typeface="微软雅黑" pitchFamily="34" charset="-122"/>
              </a:rPr>
              <a:t>添加标题    </a:t>
            </a:r>
            <a:endParaRPr lang="en-US" altLang="zh-CN" sz="1600" b="1" kern="0" dirty="0">
              <a:solidFill>
                <a:prstClr val="white"/>
              </a:solidFill>
              <a:latin typeface="微软雅黑" pitchFamily="34" charset="-122"/>
              <a:ea typeface="微软雅黑" pitchFamily="34" charset="-122"/>
            </a:endParaRPr>
          </a:p>
        </p:txBody>
      </p:sp>
      <p:sp>
        <p:nvSpPr>
          <p:cNvPr id="36" name="TextBox 11"/>
          <p:cNvSpPr txBox="1">
            <a:spLocks noChangeArrowheads="1"/>
          </p:cNvSpPr>
          <p:nvPr/>
        </p:nvSpPr>
        <p:spPr bwMode="auto">
          <a:xfrm rot="21097764" flipH="1">
            <a:off x="3733191" y="1662785"/>
            <a:ext cx="1456585" cy="311621"/>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400" b="1" kern="0" dirty="0">
                <a:solidFill>
                  <a:prstClr val="white"/>
                </a:solidFill>
                <a:latin typeface="微软雅黑" pitchFamily="34" charset="-122"/>
                <a:ea typeface="微软雅黑" pitchFamily="34" charset="-122"/>
              </a:rPr>
              <a:t>添加标题    </a:t>
            </a:r>
            <a:endParaRPr lang="en-US" altLang="zh-CN" sz="1400" b="1" kern="0" dirty="0">
              <a:solidFill>
                <a:prstClr val="white"/>
              </a:solidFill>
              <a:latin typeface="微软雅黑" pitchFamily="34" charset="-122"/>
              <a:ea typeface="微软雅黑" pitchFamily="34" charset="-122"/>
            </a:endParaRPr>
          </a:p>
        </p:txBody>
      </p:sp>
      <p:sp>
        <p:nvSpPr>
          <p:cNvPr id="37" name="TextBox 11"/>
          <p:cNvSpPr txBox="1">
            <a:spLocks noChangeArrowheads="1"/>
          </p:cNvSpPr>
          <p:nvPr/>
        </p:nvSpPr>
        <p:spPr bwMode="auto">
          <a:xfrm rot="518893" flipH="1">
            <a:off x="1606524" y="1655840"/>
            <a:ext cx="1456585" cy="311621"/>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b="1" kern="0" dirty="0">
                <a:solidFill>
                  <a:prstClr val="white"/>
                </a:solidFill>
                <a:latin typeface="微软雅黑" pitchFamily="34" charset="-122"/>
                <a:ea typeface="微软雅黑" pitchFamily="34" charset="-122"/>
              </a:rPr>
              <a:t>添加标题    </a:t>
            </a:r>
            <a:endParaRPr lang="en-US" altLang="zh-CN" sz="1400" b="1" kern="0" dirty="0">
              <a:solidFill>
                <a:prstClr val="white"/>
              </a:solidFill>
              <a:latin typeface="微软雅黑" pitchFamily="34" charset="-122"/>
              <a:ea typeface="微软雅黑" pitchFamily="34" charset="-122"/>
            </a:endParaRPr>
          </a:p>
        </p:txBody>
      </p:sp>
      <p:sp>
        <p:nvSpPr>
          <p:cNvPr id="38" name="TextBox 11"/>
          <p:cNvSpPr txBox="1">
            <a:spLocks noChangeArrowheads="1"/>
          </p:cNvSpPr>
          <p:nvPr/>
        </p:nvSpPr>
        <p:spPr bwMode="auto">
          <a:xfrm flipH="1">
            <a:off x="3272625" y="1117231"/>
            <a:ext cx="353939" cy="670935"/>
          </a:xfrm>
          <a:prstGeom prst="rect">
            <a:avLst/>
          </a:prstGeom>
          <a:noFill/>
          <a:ln>
            <a:noFill/>
          </a:ln>
          <a:effectLst/>
          <a:extLst/>
        </p:spPr>
        <p:txBody>
          <a:bodyPr vert="eaVert" wrap="square" lIns="91438" tIns="45719" rIns="91438" bIns="45719"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100" b="1" kern="0" dirty="0">
                <a:solidFill>
                  <a:prstClr val="black">
                    <a:lumMod val="75000"/>
                    <a:lumOff val="25000"/>
                  </a:prstClr>
                </a:solidFill>
                <a:latin typeface="微软雅黑" pitchFamily="34" charset="-122"/>
                <a:ea typeface="微软雅黑" pitchFamily="34" charset="-122"/>
              </a:rPr>
              <a:t>添加标题    </a:t>
            </a:r>
            <a:endParaRPr lang="en-US" altLang="zh-CN" sz="1100" b="1" kern="0" dirty="0">
              <a:solidFill>
                <a:prstClr val="black">
                  <a:lumMod val="75000"/>
                  <a:lumOff val="25000"/>
                </a:prstClr>
              </a:solidFill>
              <a:latin typeface="微软雅黑" pitchFamily="34" charset="-122"/>
              <a:ea typeface="微软雅黑" pitchFamily="34" charset="-122"/>
            </a:endParaRPr>
          </a:p>
        </p:txBody>
      </p:sp>
      <p:sp>
        <p:nvSpPr>
          <p:cNvPr id="39" name="Rectangle 46"/>
          <p:cNvSpPr>
            <a:spLocks noChangeArrowheads="1"/>
          </p:cNvSpPr>
          <p:nvPr/>
        </p:nvSpPr>
        <p:spPr bwMode="auto">
          <a:xfrm>
            <a:off x="948028" y="3973001"/>
            <a:ext cx="51970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9" rIns="91438" bIns="45719">
            <a:spAutoFit/>
          </a:bodyPr>
          <a:lstStyle/>
          <a:p>
            <a:pPr algn="ctr"/>
            <a:r>
              <a:rPr lang="zh-CN" altLang="en-US" sz="1200" dirty="0">
                <a:solidFill>
                  <a:srgbClr val="000000"/>
                </a:solidFill>
                <a:latin typeface="+mn-ea"/>
                <a:cs typeface="Arial" charset="0"/>
              </a:rPr>
              <a:t>点击输入相关文字内容点击输入相关文字内容点击输入相关文字内容点击输入相关文字内容点击输入相关文字内容点击输入相关文字内容点击输入相关文字内容</a:t>
            </a:r>
            <a:endParaRPr lang="en-US" altLang="zh-CN" sz="1200" dirty="0">
              <a:solidFill>
                <a:srgbClr val="000000"/>
              </a:solidFill>
              <a:latin typeface="+mn-ea"/>
              <a:cs typeface="Arial" charset="0"/>
            </a:endParaRPr>
          </a:p>
          <a:p>
            <a:pPr algn="ctr"/>
            <a:endParaRPr lang="en-US" altLang="zh-CN" sz="1200" dirty="0">
              <a:solidFill>
                <a:srgbClr val="000000"/>
              </a:solidFill>
              <a:latin typeface="+mn-ea"/>
              <a:cs typeface="Arial" charset="0"/>
            </a:endParaRPr>
          </a:p>
        </p:txBody>
      </p:sp>
      <p:pic>
        <p:nvPicPr>
          <p:cNvPr id="40" name="图片 19" descr="iecool.com_019-[转换].png"/>
          <p:cNvPicPr>
            <a:picLocks noChangeAspect="1"/>
          </p:cNvPicPr>
          <p:nvPr/>
        </p:nvPicPr>
        <p:blipFill>
          <a:blip r:embed="rId3">
            <a:extLst>
              <a:ext uri="{28A0092B-C50C-407E-A947-70E740481C1C}">
                <a14:useLocalDpi xmlns:a14="http://schemas.microsoft.com/office/drawing/2010/main" val="0"/>
              </a:ext>
            </a:extLst>
          </a:blip>
          <a:srcRect l="69658" b="51042"/>
          <a:stretch>
            <a:fillRect/>
          </a:stretch>
        </p:blipFill>
        <p:spPr bwMode="auto">
          <a:xfrm>
            <a:off x="5813822" y="1693909"/>
            <a:ext cx="2214563"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3874755109"/>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7"/>
                                        </p:tgtEl>
                                        <p:attrNameLst>
                                          <p:attrName>ppt_y</p:attrName>
                                        </p:attrNameLst>
                                      </p:cBhvr>
                                      <p:tavLst>
                                        <p:tav tm="0">
                                          <p:val>
                                            <p:strVal val="#ppt_y"/>
                                          </p:val>
                                        </p:tav>
                                        <p:tav tm="100000">
                                          <p:val>
                                            <p:strVal val="#ppt_y"/>
                                          </p:val>
                                        </p:tav>
                                      </p:tavLst>
                                    </p:anim>
                                    <p:anim calcmode="lin" valueType="num">
                                      <p:cBhvr>
                                        <p:cTn id="2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7"/>
                                        </p:tgtEl>
                                      </p:cBhvr>
                                    </p:animEffect>
                                  </p:childTnLst>
                                </p:cTn>
                              </p:par>
                            </p:childTnLst>
                          </p:cTn>
                        </p:par>
                        <p:par>
                          <p:cTn id="23" fill="hold">
                            <p:stCondLst>
                              <p:cond delay="16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8"/>
                                        </p:tgtEl>
                                        <p:attrNameLst>
                                          <p:attrName>ppt_y</p:attrName>
                                        </p:attrNameLst>
                                      </p:cBhvr>
                                      <p:tavLst>
                                        <p:tav tm="0">
                                          <p:val>
                                            <p:strVal val="#ppt_y"/>
                                          </p:val>
                                        </p:tav>
                                        <p:tav tm="100000">
                                          <p:val>
                                            <p:strVal val="#ppt_y"/>
                                          </p:val>
                                        </p:tav>
                                      </p:tavLst>
                                    </p:anim>
                                    <p:anim calcmode="lin" valueType="num">
                                      <p:cBhvr>
                                        <p:cTn id="28"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8"/>
                                        </p:tgtEl>
                                      </p:cBhvr>
                                    </p:animEffect>
                                  </p:childTnLst>
                                </p:cTn>
                              </p:par>
                            </p:childTnLst>
                          </p:cTn>
                        </p:par>
                        <p:par>
                          <p:cTn id="31" fill="hold">
                            <p:stCondLst>
                              <p:cond delay="23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6"/>
                                        </p:tgtEl>
                                        <p:attrNameLst>
                                          <p:attrName>ppt_y</p:attrName>
                                        </p:attrNameLst>
                                      </p:cBhvr>
                                      <p:tavLst>
                                        <p:tav tm="0">
                                          <p:val>
                                            <p:strVal val="#ppt_y"/>
                                          </p:val>
                                        </p:tav>
                                        <p:tav tm="100000">
                                          <p:val>
                                            <p:strVal val="#ppt_y"/>
                                          </p:val>
                                        </p:tav>
                                      </p:tavLst>
                                    </p:anim>
                                    <p:anim calcmode="lin" valueType="num">
                                      <p:cBhvr>
                                        <p:cTn id="36"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6"/>
                                        </p:tgtEl>
                                      </p:cBhvr>
                                    </p:animEffect>
                                  </p:childTnLst>
                                </p:cTn>
                              </p:par>
                            </p:childTnLst>
                          </p:cTn>
                        </p:par>
                        <p:par>
                          <p:cTn id="39" fill="hold">
                            <p:stCondLst>
                              <p:cond delay="29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5"/>
                                        </p:tgtEl>
                                        <p:attrNameLst>
                                          <p:attrName>ppt_y</p:attrName>
                                        </p:attrNameLst>
                                      </p:cBhvr>
                                      <p:tavLst>
                                        <p:tav tm="0">
                                          <p:val>
                                            <p:strVal val="#ppt_y"/>
                                          </p:val>
                                        </p:tav>
                                        <p:tav tm="100000">
                                          <p:val>
                                            <p:strVal val="#ppt_y"/>
                                          </p:val>
                                        </p:tav>
                                      </p:tavLst>
                                    </p:anim>
                                    <p:anim calcmode="lin" valueType="num">
                                      <p:cBhvr>
                                        <p:cTn id="4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5"/>
                                        </p:tgtEl>
                                      </p:cBhvr>
                                    </p:animEffect>
                                  </p:childTnLst>
                                </p:cTn>
                              </p:par>
                            </p:childTnLst>
                          </p:cTn>
                        </p:par>
                        <p:par>
                          <p:cTn id="47" fill="hold">
                            <p:stCondLst>
                              <p:cond delay="36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4"/>
                                        </p:tgtEl>
                                        <p:attrNameLst>
                                          <p:attrName>ppt_y</p:attrName>
                                        </p:attrNameLst>
                                      </p:cBhvr>
                                      <p:tavLst>
                                        <p:tav tm="0">
                                          <p:val>
                                            <p:strVal val="#ppt_y"/>
                                          </p:val>
                                        </p:tav>
                                        <p:tav tm="100000">
                                          <p:val>
                                            <p:strVal val="#ppt_y"/>
                                          </p:val>
                                        </p:tav>
                                      </p:tavLst>
                                    </p:anim>
                                    <p:anim calcmode="lin" valueType="num">
                                      <p:cBhvr>
                                        <p:cTn id="52"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4"/>
                                        </p:tgtEl>
                                      </p:cBhvr>
                                    </p:animEffect>
                                  </p:childTnLst>
                                </p:cTn>
                              </p:par>
                            </p:childTnLst>
                          </p:cTn>
                        </p:par>
                        <p:par>
                          <p:cTn id="55" fill="hold">
                            <p:stCondLst>
                              <p:cond delay="425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39"/>
                                        </p:tgtEl>
                                        <p:attrNameLst>
                                          <p:attrName>style.visibility</p:attrName>
                                        </p:attrNameLst>
                                      </p:cBhvr>
                                      <p:to>
                                        <p:strVal val="visible"/>
                                      </p:to>
                                    </p:set>
                                    <p:anim calcmode="discrete" valueType="clr">
                                      <p:cBhvr override="childStyle">
                                        <p:cTn id="58" dur="80"/>
                                        <p:tgtEl>
                                          <p:spTgt spid="39"/>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39"/>
                                        </p:tgtEl>
                                        <p:attrNameLst>
                                          <p:attrName>fillcolor</p:attrName>
                                        </p:attrNameLst>
                                      </p:cBhvr>
                                      <p:tavLst>
                                        <p:tav tm="0">
                                          <p:val>
                                            <p:clrVal>
                                              <a:schemeClr val="accent2"/>
                                            </p:clrVal>
                                          </p:val>
                                        </p:tav>
                                        <p:tav tm="50000">
                                          <p:val>
                                            <p:clrVal>
                                              <a:schemeClr val="hlink"/>
                                            </p:clrVal>
                                          </p:val>
                                        </p:tav>
                                      </p:tavLst>
                                    </p:anim>
                                    <p:set>
                                      <p:cBhvr>
                                        <p:cTn id="60" dur="80"/>
                                        <p:tgtEl>
                                          <p:spTgt spid="39"/>
                                        </p:tgtEl>
                                        <p:attrNameLst>
                                          <p:attrName>fill.type</p:attrName>
                                        </p:attrNameLst>
                                      </p:cBhvr>
                                      <p:to>
                                        <p:strVal val="solid"/>
                                      </p:to>
                                    </p:set>
                                  </p:childTnLst>
                                </p:cTn>
                              </p:par>
                            </p:childTnLst>
                          </p:cTn>
                        </p:par>
                        <p:par>
                          <p:cTn id="61" fill="hold">
                            <p:stCondLst>
                              <p:cond delay="7090"/>
                            </p:stCondLst>
                            <p:childTnLst>
                              <p:par>
                                <p:cTn id="62" presetID="15"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1000" fill="hold"/>
                                        <p:tgtEl>
                                          <p:spTgt spid="40"/>
                                        </p:tgtEl>
                                        <p:attrNameLst>
                                          <p:attrName>ppt_w</p:attrName>
                                        </p:attrNameLst>
                                      </p:cBhvr>
                                      <p:tavLst>
                                        <p:tav tm="0">
                                          <p:val>
                                            <p:fltVal val="0"/>
                                          </p:val>
                                        </p:tav>
                                        <p:tav tm="100000">
                                          <p:val>
                                            <p:strVal val="#ppt_w"/>
                                          </p:val>
                                        </p:tav>
                                      </p:tavLst>
                                    </p:anim>
                                    <p:anim calcmode="lin" valueType="num">
                                      <p:cBhvr>
                                        <p:cTn id="65" dur="1000" fill="hold"/>
                                        <p:tgtEl>
                                          <p:spTgt spid="40"/>
                                        </p:tgtEl>
                                        <p:attrNameLst>
                                          <p:attrName>ppt_h</p:attrName>
                                        </p:attrNameLst>
                                      </p:cBhvr>
                                      <p:tavLst>
                                        <p:tav tm="0">
                                          <p:val>
                                            <p:fltVal val="0"/>
                                          </p:val>
                                        </p:tav>
                                        <p:tav tm="100000">
                                          <p:val>
                                            <p:strVal val="#ppt_h"/>
                                          </p:val>
                                        </p:tav>
                                      </p:tavLst>
                                    </p:anim>
                                    <p:anim calcmode="lin" valueType="num">
                                      <p:cBhvr>
                                        <p:cTn id="66"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8"/>
            <a:chOff x="0" y="1"/>
            <a:chExt cx="9144000" cy="5143498"/>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grpSp>
      <p:sp>
        <p:nvSpPr>
          <p:cNvPr id="22" name="文本框 21"/>
          <p:cNvSpPr txBox="1"/>
          <p:nvPr/>
        </p:nvSpPr>
        <p:spPr>
          <a:xfrm>
            <a:off x="2105430" y="1510726"/>
            <a:ext cx="1826141"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第四部分</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74325" y="2177881"/>
            <a:ext cx="4288353" cy="584775"/>
          </a:xfrm>
          <a:prstGeom prst="rect">
            <a:avLst/>
          </a:prstGeom>
          <a:noFill/>
        </p:spPr>
        <p:txBody>
          <a:bodyPr wrap="none" rtlCol="0">
            <a:spAutoFit/>
          </a:bodyPr>
          <a:lstStyle/>
          <a:p>
            <a:r>
              <a:rPr lang="zh-CN" altLang="en-US" sz="3200" b="1" dirty="0" smtClean="0">
                <a:solidFill>
                  <a:srgbClr val="02B3C3"/>
                </a:solidFill>
                <a:latin typeface="微软雅黑" panose="020B0503020204020204" pitchFamily="34" charset="-122"/>
                <a:ea typeface="微软雅黑" panose="020B0503020204020204" pitchFamily="34" charset="-122"/>
              </a:rPr>
              <a:t>单击此处添加文字标题</a:t>
            </a:r>
            <a:endParaRPr lang="zh-CN" altLang="en-US" sz="3200" b="1" dirty="0">
              <a:solidFill>
                <a:srgbClr val="02B3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77287380"/>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by="(-#ppt_w*2)" calcmode="lin" valueType="num">
                                      <p:cBhvr rctx="PPT">
                                        <p:cTn id="11" dur="500" autoRev="1" fill="hold">
                                          <p:stCondLst>
                                            <p:cond delay="0"/>
                                          </p:stCondLst>
                                        </p:cTn>
                                        <p:tgtEl>
                                          <p:spTgt spid="23"/>
                                        </p:tgtEl>
                                        <p:attrNameLst>
                                          <p:attrName>ppt_w</p:attrName>
                                        </p:attrNameLst>
                                      </p:cBhvr>
                                    </p:anim>
                                    <p:anim by="(#ppt_w*0.50)" calcmode="lin" valueType="num">
                                      <p:cBhvr>
                                        <p:cTn id="12" dur="500" decel="50000" autoRev="1" fill="hold">
                                          <p:stCondLst>
                                            <p:cond delay="0"/>
                                          </p:stCondLst>
                                        </p:cTn>
                                        <p:tgtEl>
                                          <p:spTgt spid="23"/>
                                        </p:tgtEl>
                                        <p:attrNameLst>
                                          <p:attrName>ppt_x</p:attrName>
                                        </p:attrNameLst>
                                      </p:cBhvr>
                                    </p:anim>
                                    <p:anim from="(-#ppt_h/2)" to="(#ppt_y)" calcmode="lin" valueType="num">
                                      <p:cBhvr>
                                        <p:cTn id="13" dur="1000" fill="hold">
                                          <p:stCondLst>
                                            <p:cond delay="0"/>
                                          </p:stCondLst>
                                        </p:cTn>
                                        <p:tgtEl>
                                          <p:spTgt spid="23"/>
                                        </p:tgtEl>
                                        <p:attrNameLst>
                                          <p:attrName>ppt_y</p:attrName>
                                        </p:attrNameLst>
                                      </p:cBhvr>
                                    </p:anim>
                                    <p:animRot by="21600000">
                                      <p:cBhvr>
                                        <p:cTn id="14"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6063" y="945719"/>
            <a:ext cx="7465709" cy="1057144"/>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0" cap="none" spc="0" normalizeH="0" baseline="0" noProof="0">
              <a:ln>
                <a:noFill/>
              </a:ln>
              <a:solidFill>
                <a:srgbClr val="262626">
                  <a:lumMod val="90000"/>
                  <a:lumOff val="10000"/>
                </a:srgbClr>
              </a:solidFill>
              <a:effectLst/>
              <a:uLnTx/>
              <a:uFillTx/>
              <a:latin typeface="Calibri"/>
              <a:ea typeface="微软雅黑"/>
              <a:cs typeface="+mn-cs"/>
            </a:endParaRPr>
          </a:p>
        </p:txBody>
      </p:sp>
      <p:grpSp>
        <p:nvGrpSpPr>
          <p:cNvPr id="2" name="组合 3"/>
          <p:cNvGrpSpPr>
            <a:grpSpLocks/>
          </p:cNvGrpSpPr>
          <p:nvPr/>
        </p:nvGrpSpPr>
        <p:grpSpPr bwMode="auto">
          <a:xfrm>
            <a:off x="1049679" y="1026349"/>
            <a:ext cx="1746976" cy="903351"/>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20000"/>
                </a:lnSpc>
                <a:spcBef>
                  <a:spcPts val="0"/>
                </a:spcBef>
                <a:spcAft>
                  <a:spcPts val="0"/>
                </a:spcAft>
                <a:buClrTx/>
                <a:buSzTx/>
                <a:buFontTx/>
                <a:buNone/>
                <a:tabLst/>
                <a:defRPr/>
              </a:pPr>
              <a:endParaRPr kumimoji="0" lang="zh-CN" altLang="en-US" sz="1411" b="1" i="0" u="none" strike="noStrike" kern="1200" cap="none" spc="0" normalizeH="0" baseline="0" noProof="0">
                <a:ln>
                  <a:noFill/>
                </a:ln>
                <a:solidFill>
                  <a:prstClr val="white"/>
                </a:solidFill>
                <a:effectLst/>
                <a:uLnTx/>
                <a:uFillTx/>
                <a:latin typeface="微软雅黑" panose="020B0503020204020204" pitchFamily="34" charset="-122"/>
                <a:ea typeface="微软雅黑"/>
                <a:cs typeface="+mn-cs"/>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en-US"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7436" name="TextBox 6"/>
            <p:cNvSpPr txBox="1">
              <a:spLocks noChangeArrowheads="1"/>
            </p:cNvSpPr>
            <p:nvPr/>
          </p:nvSpPr>
          <p:spPr bwMode="auto">
            <a:xfrm>
              <a:off x="1403648" y="1609635"/>
              <a:ext cx="1224138" cy="581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20000"/>
                </a:lnSpc>
                <a:spcBef>
                  <a:spcPct val="0"/>
                </a:spcBef>
                <a:spcAft>
                  <a:spcPct val="0"/>
                </a:spcAft>
                <a:buClrTx/>
                <a:buSzTx/>
                <a:buFontTx/>
                <a:buNone/>
                <a:tabLst/>
                <a:defRPr/>
              </a:pPr>
              <a:r>
                <a:rPr kumimoji="0" lang="zh-CN" altLang="en-US" sz="2069"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grpSp>
      <p:sp>
        <p:nvSpPr>
          <p:cNvPr id="8" name="文本框 58"/>
          <p:cNvSpPr txBox="1"/>
          <p:nvPr/>
        </p:nvSpPr>
        <p:spPr>
          <a:xfrm>
            <a:off x="2981804" y="1130869"/>
            <a:ext cx="4897505" cy="771720"/>
          </a:xfrm>
          <a:prstGeom prst="rect">
            <a:avLst/>
          </a:prstGeom>
          <a:noFill/>
        </p:spPr>
        <p:txBody>
          <a:bodyPr lIns="93315" tIns="46658" rIns="93315" bIns="46658">
            <a:spAutoFit/>
          </a:bodyPr>
          <a:lstStyle/>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9" name="圆角矩形 8"/>
          <p:cNvSpPr/>
          <p:nvPr/>
        </p:nvSpPr>
        <p:spPr>
          <a:xfrm>
            <a:off x="966063" y="2219370"/>
            <a:ext cx="7465709" cy="1057144"/>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0" cap="none" spc="0" normalizeH="0" baseline="0" noProof="0">
              <a:ln>
                <a:noFill/>
              </a:ln>
              <a:solidFill>
                <a:srgbClr val="262626">
                  <a:lumMod val="90000"/>
                  <a:lumOff val="10000"/>
                </a:srgbClr>
              </a:solidFill>
              <a:effectLst/>
              <a:uLnTx/>
              <a:uFillTx/>
              <a:latin typeface="Calibri"/>
              <a:ea typeface="微软雅黑"/>
              <a:cs typeface="+mn-cs"/>
            </a:endParaRPr>
          </a:p>
        </p:txBody>
      </p:sp>
      <p:sp>
        <p:nvSpPr>
          <p:cNvPr id="10" name="文本框 58"/>
          <p:cNvSpPr txBox="1"/>
          <p:nvPr/>
        </p:nvSpPr>
        <p:spPr>
          <a:xfrm>
            <a:off x="2981804" y="2382122"/>
            <a:ext cx="4897505" cy="771720"/>
          </a:xfrm>
          <a:prstGeom prst="rect">
            <a:avLst/>
          </a:prstGeom>
          <a:noFill/>
        </p:spPr>
        <p:txBody>
          <a:bodyPr lIns="93315" tIns="46658" rIns="93315" bIns="46658">
            <a:spAutoFit/>
          </a:bodyPr>
          <a:lstStyle/>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a:off x="966063" y="3510937"/>
            <a:ext cx="7465709" cy="1055652"/>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0" cap="none" spc="0" normalizeH="0" baseline="0" noProof="0">
              <a:ln>
                <a:noFill/>
              </a:ln>
              <a:solidFill>
                <a:srgbClr val="262626">
                  <a:lumMod val="90000"/>
                  <a:lumOff val="10000"/>
                </a:srgbClr>
              </a:solidFill>
              <a:effectLst/>
              <a:uLnTx/>
              <a:uFillTx/>
              <a:latin typeface="Calibri"/>
              <a:ea typeface="微软雅黑"/>
              <a:cs typeface="+mn-cs"/>
            </a:endParaRPr>
          </a:p>
        </p:txBody>
      </p:sp>
      <p:sp>
        <p:nvSpPr>
          <p:cNvPr id="12" name="文本框 58"/>
          <p:cNvSpPr txBox="1"/>
          <p:nvPr/>
        </p:nvSpPr>
        <p:spPr>
          <a:xfrm>
            <a:off x="2981804" y="3670703"/>
            <a:ext cx="4897505" cy="771720"/>
          </a:xfrm>
          <a:prstGeom prst="rect">
            <a:avLst/>
          </a:prstGeom>
          <a:noFill/>
        </p:spPr>
        <p:txBody>
          <a:bodyPr lIns="93315" tIns="46658" rIns="93315" bIns="46658">
            <a:spAutoFit/>
          </a:bodyPr>
          <a:lstStyle/>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12"/>
          <p:cNvGrpSpPr>
            <a:grpSpLocks/>
          </p:cNvGrpSpPr>
          <p:nvPr/>
        </p:nvGrpSpPr>
        <p:grpSpPr bwMode="auto">
          <a:xfrm>
            <a:off x="1049679" y="2297013"/>
            <a:ext cx="1746976" cy="901858"/>
            <a:chOff x="710462" y="2852936"/>
            <a:chExt cx="2054324" cy="1106750"/>
          </a:xfrm>
        </p:grpSpPr>
        <p:grpSp>
          <p:nvGrpSpPr>
            <p:cNvPr id="17425"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20000"/>
                  </a:lnSpc>
                  <a:spcBef>
                    <a:spcPts val="0"/>
                  </a:spcBef>
                  <a:spcAft>
                    <a:spcPts val="0"/>
                  </a:spcAft>
                  <a:buClrTx/>
                  <a:buSzTx/>
                  <a:buFontTx/>
                  <a:buNone/>
                  <a:tabLst/>
                  <a:defRPr/>
                </a:pPr>
                <a:endParaRPr kumimoji="0" lang="zh-CN" altLang="en-US" sz="1411" b="1" i="0" u="none" strike="noStrike" kern="1200" cap="none" spc="0" normalizeH="0" baseline="0" noProof="0">
                  <a:ln>
                    <a:noFill/>
                  </a:ln>
                  <a:solidFill>
                    <a:prstClr val="white"/>
                  </a:solidFill>
                  <a:effectLst/>
                  <a:uLnTx/>
                  <a:uFillTx/>
                  <a:latin typeface="微软雅黑" panose="020B0503020204020204" pitchFamily="34" charset="-122"/>
                  <a:ea typeface="微软雅黑"/>
                  <a:cs typeface="+mn-cs"/>
                </a:endParaRPr>
              </a:p>
            </p:txBody>
          </p:sp>
          <p:sp>
            <p:nvSpPr>
              <p:cNvPr id="17431" name="TextBox 17"/>
              <p:cNvSpPr txBox="1">
                <a:spLocks noChangeArrowheads="1"/>
              </p:cNvSpPr>
              <p:nvPr/>
            </p:nvSpPr>
            <p:spPr bwMode="auto">
              <a:xfrm>
                <a:off x="1403648" y="1609636"/>
                <a:ext cx="1224138" cy="58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20000"/>
                  </a:lnSpc>
                  <a:spcBef>
                    <a:spcPct val="0"/>
                  </a:spcBef>
                  <a:spcAft>
                    <a:spcPct val="0"/>
                  </a:spcAft>
                  <a:buClrTx/>
                  <a:buSzTx/>
                  <a:buFontTx/>
                  <a:buNone/>
                  <a:tabLst/>
                  <a:defRPr/>
                </a:pPr>
                <a:r>
                  <a:rPr kumimoji="0" lang="zh-CN" altLang="en-US" sz="2069"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da-DK"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da-DK"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8"/>
          <p:cNvGrpSpPr>
            <a:grpSpLocks/>
          </p:cNvGrpSpPr>
          <p:nvPr/>
        </p:nvGrpSpPr>
        <p:grpSpPr bwMode="auto">
          <a:xfrm>
            <a:off x="1049679" y="3588580"/>
            <a:ext cx="1746976" cy="901858"/>
            <a:chOff x="710462" y="4437112"/>
            <a:chExt cx="2054324" cy="1106750"/>
          </a:xfrm>
        </p:grpSpPr>
        <p:grpSp>
          <p:nvGrpSpPr>
            <p:cNvPr id="17419" name="组合 19"/>
            <p:cNvGrpSpPr>
              <a:grpSpLocks/>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20000"/>
                  </a:lnSpc>
                  <a:spcBef>
                    <a:spcPts val="0"/>
                  </a:spcBef>
                  <a:spcAft>
                    <a:spcPts val="0"/>
                  </a:spcAft>
                  <a:buClrTx/>
                  <a:buSzTx/>
                  <a:buFontTx/>
                  <a:buNone/>
                  <a:tabLst/>
                  <a:defRPr/>
                </a:pPr>
                <a:endParaRPr kumimoji="0" lang="zh-CN" altLang="en-US" sz="1411" b="1" i="0" u="none" strike="noStrike" kern="1200" cap="none" spc="0" normalizeH="0" baseline="0" noProof="0">
                  <a:ln>
                    <a:noFill/>
                  </a:ln>
                  <a:solidFill>
                    <a:prstClr val="white"/>
                  </a:solidFill>
                  <a:effectLst/>
                  <a:uLnTx/>
                  <a:uFillTx/>
                  <a:latin typeface="微软雅黑" panose="020B0503020204020204" pitchFamily="34" charset="-122"/>
                  <a:ea typeface="微软雅黑"/>
                  <a:cs typeface="+mn-cs"/>
                </a:endParaRPr>
              </a:p>
            </p:txBody>
          </p:sp>
          <p:sp>
            <p:nvSpPr>
              <p:cNvPr id="17424" name="TextBox 22"/>
              <p:cNvSpPr txBox="1">
                <a:spLocks noChangeArrowheads="1"/>
              </p:cNvSpPr>
              <p:nvPr/>
            </p:nvSpPr>
            <p:spPr bwMode="auto">
              <a:xfrm>
                <a:off x="1403648" y="1609636"/>
                <a:ext cx="1224138" cy="58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20000"/>
                  </a:lnSpc>
                  <a:spcBef>
                    <a:spcPct val="0"/>
                  </a:spcBef>
                  <a:spcAft>
                    <a:spcPct val="0"/>
                  </a:spcAft>
                  <a:buClrTx/>
                  <a:buSzTx/>
                  <a:buFontTx/>
                  <a:buNone/>
                  <a:tabLst/>
                  <a:defRPr/>
                </a:pPr>
                <a:r>
                  <a:rPr kumimoji="0" lang="zh-CN" altLang="en-US" sz="2069"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en-US"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068164212"/>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nodeType="afterGroup">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nodeType="afterGroup">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734481" y="2694138"/>
            <a:ext cx="3211016" cy="1942532"/>
            <a:chOff x="1734481" y="2694137"/>
            <a:chExt cx="3211016" cy="1942532"/>
          </a:xfrm>
        </p:grpSpPr>
        <p:sp>
          <p:nvSpPr>
            <p:cNvPr id="4" name="椭圆 10"/>
            <p:cNvSpPr>
              <a:spLocks noChangeArrowheads="1"/>
            </p:cNvSpPr>
            <p:nvPr/>
          </p:nvSpPr>
          <p:spPr bwMode="auto">
            <a:xfrm flipH="1" flipV="1">
              <a:off x="1734481" y="3793226"/>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a:defRPr/>
              </a:pPr>
              <a:endParaRPr lang="zh-CN" altLang="zh-CN" kern="0">
                <a:solidFill>
                  <a:sysClr val="windowText" lastClr="000000"/>
                </a:solidFill>
                <a:ea typeface="宋体"/>
              </a:endParaRPr>
            </a:p>
          </p:txBody>
        </p:sp>
        <p:grpSp>
          <p:nvGrpSpPr>
            <p:cNvPr id="7" name="组合 9"/>
            <p:cNvGrpSpPr>
              <a:grpSpLocks/>
            </p:cNvGrpSpPr>
            <p:nvPr/>
          </p:nvGrpSpPr>
          <p:grpSpPr bwMode="auto">
            <a:xfrm>
              <a:off x="2853382" y="2694137"/>
              <a:ext cx="996950" cy="1784350"/>
              <a:chOff x="6876256" y="2742174"/>
              <a:chExt cx="1513892" cy="2709936"/>
            </a:xfrm>
          </p:grpSpPr>
          <p:sp>
            <p:nvSpPr>
              <p:cNvPr id="8" name="圆角矩形 7"/>
              <p:cNvSpPr/>
              <p:nvPr/>
            </p:nvSpPr>
            <p:spPr>
              <a:xfrm>
                <a:off x="6876256" y="4093288"/>
                <a:ext cx="1512168" cy="1358822"/>
              </a:xfrm>
              <a:prstGeom prst="roundRect">
                <a:avLst>
                  <a:gd name="adj" fmla="val 5673"/>
                </a:avLst>
              </a:prstGeom>
              <a:gradFill flip="none" rotWithShape="1">
                <a:gsLst>
                  <a:gs pos="0">
                    <a:srgbClr val="03D4A8"/>
                  </a:gs>
                  <a:gs pos="25000">
                    <a:srgbClr val="21D6E0"/>
                  </a:gs>
                  <a:gs pos="75000">
                    <a:srgbClr val="0087E6"/>
                  </a:gs>
                  <a:gs pos="100000">
                    <a:srgbClr val="005CBF"/>
                  </a:gs>
                </a:gsLst>
                <a:lin ang="5400000" scaled="0"/>
                <a:tileRect/>
              </a:gra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a:ea typeface="宋体"/>
                </a:endParaRPr>
              </a:p>
            </p:txBody>
          </p:sp>
          <p:sp>
            <p:nvSpPr>
              <p:cNvPr id="9" name="圆角矩形 8"/>
              <p:cNvSpPr/>
              <p:nvPr/>
            </p:nvSpPr>
            <p:spPr>
              <a:xfrm>
                <a:off x="6877980" y="4082395"/>
                <a:ext cx="1512168" cy="1358822"/>
              </a:xfrm>
              <a:prstGeom prst="roundRect">
                <a:avLst>
                  <a:gd name="adj" fmla="val 5673"/>
                </a:avLst>
              </a:prstGeom>
              <a:no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a:ea typeface="宋体"/>
                </a:endParaRPr>
              </a:p>
            </p:txBody>
          </p:sp>
          <p:sp>
            <p:nvSpPr>
              <p:cNvPr id="10"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03D4A8"/>
                  </a:gs>
                  <a:gs pos="25000">
                    <a:srgbClr val="21D6E0"/>
                  </a:gs>
                  <a:gs pos="75000">
                    <a:srgbClr val="0087E6"/>
                  </a:gs>
                  <a:gs pos="100000">
                    <a:srgbClr val="005CBF"/>
                  </a:gs>
                </a:gsLst>
                <a:lin ang="54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1" name="椭圆 10"/>
              <p:cNvSpPr/>
              <p:nvPr/>
            </p:nvSpPr>
            <p:spPr>
              <a:xfrm>
                <a:off x="7264372" y="3236423"/>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2" name="椭圆 10"/>
              <p:cNvSpPr/>
              <p:nvPr/>
            </p:nvSpPr>
            <p:spPr>
              <a:xfrm>
                <a:off x="7054645" y="3976593"/>
                <a:ext cx="1181221" cy="41709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grpSp>
      </p:grpSp>
      <p:grpSp>
        <p:nvGrpSpPr>
          <p:cNvPr id="53" name="组合 52"/>
          <p:cNvGrpSpPr/>
          <p:nvPr/>
        </p:nvGrpSpPr>
        <p:grpSpPr>
          <a:xfrm>
            <a:off x="4468957" y="2694138"/>
            <a:ext cx="3211016" cy="1942532"/>
            <a:chOff x="4468956" y="2694137"/>
            <a:chExt cx="3211016" cy="1942532"/>
          </a:xfrm>
        </p:grpSpPr>
        <p:sp>
          <p:nvSpPr>
            <p:cNvPr id="6" name="椭圆 10"/>
            <p:cNvSpPr>
              <a:spLocks noChangeArrowheads="1"/>
            </p:cNvSpPr>
            <p:nvPr/>
          </p:nvSpPr>
          <p:spPr bwMode="auto">
            <a:xfrm flipH="1" flipV="1">
              <a:off x="4468956" y="3793226"/>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a:defRPr/>
              </a:pPr>
              <a:endParaRPr lang="zh-CN" altLang="zh-CN" kern="0">
                <a:solidFill>
                  <a:sysClr val="windowText" lastClr="000000"/>
                </a:solidFill>
                <a:ea typeface="宋体"/>
              </a:endParaRPr>
            </a:p>
          </p:txBody>
        </p:sp>
        <p:grpSp>
          <p:nvGrpSpPr>
            <p:cNvPr id="13" name="组合 15"/>
            <p:cNvGrpSpPr>
              <a:grpSpLocks/>
            </p:cNvGrpSpPr>
            <p:nvPr/>
          </p:nvGrpSpPr>
          <p:grpSpPr bwMode="auto">
            <a:xfrm>
              <a:off x="5590232" y="2694137"/>
              <a:ext cx="996950" cy="1784350"/>
              <a:chOff x="6876256" y="2742174"/>
              <a:chExt cx="1513892" cy="2709936"/>
            </a:xfrm>
          </p:grpSpPr>
          <p:sp>
            <p:nvSpPr>
              <p:cNvPr id="14" name="圆角矩形 13"/>
              <p:cNvSpPr/>
              <p:nvPr/>
            </p:nvSpPr>
            <p:spPr>
              <a:xfrm>
                <a:off x="6876256" y="4093288"/>
                <a:ext cx="1512168" cy="1358822"/>
              </a:xfrm>
              <a:prstGeom prst="roundRect">
                <a:avLst>
                  <a:gd name="adj" fmla="val 5673"/>
                </a:avLst>
              </a:prstGeom>
              <a:gradFill flip="none" rotWithShape="1">
                <a:gsLst>
                  <a:gs pos="0">
                    <a:srgbClr val="03D4A8"/>
                  </a:gs>
                  <a:gs pos="25000">
                    <a:srgbClr val="21D6E0"/>
                  </a:gs>
                  <a:gs pos="75000">
                    <a:srgbClr val="0087E6"/>
                  </a:gs>
                  <a:gs pos="100000">
                    <a:srgbClr val="005CBF"/>
                  </a:gs>
                </a:gsLst>
                <a:lin ang="6600000" scaled="0"/>
                <a:tileRect/>
              </a:gra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a:ea typeface="宋体"/>
                </a:endParaRPr>
              </a:p>
            </p:txBody>
          </p:sp>
          <p:sp>
            <p:nvSpPr>
              <p:cNvPr id="15" name="圆角矩形 14"/>
              <p:cNvSpPr/>
              <p:nvPr/>
            </p:nvSpPr>
            <p:spPr>
              <a:xfrm>
                <a:off x="6877980" y="4082395"/>
                <a:ext cx="1512168" cy="1358822"/>
              </a:xfrm>
              <a:prstGeom prst="roundRect">
                <a:avLst>
                  <a:gd name="adj" fmla="val 5673"/>
                </a:avLst>
              </a:prstGeom>
              <a:no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a:ea typeface="宋体"/>
                </a:endParaRPr>
              </a:p>
            </p:txBody>
          </p:sp>
          <p:sp>
            <p:nvSpPr>
              <p:cNvPr id="16"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03D4A8"/>
                  </a:gs>
                  <a:gs pos="25000">
                    <a:srgbClr val="21D6E0"/>
                  </a:gs>
                  <a:gs pos="75000">
                    <a:srgbClr val="0087E6"/>
                  </a:gs>
                  <a:gs pos="100000">
                    <a:srgbClr val="005CB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7" name="椭圆 10"/>
              <p:cNvSpPr/>
              <p:nvPr/>
            </p:nvSpPr>
            <p:spPr>
              <a:xfrm>
                <a:off x="7264372" y="3236423"/>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18" name="椭圆 10"/>
              <p:cNvSpPr/>
              <p:nvPr/>
            </p:nvSpPr>
            <p:spPr>
              <a:xfrm>
                <a:off x="7054645" y="3976593"/>
                <a:ext cx="1181221" cy="41709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grpSp>
      </p:grpSp>
      <p:sp>
        <p:nvSpPr>
          <p:cNvPr id="19" name="任意多边形 18"/>
          <p:cNvSpPr/>
          <p:nvPr/>
        </p:nvSpPr>
        <p:spPr>
          <a:xfrm>
            <a:off x="756296" y="3792688"/>
            <a:ext cx="7613650" cy="682625"/>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cap="flat" cmpd="sng" algn="ctr">
            <a:solidFill>
              <a:sysClr val="windowText" lastClr="000000">
                <a:lumMod val="85000"/>
                <a:lumOff val="15000"/>
              </a:sysClr>
            </a:solidFill>
            <a:prstDash val="sysDash"/>
            <a:tailEnd type="triangle" w="med" len="lg"/>
          </a:ln>
          <a:effectLst/>
        </p:spPr>
        <p:txBody>
          <a:bodyPr lIns="91438" tIns="45719" rIns="91438" bIns="45719" anchor="ctr"/>
          <a:lstStyle/>
          <a:p>
            <a:pPr algn="ctr">
              <a:defRPr/>
            </a:pPr>
            <a:endParaRPr lang="zh-CN" altLang="en-US" kern="0">
              <a:solidFill>
                <a:prstClr val="white"/>
              </a:solidFill>
              <a:latin typeface="Calibri"/>
              <a:ea typeface="宋体"/>
            </a:endParaRPr>
          </a:p>
        </p:txBody>
      </p:sp>
      <p:grpSp>
        <p:nvGrpSpPr>
          <p:cNvPr id="52" name="组合 51"/>
          <p:cNvGrpSpPr/>
          <p:nvPr/>
        </p:nvGrpSpPr>
        <p:grpSpPr>
          <a:xfrm>
            <a:off x="3138022" y="3084662"/>
            <a:ext cx="3211016" cy="1922685"/>
            <a:chOff x="3138021" y="3084662"/>
            <a:chExt cx="3211016" cy="1922685"/>
          </a:xfrm>
        </p:grpSpPr>
        <p:sp>
          <p:nvSpPr>
            <p:cNvPr id="5" name="椭圆 10"/>
            <p:cNvSpPr>
              <a:spLocks noChangeArrowheads="1"/>
            </p:cNvSpPr>
            <p:nvPr/>
          </p:nvSpPr>
          <p:spPr bwMode="auto">
            <a:xfrm flipH="1" flipV="1">
              <a:off x="3138021" y="4163904"/>
              <a:ext cx="3211016" cy="843443"/>
            </a:xfrm>
            <a:prstGeom prst="ellipse">
              <a:avLst/>
            </a:prstGeo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a:defRPr/>
              </a:pPr>
              <a:endParaRPr lang="zh-CN" altLang="zh-CN" kern="0">
                <a:solidFill>
                  <a:sysClr val="windowText" lastClr="000000"/>
                </a:solidFill>
                <a:ea typeface="宋体"/>
              </a:endParaRPr>
            </a:p>
          </p:txBody>
        </p:sp>
        <p:grpSp>
          <p:nvGrpSpPr>
            <p:cNvPr id="26" name="组合 28"/>
            <p:cNvGrpSpPr>
              <a:grpSpLocks/>
            </p:cNvGrpSpPr>
            <p:nvPr/>
          </p:nvGrpSpPr>
          <p:grpSpPr bwMode="auto">
            <a:xfrm>
              <a:off x="4294832" y="3084662"/>
              <a:ext cx="966788" cy="1733550"/>
              <a:chOff x="179512" y="2797966"/>
              <a:chExt cx="1513892" cy="2709936"/>
            </a:xfrm>
          </p:grpSpPr>
          <p:sp>
            <p:nvSpPr>
              <p:cNvPr id="27" name="圆角矩形 26"/>
              <p:cNvSpPr/>
              <p:nvPr/>
            </p:nvSpPr>
            <p:spPr>
              <a:xfrm>
                <a:off x="179512" y="4149080"/>
                <a:ext cx="1512168" cy="1358822"/>
              </a:xfrm>
              <a:prstGeom prst="roundRect">
                <a:avLst>
                  <a:gd name="adj" fmla="val 5673"/>
                </a:avLst>
              </a:prstGeom>
              <a:solidFill>
                <a:srgbClr val="13A90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a:ea typeface="宋体"/>
                </a:endParaRPr>
              </a:p>
            </p:txBody>
          </p:sp>
          <p:sp>
            <p:nvSpPr>
              <p:cNvPr id="28" name="圆角矩形 27"/>
              <p:cNvSpPr/>
              <p:nvPr/>
            </p:nvSpPr>
            <p:spPr>
              <a:xfrm>
                <a:off x="181236" y="4138187"/>
                <a:ext cx="1512168" cy="1358822"/>
              </a:xfrm>
              <a:prstGeom prst="roundRect">
                <a:avLst>
                  <a:gd name="adj" fmla="val 5673"/>
                </a:avLst>
              </a:prstGeom>
              <a:gradFill flip="none" rotWithShape="1">
                <a:gsLst>
                  <a:gs pos="0">
                    <a:srgbClr val="DDEBCF"/>
                  </a:gs>
                  <a:gs pos="50000">
                    <a:srgbClr val="9CB86E"/>
                  </a:gs>
                  <a:gs pos="100000">
                    <a:srgbClr val="156B13"/>
                  </a:gs>
                </a:gsLst>
                <a:lin ang="54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a:ea typeface="宋体"/>
                </a:endParaRPr>
              </a:p>
            </p:txBody>
          </p:sp>
          <p:sp>
            <p:nvSpPr>
              <p:cNvPr id="29" name="椭圆 10"/>
              <p:cNvSpPr/>
              <p:nvPr/>
            </p:nvSpPr>
            <p:spPr>
              <a:xfrm>
                <a:off x="256575" y="2797966"/>
                <a:ext cx="1379654"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DDEBCF"/>
                  </a:gs>
                  <a:gs pos="50000">
                    <a:srgbClr val="9CB86E"/>
                  </a:gs>
                  <a:gs pos="100000">
                    <a:srgbClr val="156B13"/>
                  </a:gs>
                </a:gsLst>
                <a:lin ang="54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30" name="椭圆 10"/>
              <p:cNvSpPr/>
              <p:nvPr/>
            </p:nvSpPr>
            <p:spPr>
              <a:xfrm>
                <a:off x="567307" y="3291809"/>
                <a:ext cx="758189"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31" name="椭圆 10"/>
              <p:cNvSpPr/>
              <p:nvPr/>
            </p:nvSpPr>
            <p:spPr>
              <a:xfrm>
                <a:off x="358494" y="4031334"/>
                <a:ext cx="1180786"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grpSp>
      </p:grpSp>
      <p:cxnSp>
        <p:nvCxnSpPr>
          <p:cNvPr id="38" name="直接连接符 37"/>
          <p:cNvCxnSpPr/>
          <p:nvPr/>
        </p:nvCxnSpPr>
        <p:spPr>
          <a:xfrm>
            <a:off x="3355032" y="2022624"/>
            <a:ext cx="0" cy="668338"/>
          </a:xfrm>
          <a:prstGeom prst="line">
            <a:avLst/>
          </a:prstGeom>
          <a:noFill/>
          <a:ln w="9525" cap="flat" cmpd="sng" algn="ctr">
            <a:solidFill>
              <a:sysClr val="windowText" lastClr="000000">
                <a:lumMod val="95000"/>
                <a:lumOff val="5000"/>
              </a:sysClr>
            </a:solidFill>
            <a:prstDash val="sysDash"/>
          </a:ln>
          <a:effectLst/>
        </p:spPr>
      </p:cxnSp>
      <p:cxnSp>
        <p:nvCxnSpPr>
          <p:cNvPr id="39" name="直接连接符 38"/>
          <p:cNvCxnSpPr/>
          <p:nvPr/>
        </p:nvCxnSpPr>
        <p:spPr>
          <a:xfrm>
            <a:off x="1977082" y="2521100"/>
            <a:ext cx="0" cy="573088"/>
          </a:xfrm>
          <a:prstGeom prst="line">
            <a:avLst/>
          </a:prstGeom>
          <a:noFill/>
          <a:ln w="9525" cap="flat" cmpd="sng" algn="ctr">
            <a:solidFill>
              <a:sysClr val="windowText" lastClr="000000">
                <a:lumMod val="95000"/>
                <a:lumOff val="5000"/>
              </a:sysClr>
            </a:solidFill>
            <a:prstDash val="sysDash"/>
          </a:ln>
          <a:effectLst/>
        </p:spPr>
      </p:cxnSp>
      <p:cxnSp>
        <p:nvCxnSpPr>
          <p:cNvPr id="40" name="直接连接符 39"/>
          <p:cNvCxnSpPr/>
          <p:nvPr/>
        </p:nvCxnSpPr>
        <p:spPr>
          <a:xfrm>
            <a:off x="4780607" y="2478238"/>
            <a:ext cx="0" cy="596900"/>
          </a:xfrm>
          <a:prstGeom prst="line">
            <a:avLst/>
          </a:prstGeom>
          <a:noFill/>
          <a:ln w="9525" cap="flat" cmpd="sng" algn="ctr">
            <a:solidFill>
              <a:sysClr val="windowText" lastClr="000000">
                <a:lumMod val="95000"/>
                <a:lumOff val="5000"/>
              </a:sysClr>
            </a:solidFill>
            <a:prstDash val="sysDash"/>
          </a:ln>
          <a:effectLst/>
        </p:spPr>
      </p:cxnSp>
      <p:cxnSp>
        <p:nvCxnSpPr>
          <p:cNvPr id="41" name="直接连接符 40"/>
          <p:cNvCxnSpPr/>
          <p:nvPr/>
        </p:nvCxnSpPr>
        <p:spPr>
          <a:xfrm>
            <a:off x="6085532" y="1960713"/>
            <a:ext cx="0" cy="730250"/>
          </a:xfrm>
          <a:prstGeom prst="line">
            <a:avLst/>
          </a:prstGeom>
          <a:noFill/>
          <a:ln w="9525" cap="flat" cmpd="sng" algn="ctr">
            <a:solidFill>
              <a:sysClr val="windowText" lastClr="000000">
                <a:lumMod val="95000"/>
                <a:lumOff val="5000"/>
              </a:sysClr>
            </a:solidFill>
            <a:prstDash val="sysDash"/>
          </a:ln>
          <a:effectLst/>
        </p:spPr>
      </p:cxnSp>
      <p:cxnSp>
        <p:nvCxnSpPr>
          <p:cNvPr id="42" name="直接连接符 41"/>
          <p:cNvCxnSpPr/>
          <p:nvPr/>
        </p:nvCxnSpPr>
        <p:spPr>
          <a:xfrm>
            <a:off x="7450782" y="2500463"/>
            <a:ext cx="0" cy="584200"/>
          </a:xfrm>
          <a:prstGeom prst="line">
            <a:avLst/>
          </a:prstGeom>
          <a:noFill/>
          <a:ln w="9525" cap="flat" cmpd="sng" algn="ctr">
            <a:solidFill>
              <a:sysClr val="windowText" lastClr="000000">
                <a:lumMod val="95000"/>
                <a:lumOff val="5000"/>
              </a:sysClr>
            </a:solidFill>
            <a:prstDash val="sysDash"/>
          </a:ln>
          <a:effectLst/>
        </p:spPr>
      </p:cxnSp>
      <p:sp>
        <p:nvSpPr>
          <p:cNvPr id="43" name="TextBox 11"/>
          <p:cNvSpPr txBox="1">
            <a:spLocks noChangeArrowheads="1"/>
          </p:cNvSpPr>
          <p:nvPr/>
        </p:nvSpPr>
        <p:spPr bwMode="auto">
          <a:xfrm flipH="1">
            <a:off x="611832" y="1932137"/>
            <a:ext cx="2160588" cy="530912"/>
          </a:xfrm>
          <a:prstGeom prst="rect">
            <a:avLst/>
          </a:prstGeom>
          <a:noFill/>
          <a:ln>
            <a:noFill/>
          </a:ln>
          <a:effectLst/>
          <a:extLst/>
        </p:spPr>
        <p:txBody>
          <a:bodyPr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400" kern="0" dirty="0">
                <a:solidFill>
                  <a:prstClr val="black"/>
                </a:solidFill>
                <a:latin typeface="微软雅黑" pitchFamily="34" charset="-122"/>
                <a:ea typeface="微软雅黑" pitchFamily="34" charset="-122"/>
              </a:rPr>
              <a:t>点击添加文本    </a:t>
            </a:r>
            <a:endParaRPr lang="en-US" altLang="zh-CN" sz="1400" kern="0" dirty="0">
              <a:solidFill>
                <a:prstClr val="black"/>
              </a:solidFill>
              <a:latin typeface="微软雅黑" pitchFamily="34" charset="-122"/>
              <a:ea typeface="微软雅黑" pitchFamily="34" charset="-122"/>
            </a:endParaRPr>
          </a:p>
          <a:p>
            <a:pPr algn="ctr" eaLnBrk="1" hangingPunct="1">
              <a:defRPr/>
            </a:pPr>
            <a:r>
              <a:rPr lang="zh-CN" altLang="en-US" sz="1400" kern="0" dirty="0">
                <a:solidFill>
                  <a:prstClr val="black"/>
                </a:solidFill>
                <a:latin typeface="微软雅黑" pitchFamily="34" charset="-122"/>
                <a:ea typeface="微软雅黑" pitchFamily="34" charset="-122"/>
              </a:rPr>
              <a:t>点击添加文本</a:t>
            </a:r>
            <a:endParaRPr lang="en-US" altLang="zh-CN" sz="1400" kern="0" dirty="0">
              <a:solidFill>
                <a:prstClr val="black"/>
              </a:solidFill>
              <a:latin typeface="微软雅黑" pitchFamily="34" charset="-122"/>
              <a:ea typeface="微软雅黑" pitchFamily="34" charset="-122"/>
            </a:endParaRPr>
          </a:p>
        </p:txBody>
      </p:sp>
      <p:sp>
        <p:nvSpPr>
          <p:cNvPr id="44" name="TextBox 11"/>
          <p:cNvSpPr txBox="1">
            <a:spLocks noChangeArrowheads="1"/>
          </p:cNvSpPr>
          <p:nvPr/>
        </p:nvSpPr>
        <p:spPr bwMode="auto">
          <a:xfrm flipH="1">
            <a:off x="2677170" y="1427312"/>
            <a:ext cx="1308100" cy="5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400" kern="0" dirty="0">
                <a:solidFill>
                  <a:prstClr val="black"/>
                </a:solidFill>
                <a:latin typeface="微软雅黑" pitchFamily="34" charset="-122"/>
                <a:ea typeface="微软雅黑" pitchFamily="34" charset="-122"/>
              </a:rPr>
              <a:t>点击添加文本    </a:t>
            </a:r>
            <a:endParaRPr lang="en-US" altLang="zh-CN" sz="1400" kern="0" dirty="0">
              <a:solidFill>
                <a:prstClr val="black"/>
              </a:solidFill>
              <a:latin typeface="微软雅黑" pitchFamily="34" charset="-122"/>
              <a:ea typeface="微软雅黑" pitchFamily="34" charset="-122"/>
            </a:endParaRPr>
          </a:p>
          <a:p>
            <a:pPr algn="ctr" eaLnBrk="1" hangingPunct="1">
              <a:defRPr/>
            </a:pPr>
            <a:r>
              <a:rPr lang="zh-CN" altLang="en-US" sz="1400" kern="0" dirty="0">
                <a:solidFill>
                  <a:prstClr val="black"/>
                </a:solidFill>
                <a:latin typeface="微软雅黑" pitchFamily="34" charset="-122"/>
                <a:ea typeface="微软雅黑" pitchFamily="34" charset="-122"/>
              </a:rPr>
              <a:t>点击添加文本</a:t>
            </a:r>
            <a:endParaRPr lang="en-US" altLang="zh-CN" sz="1400" kern="0" dirty="0">
              <a:solidFill>
                <a:prstClr val="black"/>
              </a:solidFill>
              <a:latin typeface="微软雅黑" pitchFamily="34" charset="-122"/>
              <a:ea typeface="微软雅黑" pitchFamily="34" charset="-122"/>
            </a:endParaRPr>
          </a:p>
        </p:txBody>
      </p:sp>
      <p:sp>
        <p:nvSpPr>
          <p:cNvPr id="45" name="TextBox 11"/>
          <p:cNvSpPr txBox="1">
            <a:spLocks noChangeArrowheads="1"/>
          </p:cNvSpPr>
          <p:nvPr/>
        </p:nvSpPr>
        <p:spPr bwMode="auto">
          <a:xfrm flipH="1">
            <a:off x="4131320" y="1859113"/>
            <a:ext cx="1449387" cy="715577"/>
          </a:xfrm>
          <a:prstGeom prst="rect">
            <a:avLst/>
          </a:prstGeom>
          <a:noFill/>
          <a:ln>
            <a:noFill/>
          </a:ln>
          <a:effectLst/>
          <a:extLst/>
        </p:spPr>
        <p:txBody>
          <a:bodyPr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400" kern="0" dirty="0">
                <a:solidFill>
                  <a:prstClr val="black"/>
                </a:solidFill>
                <a:latin typeface="微软雅黑" pitchFamily="34" charset="-122"/>
                <a:ea typeface="微软雅黑" pitchFamily="34" charset="-122"/>
              </a:rPr>
              <a:t>点击添加文本    </a:t>
            </a:r>
            <a:endParaRPr lang="en-US" altLang="zh-CN" sz="1400" kern="0" dirty="0">
              <a:solidFill>
                <a:prstClr val="black"/>
              </a:solidFill>
              <a:latin typeface="微软雅黑" pitchFamily="34" charset="-122"/>
              <a:ea typeface="微软雅黑" pitchFamily="34" charset="-122"/>
            </a:endParaRPr>
          </a:p>
          <a:p>
            <a:pPr algn="ctr" eaLnBrk="1" hangingPunct="1">
              <a:defRPr/>
            </a:pPr>
            <a:r>
              <a:rPr lang="zh-CN" altLang="en-US" sz="1400" kern="0" dirty="0">
                <a:solidFill>
                  <a:prstClr val="black"/>
                </a:solidFill>
                <a:latin typeface="微软雅黑" pitchFamily="34" charset="-122"/>
                <a:ea typeface="微软雅黑" pitchFamily="34" charset="-122"/>
              </a:rPr>
              <a:t>点击添加文本</a:t>
            </a:r>
            <a:endParaRPr lang="en-US" altLang="zh-CN" sz="1400" kern="0" dirty="0">
              <a:solidFill>
                <a:prstClr val="black"/>
              </a:solidFill>
              <a:latin typeface="微软雅黑" pitchFamily="34" charset="-122"/>
              <a:ea typeface="微软雅黑" pitchFamily="34" charset="-122"/>
            </a:endParaRPr>
          </a:p>
          <a:p>
            <a:pPr algn="ctr" eaLnBrk="1" hangingPunct="1">
              <a:defRPr/>
            </a:pPr>
            <a:endParaRPr lang="en-US" altLang="zh-CN" sz="1200" kern="0" dirty="0">
              <a:solidFill>
                <a:prstClr val="black"/>
              </a:solidFill>
              <a:latin typeface="微软雅黑" pitchFamily="34" charset="-122"/>
              <a:ea typeface="微软雅黑" pitchFamily="34" charset="-122"/>
            </a:endParaRPr>
          </a:p>
        </p:txBody>
      </p:sp>
      <p:sp>
        <p:nvSpPr>
          <p:cNvPr id="46" name="TextBox 11"/>
          <p:cNvSpPr txBox="1">
            <a:spLocks noChangeArrowheads="1"/>
          </p:cNvSpPr>
          <p:nvPr/>
        </p:nvSpPr>
        <p:spPr bwMode="auto">
          <a:xfrm flipH="1">
            <a:off x="5458471" y="987574"/>
            <a:ext cx="1489075" cy="715577"/>
          </a:xfrm>
          <a:prstGeom prst="rect">
            <a:avLst/>
          </a:prstGeom>
          <a:noFill/>
          <a:ln>
            <a:noFill/>
          </a:ln>
          <a:effectLst/>
          <a:extLst/>
        </p:spPr>
        <p:txBody>
          <a:bodyPr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400" kern="0" dirty="0">
                <a:solidFill>
                  <a:prstClr val="black"/>
                </a:solidFill>
                <a:latin typeface="微软雅黑" pitchFamily="34" charset="-122"/>
                <a:ea typeface="微软雅黑" pitchFamily="34" charset="-122"/>
              </a:rPr>
              <a:t>点击添加文本    </a:t>
            </a:r>
            <a:endParaRPr lang="en-US" altLang="zh-CN" sz="1400" kern="0" dirty="0">
              <a:solidFill>
                <a:prstClr val="black"/>
              </a:solidFill>
              <a:latin typeface="微软雅黑" pitchFamily="34" charset="-122"/>
              <a:ea typeface="微软雅黑" pitchFamily="34" charset="-122"/>
            </a:endParaRPr>
          </a:p>
          <a:p>
            <a:pPr algn="ctr" eaLnBrk="1" hangingPunct="1">
              <a:defRPr/>
            </a:pPr>
            <a:r>
              <a:rPr lang="zh-CN" altLang="en-US" sz="1400" kern="0" dirty="0">
                <a:solidFill>
                  <a:prstClr val="black"/>
                </a:solidFill>
                <a:latin typeface="微软雅黑" pitchFamily="34" charset="-122"/>
                <a:ea typeface="微软雅黑" pitchFamily="34" charset="-122"/>
              </a:rPr>
              <a:t>点击添加文本</a:t>
            </a:r>
            <a:endParaRPr lang="en-US" altLang="zh-CN" sz="1400" kern="0" dirty="0">
              <a:solidFill>
                <a:prstClr val="black"/>
              </a:solidFill>
              <a:latin typeface="微软雅黑" pitchFamily="34" charset="-122"/>
              <a:ea typeface="微软雅黑" pitchFamily="34" charset="-122"/>
            </a:endParaRPr>
          </a:p>
          <a:p>
            <a:pPr algn="ctr" eaLnBrk="1" hangingPunct="1">
              <a:defRPr/>
            </a:pPr>
            <a:endParaRPr lang="en-US" altLang="zh-CN" sz="1200" kern="0" dirty="0">
              <a:solidFill>
                <a:prstClr val="black"/>
              </a:solidFill>
              <a:latin typeface="微软雅黑" pitchFamily="34" charset="-122"/>
              <a:ea typeface="微软雅黑" pitchFamily="34" charset="-122"/>
            </a:endParaRPr>
          </a:p>
        </p:txBody>
      </p:sp>
      <p:sp>
        <p:nvSpPr>
          <p:cNvPr id="47" name="TextBox 11"/>
          <p:cNvSpPr txBox="1">
            <a:spLocks noChangeArrowheads="1"/>
          </p:cNvSpPr>
          <p:nvPr/>
        </p:nvSpPr>
        <p:spPr bwMode="auto">
          <a:xfrm flipH="1">
            <a:off x="6868170" y="1892449"/>
            <a:ext cx="1592262" cy="5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400" kern="0" dirty="0">
                <a:solidFill>
                  <a:prstClr val="black"/>
                </a:solidFill>
                <a:latin typeface="微软雅黑" pitchFamily="34" charset="-122"/>
                <a:ea typeface="微软雅黑" pitchFamily="34" charset="-122"/>
              </a:rPr>
              <a:t>点击添加文本    </a:t>
            </a:r>
            <a:endParaRPr lang="en-US" altLang="zh-CN" sz="1400" kern="0" dirty="0">
              <a:solidFill>
                <a:prstClr val="black"/>
              </a:solidFill>
              <a:latin typeface="微软雅黑" pitchFamily="34" charset="-122"/>
              <a:ea typeface="微软雅黑" pitchFamily="34" charset="-122"/>
            </a:endParaRPr>
          </a:p>
          <a:p>
            <a:pPr algn="ctr" eaLnBrk="1" hangingPunct="1">
              <a:defRPr/>
            </a:pPr>
            <a:r>
              <a:rPr lang="zh-CN" altLang="en-US" sz="1400" kern="0" dirty="0">
                <a:solidFill>
                  <a:prstClr val="black"/>
                </a:solidFill>
                <a:latin typeface="微软雅黑" pitchFamily="34" charset="-122"/>
                <a:ea typeface="微软雅黑" pitchFamily="34" charset="-122"/>
              </a:rPr>
              <a:t>点击添加文本</a:t>
            </a:r>
            <a:endParaRPr lang="en-US" altLang="zh-CN" sz="1400" kern="0" dirty="0">
              <a:solidFill>
                <a:prstClr val="black"/>
              </a:solidFill>
              <a:latin typeface="微软雅黑" pitchFamily="34" charset="-122"/>
              <a:ea typeface="微软雅黑" pitchFamily="34" charset="-122"/>
            </a:endParaRPr>
          </a:p>
        </p:txBody>
      </p:sp>
      <p:grpSp>
        <p:nvGrpSpPr>
          <p:cNvPr id="50" name="组合 49"/>
          <p:cNvGrpSpPr/>
          <p:nvPr/>
        </p:nvGrpSpPr>
        <p:grpSpPr>
          <a:xfrm>
            <a:off x="413281" y="3084663"/>
            <a:ext cx="3211016" cy="1973728"/>
            <a:chOff x="413280" y="3084662"/>
            <a:chExt cx="3211016" cy="1973728"/>
          </a:xfrm>
        </p:grpSpPr>
        <p:grpSp>
          <p:nvGrpSpPr>
            <p:cNvPr id="20" name="组合 22"/>
            <p:cNvGrpSpPr>
              <a:grpSpLocks/>
            </p:cNvGrpSpPr>
            <p:nvPr/>
          </p:nvGrpSpPr>
          <p:grpSpPr bwMode="auto">
            <a:xfrm>
              <a:off x="1486545" y="3084662"/>
              <a:ext cx="966787" cy="1733550"/>
              <a:chOff x="179512" y="2797966"/>
              <a:chExt cx="1513892" cy="2709936"/>
            </a:xfrm>
          </p:grpSpPr>
          <p:sp>
            <p:nvSpPr>
              <p:cNvPr id="21" name="圆角矩形 20"/>
              <p:cNvSpPr/>
              <p:nvPr/>
            </p:nvSpPr>
            <p:spPr>
              <a:xfrm>
                <a:off x="179512" y="4149080"/>
                <a:ext cx="1512168" cy="1358822"/>
              </a:xfrm>
              <a:prstGeom prst="roundRect">
                <a:avLst>
                  <a:gd name="adj" fmla="val 5673"/>
                </a:avLst>
              </a:prstGeom>
              <a:solidFill>
                <a:srgbClr val="13A90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a:ea typeface="宋体"/>
                </a:endParaRPr>
              </a:p>
            </p:txBody>
          </p:sp>
          <p:sp>
            <p:nvSpPr>
              <p:cNvPr id="22" name="圆角矩形 21"/>
              <p:cNvSpPr/>
              <p:nvPr/>
            </p:nvSpPr>
            <p:spPr>
              <a:xfrm>
                <a:off x="181236" y="4138187"/>
                <a:ext cx="1512168" cy="1358822"/>
              </a:xfrm>
              <a:prstGeom prst="roundRect">
                <a:avLst>
                  <a:gd name="adj" fmla="val 5673"/>
                </a:avLst>
              </a:prstGeom>
              <a:gradFill flip="none" rotWithShape="1">
                <a:gsLst>
                  <a:gs pos="0">
                    <a:srgbClr val="DDEBCF"/>
                  </a:gs>
                  <a:gs pos="50000">
                    <a:srgbClr val="9CB86E"/>
                  </a:gs>
                  <a:gs pos="100000">
                    <a:srgbClr val="156B13"/>
                  </a:gs>
                </a:gsLst>
                <a:lin ang="72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a:ea typeface="宋体"/>
                </a:endParaRPr>
              </a:p>
            </p:txBody>
          </p:sp>
          <p:sp>
            <p:nvSpPr>
              <p:cNvPr id="23" name="椭圆 10"/>
              <p:cNvSpPr/>
              <p:nvPr/>
            </p:nvSpPr>
            <p:spPr>
              <a:xfrm>
                <a:off x="256573" y="2797966"/>
                <a:ext cx="1379657"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DDEBCF"/>
                  </a:gs>
                  <a:gs pos="50000">
                    <a:srgbClr val="9CB86E"/>
                  </a:gs>
                  <a:gs pos="100000">
                    <a:srgbClr val="156B13"/>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4" name="椭圆 10"/>
              <p:cNvSpPr/>
              <p:nvPr/>
            </p:nvSpPr>
            <p:spPr>
              <a:xfrm>
                <a:off x="567307" y="3291809"/>
                <a:ext cx="758189"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25" name="椭圆 10"/>
              <p:cNvSpPr/>
              <p:nvPr/>
            </p:nvSpPr>
            <p:spPr>
              <a:xfrm>
                <a:off x="358494" y="4031334"/>
                <a:ext cx="1180786"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grpSp>
        <p:sp>
          <p:nvSpPr>
            <p:cNvPr id="48" name="椭圆 10"/>
            <p:cNvSpPr>
              <a:spLocks noChangeArrowheads="1"/>
            </p:cNvSpPr>
            <p:nvPr/>
          </p:nvSpPr>
          <p:spPr bwMode="auto">
            <a:xfrm flipH="1" flipV="1">
              <a:off x="413280" y="4214947"/>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a:defRPr/>
              </a:pPr>
              <a:endParaRPr lang="zh-CN" altLang="zh-CN" kern="0">
                <a:solidFill>
                  <a:sysClr val="windowText" lastClr="000000"/>
                </a:solidFill>
                <a:ea typeface="宋体"/>
              </a:endParaRPr>
            </a:p>
          </p:txBody>
        </p:sp>
      </p:grpSp>
      <p:grpSp>
        <p:nvGrpSpPr>
          <p:cNvPr id="54" name="组合 53"/>
          <p:cNvGrpSpPr/>
          <p:nvPr/>
        </p:nvGrpSpPr>
        <p:grpSpPr>
          <a:xfrm>
            <a:off x="5748598" y="3084662"/>
            <a:ext cx="3211016" cy="1922685"/>
            <a:chOff x="5748597" y="3084662"/>
            <a:chExt cx="3211016" cy="1922685"/>
          </a:xfrm>
        </p:grpSpPr>
        <p:grpSp>
          <p:nvGrpSpPr>
            <p:cNvPr id="32" name="组合 34"/>
            <p:cNvGrpSpPr>
              <a:grpSpLocks/>
            </p:cNvGrpSpPr>
            <p:nvPr/>
          </p:nvGrpSpPr>
          <p:grpSpPr bwMode="auto">
            <a:xfrm>
              <a:off x="6958657" y="3084662"/>
              <a:ext cx="968375" cy="1733550"/>
              <a:chOff x="179512" y="2797966"/>
              <a:chExt cx="1513892" cy="2709936"/>
            </a:xfrm>
          </p:grpSpPr>
          <p:sp>
            <p:nvSpPr>
              <p:cNvPr id="33" name="圆角矩形 32"/>
              <p:cNvSpPr/>
              <p:nvPr/>
            </p:nvSpPr>
            <p:spPr>
              <a:xfrm>
                <a:off x="179512" y="4149080"/>
                <a:ext cx="1512168" cy="1358822"/>
              </a:xfrm>
              <a:prstGeom prst="roundRect">
                <a:avLst>
                  <a:gd name="adj" fmla="val 5673"/>
                </a:avLst>
              </a:prstGeom>
              <a:solidFill>
                <a:srgbClr val="BE124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a:ea typeface="宋体"/>
                </a:endParaRPr>
              </a:p>
            </p:txBody>
          </p:sp>
          <p:sp>
            <p:nvSpPr>
              <p:cNvPr id="34" name="圆角矩形 33"/>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a:ea typeface="宋体"/>
                </a:endParaRPr>
              </a:p>
            </p:txBody>
          </p:sp>
          <p:sp>
            <p:nvSpPr>
              <p:cNvPr id="35"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36" name="椭圆 10"/>
              <p:cNvSpPr/>
              <p:nvPr/>
            </p:nvSpPr>
            <p:spPr>
              <a:xfrm>
                <a:off x="569154" y="3291809"/>
                <a:ext cx="756945"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sp>
            <p:nvSpPr>
              <p:cNvPr id="37" name="椭圆 10"/>
              <p:cNvSpPr/>
              <p:nvPr/>
            </p:nvSpPr>
            <p:spPr>
              <a:xfrm>
                <a:off x="358201" y="4031334"/>
                <a:ext cx="1181332"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a:ea typeface="宋体"/>
                </a:endParaRPr>
              </a:p>
            </p:txBody>
          </p:sp>
        </p:grpSp>
        <p:sp>
          <p:nvSpPr>
            <p:cNvPr id="49" name="椭圆 10"/>
            <p:cNvSpPr>
              <a:spLocks noChangeArrowheads="1"/>
            </p:cNvSpPr>
            <p:nvPr/>
          </p:nvSpPr>
          <p:spPr bwMode="auto">
            <a:xfrm flipH="1" flipV="1">
              <a:off x="5748597" y="4163904"/>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algn="ctr">
                <a:defRPr/>
              </a:pPr>
              <a:endParaRPr lang="zh-CN" altLang="zh-CN" kern="0">
                <a:solidFill>
                  <a:sysClr val="windowText" lastClr="000000"/>
                </a:solidFill>
                <a:ea typeface="宋体"/>
              </a:endParaRPr>
            </a:p>
          </p:txBody>
        </p:sp>
      </p:grpSp>
      <p:sp>
        <p:nvSpPr>
          <p:cNvPr id="55" name="TextBox 5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1954235536"/>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1000"/>
                                        <p:tgtEl>
                                          <p:spTgt spid="50"/>
                                        </p:tgtEl>
                                      </p:cBhvr>
                                    </p:animEffect>
                                    <p:anim calcmode="lin" valueType="num">
                                      <p:cBhvr>
                                        <p:cTn id="17" dur="1000" fill="hold"/>
                                        <p:tgtEl>
                                          <p:spTgt spid="50"/>
                                        </p:tgtEl>
                                        <p:attrNameLst>
                                          <p:attrName>ppt_x</p:attrName>
                                        </p:attrNameLst>
                                      </p:cBhvr>
                                      <p:tavLst>
                                        <p:tav tm="0">
                                          <p:val>
                                            <p:strVal val="#ppt_x"/>
                                          </p:val>
                                        </p:tav>
                                        <p:tav tm="100000">
                                          <p:val>
                                            <p:strVal val="#ppt_x"/>
                                          </p:val>
                                        </p:tav>
                                      </p:tavLst>
                                    </p:anim>
                                    <p:anim calcmode="lin" valueType="num">
                                      <p:cBhvr>
                                        <p:cTn id="18" dur="1000" fill="hold"/>
                                        <p:tgtEl>
                                          <p:spTgt spid="5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anim calcmode="lin" valueType="num">
                                      <p:cBhvr>
                                        <p:cTn id="23" dur="1000" fill="hold"/>
                                        <p:tgtEl>
                                          <p:spTgt spid="51"/>
                                        </p:tgtEl>
                                        <p:attrNameLst>
                                          <p:attrName>ppt_x</p:attrName>
                                        </p:attrNameLst>
                                      </p:cBhvr>
                                      <p:tavLst>
                                        <p:tav tm="0">
                                          <p:val>
                                            <p:strVal val="#ppt_x"/>
                                          </p:val>
                                        </p:tav>
                                        <p:tav tm="100000">
                                          <p:val>
                                            <p:strVal val="#ppt_x"/>
                                          </p:val>
                                        </p:tav>
                                      </p:tavLst>
                                    </p:anim>
                                    <p:anim calcmode="lin" valueType="num">
                                      <p:cBhvr>
                                        <p:cTn id="24" dur="1000" fill="hold"/>
                                        <p:tgtEl>
                                          <p:spTgt spid="5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7" presetClass="entr" presetSubtype="0"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1000"/>
                                        <p:tgtEl>
                                          <p:spTgt spid="53"/>
                                        </p:tgtEl>
                                      </p:cBhvr>
                                    </p:animEffect>
                                    <p:anim calcmode="lin" valueType="num">
                                      <p:cBhvr>
                                        <p:cTn id="35" dur="1000" fill="hold"/>
                                        <p:tgtEl>
                                          <p:spTgt spid="53"/>
                                        </p:tgtEl>
                                        <p:attrNameLst>
                                          <p:attrName>ppt_x</p:attrName>
                                        </p:attrNameLst>
                                      </p:cBhvr>
                                      <p:tavLst>
                                        <p:tav tm="0">
                                          <p:val>
                                            <p:strVal val="#ppt_x"/>
                                          </p:val>
                                        </p:tav>
                                        <p:tav tm="100000">
                                          <p:val>
                                            <p:strVal val="#ppt_x"/>
                                          </p:val>
                                        </p:tav>
                                      </p:tavLst>
                                    </p:anim>
                                    <p:anim calcmode="lin" valueType="num">
                                      <p:cBhvr>
                                        <p:cTn id="36" dur="1000" fill="hold"/>
                                        <p:tgtEl>
                                          <p:spTgt spid="53"/>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1000"/>
                                        <p:tgtEl>
                                          <p:spTgt spid="54"/>
                                        </p:tgtEl>
                                      </p:cBhvr>
                                    </p:animEffect>
                                    <p:anim calcmode="lin" valueType="num">
                                      <p:cBhvr>
                                        <p:cTn id="41" dur="1000" fill="hold"/>
                                        <p:tgtEl>
                                          <p:spTgt spid="54"/>
                                        </p:tgtEl>
                                        <p:attrNameLst>
                                          <p:attrName>ppt_x</p:attrName>
                                        </p:attrNameLst>
                                      </p:cBhvr>
                                      <p:tavLst>
                                        <p:tav tm="0">
                                          <p:val>
                                            <p:strVal val="#ppt_x"/>
                                          </p:val>
                                        </p:tav>
                                        <p:tav tm="100000">
                                          <p:val>
                                            <p:strVal val="#ppt_x"/>
                                          </p:val>
                                        </p:tav>
                                      </p:tavLst>
                                    </p:anim>
                                    <p:anim calcmode="lin" valueType="num">
                                      <p:cBhvr>
                                        <p:cTn id="42" dur="1000" fill="hold"/>
                                        <p:tgtEl>
                                          <p:spTgt spid="5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4"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down)">
                                      <p:cBhvr>
                                        <p:cTn id="46" dur="500"/>
                                        <p:tgtEl>
                                          <p:spTgt spid="39"/>
                                        </p:tgtEl>
                                      </p:cBhvr>
                                    </p:animEffect>
                                  </p:childTnLst>
                                </p:cTn>
                              </p:par>
                              <p:par>
                                <p:cTn id="47" presetID="22" presetClass="entr" presetSubtype="4"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500"/>
                                        <p:tgtEl>
                                          <p:spTgt spid="38"/>
                                        </p:tgtEl>
                                      </p:cBhvr>
                                    </p:animEffect>
                                  </p:childTnLst>
                                </p:cTn>
                              </p:par>
                              <p:par>
                                <p:cTn id="50" presetID="22" presetClass="entr" presetSubtype="4"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down)">
                                      <p:cBhvr>
                                        <p:cTn id="58" dur="500"/>
                                        <p:tgtEl>
                                          <p:spTgt spid="42"/>
                                        </p:tgtEl>
                                      </p:cBhvr>
                                    </p:animEffect>
                                  </p:childTnLst>
                                </p:cTn>
                              </p:par>
                            </p:childTnLst>
                          </p:cTn>
                        </p:par>
                        <p:par>
                          <p:cTn id="59" fill="hold">
                            <p:stCondLst>
                              <p:cond delay="6500"/>
                            </p:stCondLst>
                            <p:childTnLst>
                              <p:par>
                                <p:cTn id="60" presetID="31"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1000" fill="hold"/>
                                        <p:tgtEl>
                                          <p:spTgt spid="44"/>
                                        </p:tgtEl>
                                        <p:attrNameLst>
                                          <p:attrName>ppt_w</p:attrName>
                                        </p:attrNameLst>
                                      </p:cBhvr>
                                      <p:tavLst>
                                        <p:tav tm="0">
                                          <p:val>
                                            <p:fltVal val="0"/>
                                          </p:val>
                                        </p:tav>
                                        <p:tav tm="100000">
                                          <p:val>
                                            <p:strVal val="#ppt_w"/>
                                          </p:val>
                                        </p:tav>
                                      </p:tavLst>
                                    </p:anim>
                                    <p:anim calcmode="lin" valueType="num">
                                      <p:cBhvr>
                                        <p:cTn id="63" dur="1000" fill="hold"/>
                                        <p:tgtEl>
                                          <p:spTgt spid="44"/>
                                        </p:tgtEl>
                                        <p:attrNameLst>
                                          <p:attrName>ppt_h</p:attrName>
                                        </p:attrNameLst>
                                      </p:cBhvr>
                                      <p:tavLst>
                                        <p:tav tm="0">
                                          <p:val>
                                            <p:fltVal val="0"/>
                                          </p:val>
                                        </p:tav>
                                        <p:tav tm="100000">
                                          <p:val>
                                            <p:strVal val="#ppt_h"/>
                                          </p:val>
                                        </p:tav>
                                      </p:tavLst>
                                    </p:anim>
                                    <p:anim calcmode="lin" valueType="num">
                                      <p:cBhvr>
                                        <p:cTn id="64" dur="1000" fill="hold"/>
                                        <p:tgtEl>
                                          <p:spTgt spid="44"/>
                                        </p:tgtEl>
                                        <p:attrNameLst>
                                          <p:attrName>style.rotation</p:attrName>
                                        </p:attrNameLst>
                                      </p:cBhvr>
                                      <p:tavLst>
                                        <p:tav tm="0">
                                          <p:val>
                                            <p:fltVal val="90"/>
                                          </p:val>
                                        </p:tav>
                                        <p:tav tm="100000">
                                          <p:val>
                                            <p:fltVal val="0"/>
                                          </p:val>
                                        </p:tav>
                                      </p:tavLst>
                                    </p:anim>
                                    <p:animEffect transition="in" filter="fade">
                                      <p:cBhvr>
                                        <p:cTn id="65" dur="1000"/>
                                        <p:tgtEl>
                                          <p:spTgt spid="44"/>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p:cTn id="68" dur="1000" fill="hold"/>
                                        <p:tgtEl>
                                          <p:spTgt spid="43"/>
                                        </p:tgtEl>
                                        <p:attrNameLst>
                                          <p:attrName>ppt_w</p:attrName>
                                        </p:attrNameLst>
                                      </p:cBhvr>
                                      <p:tavLst>
                                        <p:tav tm="0">
                                          <p:val>
                                            <p:fltVal val="0"/>
                                          </p:val>
                                        </p:tav>
                                        <p:tav tm="100000">
                                          <p:val>
                                            <p:strVal val="#ppt_w"/>
                                          </p:val>
                                        </p:tav>
                                      </p:tavLst>
                                    </p:anim>
                                    <p:anim calcmode="lin" valueType="num">
                                      <p:cBhvr>
                                        <p:cTn id="69" dur="1000" fill="hold"/>
                                        <p:tgtEl>
                                          <p:spTgt spid="43"/>
                                        </p:tgtEl>
                                        <p:attrNameLst>
                                          <p:attrName>ppt_h</p:attrName>
                                        </p:attrNameLst>
                                      </p:cBhvr>
                                      <p:tavLst>
                                        <p:tav tm="0">
                                          <p:val>
                                            <p:fltVal val="0"/>
                                          </p:val>
                                        </p:tav>
                                        <p:tav tm="100000">
                                          <p:val>
                                            <p:strVal val="#ppt_h"/>
                                          </p:val>
                                        </p:tav>
                                      </p:tavLst>
                                    </p:anim>
                                    <p:anim calcmode="lin" valueType="num">
                                      <p:cBhvr>
                                        <p:cTn id="70" dur="1000" fill="hold"/>
                                        <p:tgtEl>
                                          <p:spTgt spid="43"/>
                                        </p:tgtEl>
                                        <p:attrNameLst>
                                          <p:attrName>style.rotation</p:attrName>
                                        </p:attrNameLst>
                                      </p:cBhvr>
                                      <p:tavLst>
                                        <p:tav tm="0">
                                          <p:val>
                                            <p:fltVal val="90"/>
                                          </p:val>
                                        </p:tav>
                                        <p:tav tm="100000">
                                          <p:val>
                                            <p:fltVal val="0"/>
                                          </p:val>
                                        </p:tav>
                                      </p:tavLst>
                                    </p:anim>
                                    <p:animEffect transition="in" filter="fade">
                                      <p:cBhvr>
                                        <p:cTn id="71" dur="1000"/>
                                        <p:tgtEl>
                                          <p:spTgt spid="43"/>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1000" fill="hold"/>
                                        <p:tgtEl>
                                          <p:spTgt spid="45"/>
                                        </p:tgtEl>
                                        <p:attrNameLst>
                                          <p:attrName>ppt_w</p:attrName>
                                        </p:attrNameLst>
                                      </p:cBhvr>
                                      <p:tavLst>
                                        <p:tav tm="0">
                                          <p:val>
                                            <p:fltVal val="0"/>
                                          </p:val>
                                        </p:tav>
                                        <p:tav tm="100000">
                                          <p:val>
                                            <p:strVal val="#ppt_w"/>
                                          </p:val>
                                        </p:tav>
                                      </p:tavLst>
                                    </p:anim>
                                    <p:anim calcmode="lin" valueType="num">
                                      <p:cBhvr>
                                        <p:cTn id="75" dur="1000" fill="hold"/>
                                        <p:tgtEl>
                                          <p:spTgt spid="45"/>
                                        </p:tgtEl>
                                        <p:attrNameLst>
                                          <p:attrName>ppt_h</p:attrName>
                                        </p:attrNameLst>
                                      </p:cBhvr>
                                      <p:tavLst>
                                        <p:tav tm="0">
                                          <p:val>
                                            <p:fltVal val="0"/>
                                          </p:val>
                                        </p:tav>
                                        <p:tav tm="100000">
                                          <p:val>
                                            <p:strVal val="#ppt_h"/>
                                          </p:val>
                                        </p:tav>
                                      </p:tavLst>
                                    </p:anim>
                                    <p:anim calcmode="lin" valueType="num">
                                      <p:cBhvr>
                                        <p:cTn id="76" dur="1000" fill="hold"/>
                                        <p:tgtEl>
                                          <p:spTgt spid="45"/>
                                        </p:tgtEl>
                                        <p:attrNameLst>
                                          <p:attrName>style.rotation</p:attrName>
                                        </p:attrNameLst>
                                      </p:cBhvr>
                                      <p:tavLst>
                                        <p:tav tm="0">
                                          <p:val>
                                            <p:fltVal val="90"/>
                                          </p:val>
                                        </p:tav>
                                        <p:tav tm="100000">
                                          <p:val>
                                            <p:fltVal val="0"/>
                                          </p:val>
                                        </p:tav>
                                      </p:tavLst>
                                    </p:anim>
                                    <p:animEffect transition="in" filter="fade">
                                      <p:cBhvr>
                                        <p:cTn id="77" dur="1000"/>
                                        <p:tgtEl>
                                          <p:spTgt spid="45"/>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p:cTn id="80" dur="1000" fill="hold"/>
                                        <p:tgtEl>
                                          <p:spTgt spid="46"/>
                                        </p:tgtEl>
                                        <p:attrNameLst>
                                          <p:attrName>ppt_w</p:attrName>
                                        </p:attrNameLst>
                                      </p:cBhvr>
                                      <p:tavLst>
                                        <p:tav tm="0">
                                          <p:val>
                                            <p:fltVal val="0"/>
                                          </p:val>
                                        </p:tav>
                                        <p:tav tm="100000">
                                          <p:val>
                                            <p:strVal val="#ppt_w"/>
                                          </p:val>
                                        </p:tav>
                                      </p:tavLst>
                                    </p:anim>
                                    <p:anim calcmode="lin" valueType="num">
                                      <p:cBhvr>
                                        <p:cTn id="81" dur="1000" fill="hold"/>
                                        <p:tgtEl>
                                          <p:spTgt spid="46"/>
                                        </p:tgtEl>
                                        <p:attrNameLst>
                                          <p:attrName>ppt_h</p:attrName>
                                        </p:attrNameLst>
                                      </p:cBhvr>
                                      <p:tavLst>
                                        <p:tav tm="0">
                                          <p:val>
                                            <p:fltVal val="0"/>
                                          </p:val>
                                        </p:tav>
                                        <p:tav tm="100000">
                                          <p:val>
                                            <p:strVal val="#ppt_h"/>
                                          </p:val>
                                        </p:tav>
                                      </p:tavLst>
                                    </p:anim>
                                    <p:anim calcmode="lin" valueType="num">
                                      <p:cBhvr>
                                        <p:cTn id="82" dur="1000" fill="hold"/>
                                        <p:tgtEl>
                                          <p:spTgt spid="46"/>
                                        </p:tgtEl>
                                        <p:attrNameLst>
                                          <p:attrName>style.rotation</p:attrName>
                                        </p:attrNameLst>
                                      </p:cBhvr>
                                      <p:tavLst>
                                        <p:tav tm="0">
                                          <p:val>
                                            <p:fltVal val="90"/>
                                          </p:val>
                                        </p:tav>
                                        <p:tav tm="100000">
                                          <p:val>
                                            <p:fltVal val="0"/>
                                          </p:val>
                                        </p:tav>
                                      </p:tavLst>
                                    </p:anim>
                                    <p:animEffect transition="in" filter="fade">
                                      <p:cBhvr>
                                        <p:cTn id="83" dur="1000"/>
                                        <p:tgtEl>
                                          <p:spTgt spid="46"/>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1000" fill="hold"/>
                                        <p:tgtEl>
                                          <p:spTgt spid="47"/>
                                        </p:tgtEl>
                                        <p:attrNameLst>
                                          <p:attrName>ppt_w</p:attrName>
                                        </p:attrNameLst>
                                      </p:cBhvr>
                                      <p:tavLst>
                                        <p:tav tm="0">
                                          <p:val>
                                            <p:fltVal val="0"/>
                                          </p:val>
                                        </p:tav>
                                        <p:tav tm="100000">
                                          <p:val>
                                            <p:strVal val="#ppt_w"/>
                                          </p:val>
                                        </p:tav>
                                      </p:tavLst>
                                    </p:anim>
                                    <p:anim calcmode="lin" valueType="num">
                                      <p:cBhvr>
                                        <p:cTn id="87" dur="1000" fill="hold"/>
                                        <p:tgtEl>
                                          <p:spTgt spid="47"/>
                                        </p:tgtEl>
                                        <p:attrNameLst>
                                          <p:attrName>ppt_h</p:attrName>
                                        </p:attrNameLst>
                                      </p:cBhvr>
                                      <p:tavLst>
                                        <p:tav tm="0">
                                          <p:val>
                                            <p:fltVal val="0"/>
                                          </p:val>
                                        </p:tav>
                                        <p:tav tm="100000">
                                          <p:val>
                                            <p:strVal val="#ppt_h"/>
                                          </p:val>
                                        </p:tav>
                                      </p:tavLst>
                                    </p:anim>
                                    <p:anim calcmode="lin" valueType="num">
                                      <p:cBhvr>
                                        <p:cTn id="88" dur="1000" fill="hold"/>
                                        <p:tgtEl>
                                          <p:spTgt spid="47"/>
                                        </p:tgtEl>
                                        <p:attrNameLst>
                                          <p:attrName>style.rotation</p:attrName>
                                        </p:attrNameLst>
                                      </p:cBhvr>
                                      <p:tavLst>
                                        <p:tav tm="0">
                                          <p:val>
                                            <p:fltVal val="90"/>
                                          </p:val>
                                        </p:tav>
                                        <p:tav tm="100000">
                                          <p:val>
                                            <p:fltVal val="0"/>
                                          </p:val>
                                        </p:tav>
                                      </p:tavLst>
                                    </p:anim>
                                    <p:animEffect transition="in" filter="fade">
                                      <p:cBhvr>
                                        <p:cTn id="89"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3" grpId="0"/>
      <p:bldP spid="44" grpId="0"/>
      <p:bldP spid="45" grpId="0"/>
      <p:bldP spid="46" grpId="0"/>
      <p:bldP spid="47"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0"/>
          <p:cNvSpPr>
            <a:spLocks noChangeArrowheads="1"/>
          </p:cNvSpPr>
          <p:nvPr/>
        </p:nvSpPr>
        <p:spPr bwMode="auto">
          <a:xfrm>
            <a:off x="2285985" y="2821836"/>
            <a:ext cx="4505602" cy="2054170"/>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3" tIns="46037" rIns="92073" bIns="46037" anchor="ctr"/>
          <a:lstStyle/>
          <a:p>
            <a:pPr algn="ctr">
              <a:defRPr/>
            </a:pPr>
            <a:endParaRPr lang="zh-CN" altLang="zh-CN" kern="0">
              <a:solidFill>
                <a:sysClr val="windowText" lastClr="000000"/>
              </a:solidFill>
              <a:latin typeface="Arial" pitchFamily="34" charset="0"/>
            </a:endParaRPr>
          </a:p>
        </p:txBody>
      </p:sp>
      <p:cxnSp>
        <p:nvCxnSpPr>
          <p:cNvPr id="5" name="直接连接符 4"/>
          <p:cNvCxnSpPr/>
          <p:nvPr/>
        </p:nvCxnSpPr>
        <p:spPr>
          <a:xfrm flipH="1">
            <a:off x="448337" y="2997329"/>
            <a:ext cx="3813485" cy="0"/>
          </a:xfrm>
          <a:prstGeom prst="line">
            <a:avLst/>
          </a:prstGeom>
          <a:ln w="6350">
            <a:solidFill>
              <a:srgbClr val="C73E01"/>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652417" y="2458815"/>
            <a:ext cx="3902788" cy="0"/>
          </a:xfrm>
          <a:prstGeom prst="line">
            <a:avLst/>
          </a:prstGeom>
          <a:ln w="6350">
            <a:solidFill>
              <a:srgbClr val="BE124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4652417" y="3833232"/>
            <a:ext cx="3902788" cy="0"/>
          </a:xfrm>
          <a:prstGeom prst="line">
            <a:avLst/>
          </a:prstGeom>
          <a:ln w="6350">
            <a:solidFill>
              <a:srgbClr val="11970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465708" y="2738998"/>
            <a:ext cx="2291210" cy="1429783"/>
            <a:chOff x="2870522" y="3646025"/>
            <a:chExt cx="2986268" cy="1863523"/>
          </a:xfrm>
        </p:grpSpPr>
        <p:sp>
          <p:nvSpPr>
            <p:cNvPr id="9" name="任意多边形 8"/>
            <p:cNvSpPr/>
            <p:nvPr/>
          </p:nvSpPr>
          <p:spPr>
            <a:xfrm>
              <a:off x="2870522" y="4820434"/>
              <a:ext cx="2986268" cy="689114"/>
            </a:xfrm>
            <a:custGeom>
              <a:avLst/>
              <a:gdLst>
                <a:gd name="connsiteX0" fmla="*/ 0 w 2963119"/>
                <a:gd name="connsiteY0" fmla="*/ 0 h 682906"/>
                <a:gd name="connsiteX1" fmla="*/ 2963119 w 2963119"/>
                <a:gd name="connsiteY1" fmla="*/ 46299 h 682906"/>
                <a:gd name="connsiteX2" fmla="*/ 2905245 w 2963119"/>
                <a:gd name="connsiteY2" fmla="*/ 682906 h 682906"/>
                <a:gd name="connsiteX3" fmla="*/ 69448 w 2963119"/>
                <a:gd name="connsiteY3" fmla="*/ 659757 h 682906"/>
                <a:gd name="connsiteX4" fmla="*/ 0 w 2963119"/>
                <a:gd name="connsiteY4" fmla="*/ 0 h 682906"/>
                <a:gd name="connsiteX0" fmla="*/ 0 w 2963119"/>
                <a:gd name="connsiteY0" fmla="*/ 0 h 689114"/>
                <a:gd name="connsiteX1" fmla="*/ 2963119 w 2963119"/>
                <a:gd name="connsiteY1" fmla="*/ 52507 h 689114"/>
                <a:gd name="connsiteX2" fmla="*/ 2905245 w 2963119"/>
                <a:gd name="connsiteY2" fmla="*/ 689114 h 689114"/>
                <a:gd name="connsiteX3" fmla="*/ 69448 w 2963119"/>
                <a:gd name="connsiteY3" fmla="*/ 665965 h 689114"/>
                <a:gd name="connsiteX4" fmla="*/ 0 w 2963119"/>
                <a:gd name="connsiteY4" fmla="*/ 0 h 68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119" h="689114">
                  <a:moveTo>
                    <a:pt x="0" y="0"/>
                  </a:moveTo>
                  <a:lnTo>
                    <a:pt x="2963119" y="52507"/>
                  </a:lnTo>
                  <a:lnTo>
                    <a:pt x="2905245" y="689114"/>
                  </a:lnTo>
                  <a:lnTo>
                    <a:pt x="69448" y="665965"/>
                  </a:lnTo>
                  <a:lnTo>
                    <a:pt x="0" y="0"/>
                  </a:lnTo>
                  <a:close/>
                </a:path>
              </a:pathLst>
            </a:custGeom>
            <a:gradFill flip="none" rotWithShape="1">
              <a:gsLst>
                <a:gs pos="18000">
                  <a:srgbClr val="119707"/>
                </a:gs>
                <a:gs pos="67000">
                  <a:srgbClr val="8AD53F"/>
                </a:gs>
                <a:gs pos="100000">
                  <a:srgbClr val="BCEB6F"/>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0" name="任意多边形 9"/>
            <p:cNvSpPr/>
            <p:nvPr/>
          </p:nvSpPr>
          <p:spPr>
            <a:xfrm>
              <a:off x="2870522" y="3646025"/>
              <a:ext cx="2986268" cy="1226917"/>
            </a:xfrm>
            <a:custGeom>
              <a:avLst/>
              <a:gdLst>
                <a:gd name="connsiteX0" fmla="*/ 2986268 w 2986268"/>
                <a:gd name="connsiteY0" fmla="*/ 1226917 h 1226917"/>
                <a:gd name="connsiteX1" fmla="*/ 2777924 w 2986268"/>
                <a:gd name="connsiteY1" fmla="*/ 34724 h 1226917"/>
                <a:gd name="connsiteX2" fmla="*/ 266217 w 2986268"/>
                <a:gd name="connsiteY2" fmla="*/ 0 h 1226917"/>
                <a:gd name="connsiteX3" fmla="*/ 0 w 2986268"/>
                <a:gd name="connsiteY3" fmla="*/ 1169043 h 1226917"/>
                <a:gd name="connsiteX4" fmla="*/ 2986268 w 2986268"/>
                <a:gd name="connsiteY4" fmla="*/ 1226917 h 122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6268" h="1226917">
                  <a:moveTo>
                    <a:pt x="2986268" y="1226917"/>
                  </a:moveTo>
                  <a:lnTo>
                    <a:pt x="2777924" y="34724"/>
                  </a:lnTo>
                  <a:lnTo>
                    <a:pt x="266217" y="0"/>
                  </a:lnTo>
                  <a:lnTo>
                    <a:pt x="0" y="1169043"/>
                  </a:lnTo>
                  <a:lnTo>
                    <a:pt x="2986268" y="1226917"/>
                  </a:lnTo>
                  <a:close/>
                </a:path>
              </a:pathLst>
            </a:cu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grpSp>
        <p:nvGrpSpPr>
          <p:cNvPr id="11" name="组合 10"/>
          <p:cNvGrpSpPr/>
          <p:nvPr/>
        </p:nvGrpSpPr>
        <p:grpSpPr>
          <a:xfrm>
            <a:off x="3381342" y="2281031"/>
            <a:ext cx="2459942" cy="1631565"/>
            <a:chOff x="2673752" y="2919206"/>
            <a:chExt cx="3206187" cy="2126517"/>
          </a:xfrm>
        </p:grpSpPr>
        <p:sp>
          <p:nvSpPr>
            <p:cNvPr id="12" name="任意多边形 11"/>
            <p:cNvSpPr/>
            <p:nvPr/>
          </p:nvSpPr>
          <p:spPr>
            <a:xfrm>
              <a:off x="2673752" y="3761772"/>
              <a:ext cx="2835797" cy="1273215"/>
            </a:xfrm>
            <a:custGeom>
              <a:avLst/>
              <a:gdLst>
                <a:gd name="connsiteX0" fmla="*/ 0 w 2835797"/>
                <a:gd name="connsiteY0" fmla="*/ 0 h 1273215"/>
                <a:gd name="connsiteX1" fmla="*/ 2835797 w 2835797"/>
                <a:gd name="connsiteY1" fmla="*/ 544010 h 1273215"/>
                <a:gd name="connsiteX2" fmla="*/ 2766349 w 2835797"/>
                <a:gd name="connsiteY2" fmla="*/ 1273215 h 1273215"/>
                <a:gd name="connsiteX3" fmla="*/ 11575 w 2835797"/>
                <a:gd name="connsiteY3" fmla="*/ 706056 h 1273215"/>
                <a:gd name="connsiteX4" fmla="*/ 0 w 2835797"/>
                <a:gd name="connsiteY4" fmla="*/ 0 h 1273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797" h="1273215">
                  <a:moveTo>
                    <a:pt x="0" y="0"/>
                  </a:moveTo>
                  <a:lnTo>
                    <a:pt x="2835797" y="544010"/>
                  </a:lnTo>
                  <a:lnTo>
                    <a:pt x="2766349" y="1273215"/>
                  </a:lnTo>
                  <a:lnTo>
                    <a:pt x="11575" y="706056"/>
                  </a:lnTo>
                  <a:lnTo>
                    <a:pt x="0" y="0"/>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任意多边形 12"/>
            <p:cNvSpPr/>
            <p:nvPr/>
          </p:nvSpPr>
          <p:spPr>
            <a:xfrm>
              <a:off x="5445470" y="3275635"/>
              <a:ext cx="434469" cy="1770088"/>
            </a:xfrm>
            <a:custGeom>
              <a:avLst/>
              <a:gdLst>
                <a:gd name="connsiteX0" fmla="*/ 57873 w 428263"/>
                <a:gd name="connsiteY0" fmla="*/ 1018573 h 1782502"/>
                <a:gd name="connsiteX1" fmla="*/ 0 w 428263"/>
                <a:gd name="connsiteY1" fmla="*/ 1782502 h 1782502"/>
                <a:gd name="connsiteX2" fmla="*/ 393539 w 428263"/>
                <a:gd name="connsiteY2" fmla="*/ 451413 h 1782502"/>
                <a:gd name="connsiteX3" fmla="*/ 428263 w 428263"/>
                <a:gd name="connsiteY3" fmla="*/ 0 h 1782502"/>
                <a:gd name="connsiteX4" fmla="*/ 57873 w 428263"/>
                <a:gd name="connsiteY4" fmla="*/ 1018573 h 1782502"/>
                <a:gd name="connsiteX0" fmla="*/ 64080 w 434470"/>
                <a:gd name="connsiteY0" fmla="*/ 1018573 h 1770087"/>
                <a:gd name="connsiteX1" fmla="*/ 0 w 434470"/>
                <a:gd name="connsiteY1" fmla="*/ 1770087 h 1770087"/>
                <a:gd name="connsiteX2" fmla="*/ 399746 w 434470"/>
                <a:gd name="connsiteY2" fmla="*/ 451413 h 1770087"/>
                <a:gd name="connsiteX3" fmla="*/ 434470 w 434470"/>
                <a:gd name="connsiteY3" fmla="*/ 0 h 1770087"/>
                <a:gd name="connsiteX4" fmla="*/ 64080 w 434470"/>
                <a:gd name="connsiteY4" fmla="*/ 1018573 h 17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470" h="1770087">
                  <a:moveTo>
                    <a:pt x="64080" y="1018573"/>
                  </a:moveTo>
                  <a:lnTo>
                    <a:pt x="0" y="1770087"/>
                  </a:lnTo>
                  <a:lnTo>
                    <a:pt x="399746" y="451413"/>
                  </a:lnTo>
                  <a:lnTo>
                    <a:pt x="434470" y="0"/>
                  </a:lnTo>
                  <a:lnTo>
                    <a:pt x="64080" y="1018573"/>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任意多边形 13"/>
            <p:cNvSpPr/>
            <p:nvPr/>
          </p:nvSpPr>
          <p:spPr>
            <a:xfrm>
              <a:off x="2673752" y="2919206"/>
              <a:ext cx="3206187" cy="1409726"/>
            </a:xfrm>
            <a:custGeom>
              <a:avLst/>
              <a:gdLst>
                <a:gd name="connsiteX0" fmla="*/ 3206187 w 3206187"/>
                <a:gd name="connsiteY0" fmla="*/ 381964 h 1423686"/>
                <a:gd name="connsiteX1" fmla="*/ 2835797 w 3206187"/>
                <a:gd name="connsiteY1" fmla="*/ 1423686 h 1423686"/>
                <a:gd name="connsiteX2" fmla="*/ 0 w 3206187"/>
                <a:gd name="connsiteY2" fmla="*/ 868101 h 1423686"/>
                <a:gd name="connsiteX3" fmla="*/ 601883 w 3206187"/>
                <a:gd name="connsiteY3" fmla="*/ 0 h 1423686"/>
                <a:gd name="connsiteX4" fmla="*/ 3206187 w 3206187"/>
                <a:gd name="connsiteY4" fmla="*/ 381964 h 1423686"/>
                <a:gd name="connsiteX0" fmla="*/ 3206187 w 3206187"/>
                <a:gd name="connsiteY0" fmla="*/ 368004 h 1409726"/>
                <a:gd name="connsiteX1" fmla="*/ 2835797 w 3206187"/>
                <a:gd name="connsiteY1" fmla="*/ 1409726 h 1409726"/>
                <a:gd name="connsiteX2" fmla="*/ 0 w 3206187"/>
                <a:gd name="connsiteY2" fmla="*/ 854141 h 1409726"/>
                <a:gd name="connsiteX3" fmla="*/ 671685 w 3206187"/>
                <a:gd name="connsiteY3" fmla="*/ 0 h 1409726"/>
                <a:gd name="connsiteX4" fmla="*/ 3206187 w 3206187"/>
                <a:gd name="connsiteY4" fmla="*/ 368004 h 140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6187" h="1409726">
                  <a:moveTo>
                    <a:pt x="3206187" y="368004"/>
                  </a:moveTo>
                  <a:lnTo>
                    <a:pt x="2835797" y="1409726"/>
                  </a:lnTo>
                  <a:lnTo>
                    <a:pt x="0" y="854141"/>
                  </a:lnTo>
                  <a:lnTo>
                    <a:pt x="671685" y="0"/>
                  </a:lnTo>
                  <a:lnTo>
                    <a:pt x="3206187" y="368004"/>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grpSp>
        <p:nvGrpSpPr>
          <p:cNvPr id="15" name="组合 14"/>
          <p:cNvGrpSpPr/>
          <p:nvPr/>
        </p:nvGrpSpPr>
        <p:grpSpPr>
          <a:xfrm>
            <a:off x="3346808" y="1627484"/>
            <a:ext cx="2813879" cy="1713966"/>
            <a:chOff x="2715552" y="2197324"/>
            <a:chExt cx="3667494" cy="2233915"/>
          </a:xfrm>
        </p:grpSpPr>
        <p:sp>
          <p:nvSpPr>
            <p:cNvPr id="16" name="任意多边形 15"/>
            <p:cNvSpPr/>
            <p:nvPr/>
          </p:nvSpPr>
          <p:spPr>
            <a:xfrm>
              <a:off x="4230157" y="2893488"/>
              <a:ext cx="2146684" cy="1537751"/>
            </a:xfrm>
            <a:custGeom>
              <a:avLst/>
              <a:gdLst>
                <a:gd name="connsiteX0" fmla="*/ 23150 w 2164466"/>
                <a:gd name="connsiteY0" fmla="*/ 717630 h 1562582"/>
                <a:gd name="connsiteX1" fmla="*/ 0 w 2164466"/>
                <a:gd name="connsiteY1" fmla="*/ 1562582 h 1562582"/>
                <a:gd name="connsiteX2" fmla="*/ 2118167 w 2164466"/>
                <a:gd name="connsiteY2" fmla="*/ 706056 h 1562582"/>
                <a:gd name="connsiteX3" fmla="*/ 2164466 w 2164466"/>
                <a:gd name="connsiteY3" fmla="*/ 0 h 1562582"/>
                <a:gd name="connsiteX4" fmla="*/ 23150 w 2164466"/>
                <a:gd name="connsiteY4" fmla="*/ 717630 h 1562582"/>
                <a:gd name="connsiteX0" fmla="*/ 23150 w 2145745"/>
                <a:gd name="connsiteY0" fmla="*/ 699008 h 1543960"/>
                <a:gd name="connsiteX1" fmla="*/ 0 w 2145745"/>
                <a:gd name="connsiteY1" fmla="*/ 1543960 h 1543960"/>
                <a:gd name="connsiteX2" fmla="*/ 2118167 w 2145745"/>
                <a:gd name="connsiteY2" fmla="*/ 687434 h 1543960"/>
                <a:gd name="connsiteX3" fmla="*/ 2145745 w 2145745"/>
                <a:gd name="connsiteY3" fmla="*/ 0 h 1543960"/>
                <a:gd name="connsiteX4" fmla="*/ 23150 w 2145745"/>
                <a:gd name="connsiteY4" fmla="*/ 699008 h 1543960"/>
                <a:gd name="connsiteX0" fmla="*/ 23150 w 2158226"/>
                <a:gd name="connsiteY0" fmla="*/ 692800 h 1537752"/>
                <a:gd name="connsiteX1" fmla="*/ 0 w 2158226"/>
                <a:gd name="connsiteY1" fmla="*/ 1537752 h 1537752"/>
                <a:gd name="connsiteX2" fmla="*/ 2118167 w 2158226"/>
                <a:gd name="connsiteY2" fmla="*/ 681226 h 1537752"/>
                <a:gd name="connsiteX3" fmla="*/ 2158226 w 2158226"/>
                <a:gd name="connsiteY3" fmla="*/ 0 h 1537752"/>
                <a:gd name="connsiteX4" fmla="*/ 23150 w 2158226"/>
                <a:gd name="connsiteY4" fmla="*/ 692800 h 1537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8226" h="1537752">
                  <a:moveTo>
                    <a:pt x="23150" y="692800"/>
                  </a:moveTo>
                  <a:lnTo>
                    <a:pt x="0" y="1537752"/>
                  </a:lnTo>
                  <a:lnTo>
                    <a:pt x="2118167" y="681226"/>
                  </a:lnTo>
                  <a:lnTo>
                    <a:pt x="2158226" y="0"/>
                  </a:lnTo>
                  <a:lnTo>
                    <a:pt x="23150" y="692800"/>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任意多边形 16"/>
            <p:cNvSpPr/>
            <p:nvPr/>
          </p:nvSpPr>
          <p:spPr>
            <a:xfrm>
              <a:off x="2721758" y="2197324"/>
              <a:ext cx="3661288" cy="1400537"/>
            </a:xfrm>
            <a:custGeom>
              <a:avLst/>
              <a:gdLst>
                <a:gd name="connsiteX0" fmla="*/ 1551008 w 3692324"/>
                <a:gd name="connsiteY0" fmla="*/ 1400537 h 1400537"/>
                <a:gd name="connsiteX1" fmla="*/ 3692324 w 3692324"/>
                <a:gd name="connsiteY1" fmla="*/ 694481 h 1400537"/>
                <a:gd name="connsiteX2" fmla="*/ 1979271 w 3692324"/>
                <a:gd name="connsiteY2" fmla="*/ 0 h 1400537"/>
                <a:gd name="connsiteX3" fmla="*/ 0 w 3692324"/>
                <a:gd name="connsiteY3" fmla="*/ 520861 h 1400537"/>
                <a:gd name="connsiteX4" fmla="*/ 1551008 w 3692324"/>
                <a:gd name="connsiteY4" fmla="*/ 1400537 h 1400537"/>
                <a:gd name="connsiteX0" fmla="*/ 1519972 w 3661288"/>
                <a:gd name="connsiteY0" fmla="*/ 1400537 h 1400537"/>
                <a:gd name="connsiteX1" fmla="*/ 3661288 w 3661288"/>
                <a:gd name="connsiteY1" fmla="*/ 694481 h 1400537"/>
                <a:gd name="connsiteX2" fmla="*/ 1948235 w 3661288"/>
                <a:gd name="connsiteY2" fmla="*/ 0 h 1400537"/>
                <a:gd name="connsiteX3" fmla="*/ 0 w 3661288"/>
                <a:gd name="connsiteY3" fmla="*/ 520862 h 1400537"/>
                <a:gd name="connsiteX4" fmla="*/ 1519972 w 3661288"/>
                <a:gd name="connsiteY4" fmla="*/ 1400537 h 140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88" h="1400537">
                  <a:moveTo>
                    <a:pt x="1519972" y="1400537"/>
                  </a:moveTo>
                  <a:lnTo>
                    <a:pt x="3661288" y="694481"/>
                  </a:lnTo>
                  <a:lnTo>
                    <a:pt x="1948235" y="0"/>
                  </a:lnTo>
                  <a:lnTo>
                    <a:pt x="0" y="520862"/>
                  </a:lnTo>
                  <a:lnTo>
                    <a:pt x="1519972" y="1400537"/>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任意多边形 17"/>
            <p:cNvSpPr/>
            <p:nvPr/>
          </p:nvSpPr>
          <p:spPr>
            <a:xfrm>
              <a:off x="2715552" y="2713658"/>
              <a:ext cx="1532388" cy="1717580"/>
            </a:xfrm>
            <a:custGeom>
              <a:avLst/>
              <a:gdLst>
                <a:gd name="connsiteX0" fmla="*/ 0 w 1551008"/>
                <a:gd name="connsiteY0" fmla="*/ 0 h 1736202"/>
                <a:gd name="connsiteX1" fmla="*/ 46299 w 1551008"/>
                <a:gd name="connsiteY1" fmla="*/ 671331 h 1736202"/>
                <a:gd name="connsiteX2" fmla="*/ 1551008 w 1551008"/>
                <a:gd name="connsiteY2" fmla="*/ 1736202 h 1736202"/>
                <a:gd name="connsiteX3" fmla="*/ 1551008 w 1551008"/>
                <a:gd name="connsiteY3" fmla="*/ 891250 h 1736202"/>
                <a:gd name="connsiteX4" fmla="*/ 0 w 1551008"/>
                <a:gd name="connsiteY4" fmla="*/ 0 h 1736202"/>
                <a:gd name="connsiteX0" fmla="*/ 0 w 1557216"/>
                <a:gd name="connsiteY0" fmla="*/ 0 h 1736202"/>
                <a:gd name="connsiteX1" fmla="*/ 46299 w 1557216"/>
                <a:gd name="connsiteY1" fmla="*/ 671331 h 1736202"/>
                <a:gd name="connsiteX2" fmla="*/ 1551008 w 1557216"/>
                <a:gd name="connsiteY2" fmla="*/ 1736202 h 1736202"/>
                <a:gd name="connsiteX3" fmla="*/ 1557216 w 1557216"/>
                <a:gd name="connsiteY3" fmla="*/ 909872 h 1736202"/>
                <a:gd name="connsiteX4" fmla="*/ 0 w 1557216"/>
                <a:gd name="connsiteY4" fmla="*/ 0 h 1736202"/>
                <a:gd name="connsiteX0" fmla="*/ 0 w 1532387"/>
                <a:gd name="connsiteY0" fmla="*/ 0 h 1717580"/>
                <a:gd name="connsiteX1" fmla="*/ 21470 w 1532387"/>
                <a:gd name="connsiteY1" fmla="*/ 652709 h 1717580"/>
                <a:gd name="connsiteX2" fmla="*/ 1526179 w 1532387"/>
                <a:gd name="connsiteY2" fmla="*/ 1717580 h 1717580"/>
                <a:gd name="connsiteX3" fmla="*/ 1532387 w 1532387"/>
                <a:gd name="connsiteY3" fmla="*/ 891250 h 1717580"/>
                <a:gd name="connsiteX4" fmla="*/ 0 w 1532387"/>
                <a:gd name="connsiteY4" fmla="*/ 0 h 1717580"/>
                <a:gd name="connsiteX0" fmla="*/ 0 w 1532387"/>
                <a:gd name="connsiteY0" fmla="*/ 0 h 1711373"/>
                <a:gd name="connsiteX1" fmla="*/ 21470 w 1532387"/>
                <a:gd name="connsiteY1" fmla="*/ 646502 h 1711373"/>
                <a:gd name="connsiteX2" fmla="*/ 1526179 w 1532387"/>
                <a:gd name="connsiteY2" fmla="*/ 1711373 h 1711373"/>
                <a:gd name="connsiteX3" fmla="*/ 1532387 w 1532387"/>
                <a:gd name="connsiteY3" fmla="*/ 885043 h 1711373"/>
                <a:gd name="connsiteX4" fmla="*/ 0 w 1532387"/>
                <a:gd name="connsiteY4" fmla="*/ 0 h 1711373"/>
                <a:gd name="connsiteX0" fmla="*/ 0 w 1532387"/>
                <a:gd name="connsiteY0" fmla="*/ 0 h 1717580"/>
                <a:gd name="connsiteX1" fmla="*/ 21470 w 1532387"/>
                <a:gd name="connsiteY1" fmla="*/ 652709 h 1717580"/>
                <a:gd name="connsiteX2" fmla="*/ 1526179 w 1532387"/>
                <a:gd name="connsiteY2" fmla="*/ 1717580 h 1717580"/>
                <a:gd name="connsiteX3" fmla="*/ 1532387 w 1532387"/>
                <a:gd name="connsiteY3" fmla="*/ 891250 h 1717580"/>
                <a:gd name="connsiteX4" fmla="*/ 0 w 1532387"/>
                <a:gd name="connsiteY4" fmla="*/ 0 h 1717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387" h="1717580">
                  <a:moveTo>
                    <a:pt x="0" y="0"/>
                  </a:moveTo>
                  <a:lnTo>
                    <a:pt x="21470" y="652709"/>
                  </a:lnTo>
                  <a:lnTo>
                    <a:pt x="1526179" y="1717580"/>
                  </a:lnTo>
                  <a:cubicBezTo>
                    <a:pt x="1528248" y="1442137"/>
                    <a:pt x="1530318" y="1166693"/>
                    <a:pt x="1532387" y="891250"/>
                  </a:cubicBezTo>
                  <a:lnTo>
                    <a:pt x="0" y="0"/>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19" name="TextBox 11"/>
          <p:cNvSpPr txBox="1">
            <a:spLocks noChangeArrowheads="1"/>
          </p:cNvSpPr>
          <p:nvPr/>
        </p:nvSpPr>
        <p:spPr bwMode="auto">
          <a:xfrm flipH="1">
            <a:off x="448335" y="2489044"/>
            <a:ext cx="1480458" cy="530912"/>
          </a:xfrm>
          <a:prstGeom prst="rect">
            <a:avLst/>
          </a:prstGeom>
          <a:noFill/>
          <a:ln>
            <a:noFill/>
          </a:ln>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prstClr val="black">
                    <a:lumMod val="75000"/>
                    <a:lumOff val="25000"/>
                  </a:prstClr>
                </a:solidFill>
                <a:latin typeface="微软雅黑" pitchFamily="34" charset="-122"/>
                <a:ea typeface="微软雅黑" pitchFamily="34" charset="-122"/>
              </a:rPr>
              <a:t>点击添加文本    </a:t>
            </a:r>
            <a:endParaRPr lang="en-US" altLang="zh-CN" sz="1400" kern="0" dirty="0">
              <a:solidFill>
                <a:prstClr val="black">
                  <a:lumMod val="75000"/>
                  <a:lumOff val="25000"/>
                </a:prstClr>
              </a:solidFill>
              <a:latin typeface="微软雅黑" pitchFamily="34" charset="-122"/>
              <a:ea typeface="微软雅黑" pitchFamily="34" charset="-122"/>
            </a:endParaRPr>
          </a:p>
          <a:p>
            <a:pPr eaLnBrk="1" hangingPunct="1">
              <a:defRPr/>
            </a:pPr>
            <a:r>
              <a:rPr lang="zh-CN" altLang="en-US" sz="1400" kern="0" dirty="0">
                <a:solidFill>
                  <a:prstClr val="black">
                    <a:lumMod val="75000"/>
                    <a:lumOff val="25000"/>
                  </a:prstClr>
                </a:solidFill>
                <a:latin typeface="微软雅黑" pitchFamily="34" charset="-122"/>
                <a:ea typeface="微软雅黑" pitchFamily="34" charset="-122"/>
              </a:rPr>
              <a:t>点击添加文本</a:t>
            </a:r>
            <a:endParaRPr lang="en-US" altLang="zh-CN" sz="1400" kern="0" dirty="0">
              <a:solidFill>
                <a:prstClr val="black">
                  <a:lumMod val="75000"/>
                  <a:lumOff val="25000"/>
                </a:prstClr>
              </a:solidFill>
              <a:latin typeface="微软雅黑" pitchFamily="34" charset="-122"/>
              <a:ea typeface="微软雅黑" pitchFamily="34" charset="-122"/>
            </a:endParaRPr>
          </a:p>
        </p:txBody>
      </p:sp>
      <p:sp>
        <p:nvSpPr>
          <p:cNvPr id="20" name="TextBox 11"/>
          <p:cNvSpPr txBox="1">
            <a:spLocks noChangeArrowheads="1"/>
          </p:cNvSpPr>
          <p:nvPr/>
        </p:nvSpPr>
        <p:spPr bwMode="auto">
          <a:xfrm flipH="1">
            <a:off x="448336" y="2085284"/>
            <a:ext cx="1766210"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prstClr val="black">
                    <a:lumMod val="75000"/>
                    <a:lumOff val="25000"/>
                  </a:prstClr>
                </a:solidFill>
                <a:latin typeface="微软雅黑" pitchFamily="34" charset="-122"/>
                <a:ea typeface="微软雅黑" pitchFamily="34" charset="-122"/>
              </a:rPr>
              <a:t>点击添加文本    </a:t>
            </a:r>
            <a:endParaRPr lang="en-US" altLang="zh-CN" sz="1600" b="1" kern="0" dirty="0">
              <a:solidFill>
                <a:prstClr val="black">
                  <a:lumMod val="75000"/>
                  <a:lumOff val="25000"/>
                </a:prstClr>
              </a:solidFill>
              <a:latin typeface="微软雅黑" pitchFamily="34" charset="-122"/>
              <a:ea typeface="微软雅黑" pitchFamily="34" charset="-122"/>
            </a:endParaRPr>
          </a:p>
        </p:txBody>
      </p:sp>
      <p:sp>
        <p:nvSpPr>
          <p:cNvPr id="21" name="TextBox 11"/>
          <p:cNvSpPr txBox="1">
            <a:spLocks noChangeArrowheads="1"/>
          </p:cNvSpPr>
          <p:nvPr/>
        </p:nvSpPr>
        <p:spPr bwMode="auto">
          <a:xfrm flipH="1">
            <a:off x="7072330" y="1962501"/>
            <a:ext cx="1482875" cy="530912"/>
          </a:xfrm>
          <a:prstGeom prst="rect">
            <a:avLst/>
          </a:prstGeom>
          <a:noFill/>
          <a:ln>
            <a:noFill/>
          </a:ln>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400" kern="0" dirty="0">
                <a:solidFill>
                  <a:prstClr val="black">
                    <a:lumMod val="75000"/>
                    <a:lumOff val="25000"/>
                  </a:prstClr>
                </a:solidFill>
                <a:latin typeface="微软雅黑" pitchFamily="34" charset="-122"/>
                <a:ea typeface="微软雅黑" pitchFamily="34" charset="-122"/>
              </a:rPr>
              <a:t>点击添加文本    </a:t>
            </a:r>
            <a:endParaRPr lang="en-US" altLang="zh-CN" sz="1400" kern="0" dirty="0">
              <a:solidFill>
                <a:prstClr val="black">
                  <a:lumMod val="75000"/>
                  <a:lumOff val="25000"/>
                </a:prstClr>
              </a:solidFill>
              <a:latin typeface="微软雅黑" pitchFamily="34" charset="-122"/>
              <a:ea typeface="微软雅黑" pitchFamily="34" charset="-122"/>
            </a:endParaRPr>
          </a:p>
          <a:p>
            <a:pPr algn="r" eaLnBrk="1" hangingPunct="1">
              <a:defRPr/>
            </a:pPr>
            <a:r>
              <a:rPr lang="zh-CN" altLang="en-US" sz="1400" kern="0" dirty="0">
                <a:solidFill>
                  <a:prstClr val="black">
                    <a:lumMod val="75000"/>
                    <a:lumOff val="25000"/>
                  </a:prstClr>
                </a:solidFill>
                <a:latin typeface="微软雅黑" pitchFamily="34" charset="-122"/>
                <a:ea typeface="微软雅黑" pitchFamily="34" charset="-122"/>
              </a:rPr>
              <a:t>点击添加文本</a:t>
            </a:r>
            <a:endParaRPr lang="en-US" altLang="zh-CN" sz="1400" kern="0" dirty="0">
              <a:solidFill>
                <a:prstClr val="black">
                  <a:lumMod val="75000"/>
                  <a:lumOff val="25000"/>
                </a:prstClr>
              </a:solidFill>
              <a:latin typeface="微软雅黑" pitchFamily="34" charset="-122"/>
              <a:ea typeface="微软雅黑" pitchFamily="34" charset="-122"/>
            </a:endParaRPr>
          </a:p>
        </p:txBody>
      </p:sp>
      <p:sp>
        <p:nvSpPr>
          <p:cNvPr id="22" name="TextBox 11"/>
          <p:cNvSpPr txBox="1">
            <a:spLocks noChangeArrowheads="1"/>
          </p:cNvSpPr>
          <p:nvPr/>
        </p:nvSpPr>
        <p:spPr bwMode="auto">
          <a:xfrm flipH="1">
            <a:off x="6929453" y="1558740"/>
            <a:ext cx="1625751"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600" b="1" kern="0" dirty="0">
                <a:solidFill>
                  <a:prstClr val="black">
                    <a:lumMod val="75000"/>
                    <a:lumOff val="25000"/>
                  </a:prstClr>
                </a:solidFill>
                <a:latin typeface="微软雅黑" pitchFamily="34" charset="-122"/>
                <a:ea typeface="微软雅黑" pitchFamily="34" charset="-122"/>
              </a:rPr>
              <a:t>点击添加文本    </a:t>
            </a:r>
            <a:endParaRPr lang="en-US" altLang="zh-CN" sz="1600" b="1" kern="0" dirty="0">
              <a:solidFill>
                <a:prstClr val="black">
                  <a:lumMod val="75000"/>
                  <a:lumOff val="25000"/>
                </a:prstClr>
              </a:solidFill>
              <a:latin typeface="微软雅黑" pitchFamily="34" charset="-122"/>
              <a:ea typeface="微软雅黑" pitchFamily="34" charset="-122"/>
            </a:endParaRPr>
          </a:p>
        </p:txBody>
      </p:sp>
      <p:sp>
        <p:nvSpPr>
          <p:cNvPr id="23" name="TextBox 11"/>
          <p:cNvSpPr txBox="1">
            <a:spLocks noChangeArrowheads="1"/>
          </p:cNvSpPr>
          <p:nvPr/>
        </p:nvSpPr>
        <p:spPr bwMode="auto">
          <a:xfrm flipH="1">
            <a:off x="7143767" y="3346432"/>
            <a:ext cx="1411437" cy="530912"/>
          </a:xfrm>
          <a:prstGeom prst="rect">
            <a:avLst/>
          </a:prstGeom>
          <a:noFill/>
          <a:ln>
            <a:noFill/>
          </a:ln>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400" kern="0" dirty="0">
                <a:solidFill>
                  <a:prstClr val="black">
                    <a:lumMod val="75000"/>
                    <a:lumOff val="25000"/>
                  </a:prstClr>
                </a:solidFill>
                <a:latin typeface="微软雅黑" pitchFamily="34" charset="-122"/>
                <a:ea typeface="微软雅黑" pitchFamily="34" charset="-122"/>
              </a:rPr>
              <a:t>点击添加文本    </a:t>
            </a:r>
            <a:endParaRPr lang="en-US" altLang="zh-CN" sz="1400" kern="0" dirty="0">
              <a:solidFill>
                <a:prstClr val="black">
                  <a:lumMod val="75000"/>
                  <a:lumOff val="25000"/>
                </a:prstClr>
              </a:solidFill>
              <a:latin typeface="微软雅黑" pitchFamily="34" charset="-122"/>
              <a:ea typeface="微软雅黑" pitchFamily="34" charset="-122"/>
            </a:endParaRPr>
          </a:p>
          <a:p>
            <a:pPr algn="r" eaLnBrk="1" hangingPunct="1">
              <a:defRPr/>
            </a:pPr>
            <a:r>
              <a:rPr lang="zh-CN" altLang="en-US" sz="1400" kern="0" dirty="0">
                <a:solidFill>
                  <a:prstClr val="black">
                    <a:lumMod val="75000"/>
                    <a:lumOff val="25000"/>
                  </a:prstClr>
                </a:solidFill>
                <a:latin typeface="微软雅黑" pitchFamily="34" charset="-122"/>
                <a:ea typeface="微软雅黑" pitchFamily="34" charset="-122"/>
              </a:rPr>
              <a:t>点击添加文本</a:t>
            </a:r>
            <a:endParaRPr lang="en-US" altLang="zh-CN" sz="1400" kern="0" dirty="0">
              <a:solidFill>
                <a:prstClr val="black">
                  <a:lumMod val="75000"/>
                  <a:lumOff val="25000"/>
                </a:prstClr>
              </a:solidFill>
              <a:latin typeface="微软雅黑" pitchFamily="34" charset="-122"/>
              <a:ea typeface="微软雅黑" pitchFamily="34" charset="-122"/>
            </a:endParaRPr>
          </a:p>
        </p:txBody>
      </p:sp>
      <p:sp>
        <p:nvSpPr>
          <p:cNvPr id="24" name="TextBox 11"/>
          <p:cNvSpPr txBox="1">
            <a:spLocks noChangeArrowheads="1"/>
          </p:cNvSpPr>
          <p:nvPr/>
        </p:nvSpPr>
        <p:spPr bwMode="auto">
          <a:xfrm flipH="1">
            <a:off x="6786578" y="2942672"/>
            <a:ext cx="1768627"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600" b="1" kern="0" dirty="0">
                <a:solidFill>
                  <a:prstClr val="black">
                    <a:lumMod val="75000"/>
                    <a:lumOff val="25000"/>
                  </a:prstClr>
                </a:solidFill>
                <a:latin typeface="微软雅黑" pitchFamily="34" charset="-122"/>
                <a:ea typeface="微软雅黑" pitchFamily="34" charset="-122"/>
              </a:rPr>
              <a:t>点击添加文本    </a:t>
            </a:r>
            <a:endParaRPr lang="en-US" altLang="zh-CN" sz="1600" b="1" kern="0" dirty="0">
              <a:solidFill>
                <a:prstClr val="black">
                  <a:lumMod val="75000"/>
                  <a:lumOff val="25000"/>
                </a:prstClr>
              </a:solidFill>
              <a:latin typeface="微软雅黑" pitchFamily="34" charset="-122"/>
              <a:ea typeface="微软雅黑" pitchFamily="34" charset="-122"/>
            </a:endParaRPr>
          </a:p>
        </p:txBody>
      </p:sp>
      <p:sp>
        <p:nvSpPr>
          <p:cNvPr id="25" name="TextBox 11"/>
          <p:cNvSpPr txBox="1">
            <a:spLocks noChangeArrowheads="1"/>
          </p:cNvSpPr>
          <p:nvPr/>
        </p:nvSpPr>
        <p:spPr bwMode="auto">
          <a:xfrm flipH="1">
            <a:off x="3819578" y="1939301"/>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600" b="1" kern="0" dirty="0">
                <a:solidFill>
                  <a:prstClr val="white"/>
                </a:solidFill>
                <a:latin typeface="微软雅黑" pitchFamily="34" charset="-122"/>
                <a:ea typeface="微软雅黑" pitchFamily="34" charset="-122"/>
              </a:rPr>
              <a:t>点击添加文本    </a:t>
            </a:r>
            <a:endParaRPr lang="en-US" altLang="zh-CN" sz="1600" b="1" kern="0" dirty="0">
              <a:solidFill>
                <a:prstClr val="white"/>
              </a:solidFill>
              <a:latin typeface="微软雅黑" pitchFamily="34" charset="-122"/>
              <a:ea typeface="微软雅黑" pitchFamily="34" charset="-122"/>
            </a:endParaRPr>
          </a:p>
        </p:txBody>
      </p:sp>
      <p:sp>
        <p:nvSpPr>
          <p:cNvPr id="26" name="TextBox 11"/>
          <p:cNvSpPr txBox="1">
            <a:spLocks noChangeArrowheads="1"/>
          </p:cNvSpPr>
          <p:nvPr/>
        </p:nvSpPr>
        <p:spPr bwMode="auto">
          <a:xfrm flipH="1">
            <a:off x="3822266" y="3306270"/>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600" b="1" kern="0" dirty="0">
                <a:solidFill>
                  <a:prstClr val="white"/>
                </a:solidFill>
                <a:latin typeface="微软雅黑" pitchFamily="34" charset="-122"/>
                <a:ea typeface="微软雅黑" pitchFamily="34" charset="-122"/>
              </a:rPr>
              <a:t>点击添加文本    </a:t>
            </a:r>
            <a:endParaRPr lang="en-US" altLang="zh-CN" sz="1600" b="1" kern="0" dirty="0">
              <a:solidFill>
                <a:prstClr val="white"/>
              </a:solidFill>
              <a:latin typeface="微软雅黑" pitchFamily="34" charset="-122"/>
              <a:ea typeface="微软雅黑" pitchFamily="34" charset="-122"/>
            </a:endParaRPr>
          </a:p>
        </p:txBody>
      </p:sp>
      <p:sp>
        <p:nvSpPr>
          <p:cNvPr id="27" name="TextBox 11"/>
          <p:cNvSpPr txBox="1">
            <a:spLocks noChangeArrowheads="1"/>
          </p:cNvSpPr>
          <p:nvPr/>
        </p:nvSpPr>
        <p:spPr bwMode="auto">
          <a:xfrm flipH="1">
            <a:off x="3822266" y="3830228"/>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defRPr/>
            </a:pPr>
            <a:r>
              <a:rPr lang="zh-CN" altLang="en-US" sz="1600" b="1" kern="0" dirty="0">
                <a:solidFill>
                  <a:prstClr val="white"/>
                </a:solidFill>
                <a:latin typeface="微软雅黑" pitchFamily="34" charset="-122"/>
                <a:ea typeface="微软雅黑" pitchFamily="34" charset="-122"/>
              </a:rPr>
              <a:t>点击添加文本    </a:t>
            </a:r>
            <a:endParaRPr lang="en-US" altLang="zh-CN" sz="1600" b="1" kern="0" dirty="0">
              <a:solidFill>
                <a:prstClr val="white"/>
              </a:solidFill>
              <a:latin typeface="微软雅黑" pitchFamily="34" charset="-122"/>
              <a:ea typeface="微软雅黑" pitchFamily="34" charset="-122"/>
            </a:endParaRPr>
          </a:p>
        </p:txBody>
      </p:sp>
      <p:sp>
        <p:nvSpPr>
          <p:cNvPr id="28" name="TextBox 27"/>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2092414743"/>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5" presetClass="entr" presetSubtype="0" fill="hold" grpId="0" nodeType="after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fade">
                                      <p:cBhvr>
                                        <p:cTn id="35" dur="2000"/>
                                        <p:tgtEl>
                                          <p:spTgt spid="25"/>
                                        </p:tgtEl>
                                      </p:cBhvr>
                                    </p:animEffect>
                                    <p:anim calcmode="lin" valueType="num">
                                      <p:cBhvr>
                                        <p:cTn id="36" dur="2000" fill="hold"/>
                                        <p:tgtEl>
                                          <p:spTgt spid="25"/>
                                        </p:tgtEl>
                                        <p:attrNameLst>
                                          <p:attrName>ppt_w</p:attrName>
                                        </p:attrNameLst>
                                      </p:cBhvr>
                                      <p:tavLst>
                                        <p:tav tm="0" fmla="#ppt_w*sin(2.5*pi*$)">
                                          <p:val>
                                            <p:fltVal val="0"/>
                                          </p:val>
                                        </p:tav>
                                        <p:tav tm="100000">
                                          <p:val>
                                            <p:fltVal val="1"/>
                                          </p:val>
                                        </p:tav>
                                      </p:tavLst>
                                    </p:anim>
                                    <p:anim calcmode="lin" valueType="num">
                                      <p:cBhvr>
                                        <p:cTn id="37" dur="2000" fill="hold"/>
                                        <p:tgtEl>
                                          <p:spTgt spid="25"/>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iterate type="lt">
                                    <p:tmPct val="10000"/>
                                  </p:iterate>
                                  <p:childTnLst>
                                    <p:set>
                                      <p:cBhvr>
                                        <p:cTn id="39" dur="1" fill="hold">
                                          <p:stCondLst>
                                            <p:cond delay="0"/>
                                          </p:stCondLst>
                                        </p:cTn>
                                        <p:tgtEl>
                                          <p:spTgt spid="26"/>
                                        </p:tgtEl>
                                        <p:attrNameLst>
                                          <p:attrName>style.visibility</p:attrName>
                                        </p:attrNameLst>
                                      </p:cBhvr>
                                      <p:to>
                                        <p:strVal val="visible"/>
                                      </p:to>
                                    </p:set>
                                    <p:animEffect transition="in" filter="fade">
                                      <p:cBhvr>
                                        <p:cTn id="40" dur="2000"/>
                                        <p:tgtEl>
                                          <p:spTgt spid="26"/>
                                        </p:tgtEl>
                                      </p:cBhvr>
                                    </p:animEffect>
                                    <p:anim calcmode="lin" valueType="num">
                                      <p:cBhvr>
                                        <p:cTn id="41" dur="2000" fill="hold"/>
                                        <p:tgtEl>
                                          <p:spTgt spid="26"/>
                                        </p:tgtEl>
                                        <p:attrNameLst>
                                          <p:attrName>ppt_w</p:attrName>
                                        </p:attrNameLst>
                                      </p:cBhvr>
                                      <p:tavLst>
                                        <p:tav tm="0" fmla="#ppt_w*sin(2.5*pi*$)">
                                          <p:val>
                                            <p:fltVal val="0"/>
                                          </p:val>
                                        </p:tav>
                                        <p:tav tm="100000">
                                          <p:val>
                                            <p:fltVal val="1"/>
                                          </p:val>
                                        </p:tav>
                                      </p:tavLst>
                                    </p:anim>
                                    <p:anim calcmode="lin" valueType="num">
                                      <p:cBhvr>
                                        <p:cTn id="42" dur="2000" fill="hold"/>
                                        <p:tgtEl>
                                          <p:spTgt spid="2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iterate type="lt">
                                    <p:tmPct val="10000"/>
                                  </p:iterate>
                                  <p:childTnLst>
                                    <p:set>
                                      <p:cBhvr>
                                        <p:cTn id="44" dur="1" fill="hold">
                                          <p:stCondLst>
                                            <p:cond delay="0"/>
                                          </p:stCondLst>
                                        </p:cTn>
                                        <p:tgtEl>
                                          <p:spTgt spid="27"/>
                                        </p:tgtEl>
                                        <p:attrNameLst>
                                          <p:attrName>style.visibility</p:attrName>
                                        </p:attrNameLst>
                                      </p:cBhvr>
                                      <p:to>
                                        <p:strVal val="visible"/>
                                      </p:to>
                                    </p:set>
                                    <p:animEffect transition="in" filter="fade">
                                      <p:cBhvr>
                                        <p:cTn id="45" dur="2000"/>
                                        <p:tgtEl>
                                          <p:spTgt spid="27"/>
                                        </p:tgtEl>
                                      </p:cBhvr>
                                    </p:animEffect>
                                    <p:anim calcmode="lin" valueType="num">
                                      <p:cBhvr>
                                        <p:cTn id="46" dur="2000" fill="hold"/>
                                        <p:tgtEl>
                                          <p:spTgt spid="27"/>
                                        </p:tgtEl>
                                        <p:attrNameLst>
                                          <p:attrName>ppt_w</p:attrName>
                                        </p:attrNameLst>
                                      </p:cBhvr>
                                      <p:tavLst>
                                        <p:tav tm="0" fmla="#ppt_w*sin(2.5*pi*$)">
                                          <p:val>
                                            <p:fltVal val="0"/>
                                          </p:val>
                                        </p:tav>
                                        <p:tav tm="100000">
                                          <p:val>
                                            <p:fltVal val="1"/>
                                          </p:val>
                                        </p:tav>
                                      </p:tavLst>
                                    </p:anim>
                                    <p:anim calcmode="lin" valueType="num">
                                      <p:cBhvr>
                                        <p:cTn id="47" dur="2000" fill="hold"/>
                                        <p:tgtEl>
                                          <p:spTgt spid="27"/>
                                        </p:tgtEl>
                                        <p:attrNameLst>
                                          <p:attrName>ppt_h</p:attrName>
                                        </p:attrNameLst>
                                      </p:cBhvr>
                                      <p:tavLst>
                                        <p:tav tm="0">
                                          <p:val>
                                            <p:strVal val="#ppt_h"/>
                                          </p:val>
                                        </p:tav>
                                        <p:tav tm="100000">
                                          <p:val>
                                            <p:strVal val="#ppt_h"/>
                                          </p:val>
                                        </p:tav>
                                      </p:tavLst>
                                    </p:anim>
                                  </p:childTnLst>
                                </p:cTn>
                              </p:par>
                            </p:childTnLst>
                          </p:cTn>
                        </p:par>
                        <p:par>
                          <p:cTn id="48" fill="hold">
                            <p:stCondLst>
                              <p:cond delay="6500"/>
                            </p:stCondLst>
                            <p:childTnLst>
                              <p:par>
                                <p:cTn id="49" presetID="22" presetClass="entr" presetSubtype="2"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right)">
                                      <p:cBhvr>
                                        <p:cTn id="51" dur="500"/>
                                        <p:tgtEl>
                                          <p:spTgt spid="5"/>
                                        </p:tgtEl>
                                      </p:cBhvr>
                                    </p:animEffect>
                                  </p:childTnLst>
                                </p:cTn>
                              </p:par>
                            </p:childTnLst>
                          </p:cTn>
                        </p:par>
                        <p:par>
                          <p:cTn id="52" fill="hold">
                            <p:stCondLst>
                              <p:cond delay="7000"/>
                            </p:stCondLst>
                            <p:childTnLst>
                              <p:par>
                                <p:cTn id="53" presetID="27" presetClass="entr" presetSubtype="0" fill="hold" grpId="0" nodeType="afterEffect">
                                  <p:stCondLst>
                                    <p:cond delay="0"/>
                                  </p:stCondLst>
                                  <p:iterate type="lt">
                                    <p:tmPct val="50000"/>
                                  </p:iterate>
                                  <p:childTnLst>
                                    <p:set>
                                      <p:cBhvr>
                                        <p:cTn id="54" dur="1" fill="hold">
                                          <p:stCondLst>
                                            <p:cond delay="0"/>
                                          </p:stCondLst>
                                        </p:cTn>
                                        <p:tgtEl>
                                          <p:spTgt spid="20"/>
                                        </p:tgtEl>
                                        <p:attrNameLst>
                                          <p:attrName>style.visibility</p:attrName>
                                        </p:attrNameLst>
                                      </p:cBhvr>
                                      <p:to>
                                        <p:strVal val="visible"/>
                                      </p:to>
                                    </p:set>
                                    <p:anim calcmode="discrete" valueType="clr">
                                      <p:cBhvr override="childStyle">
                                        <p:cTn id="55"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20"/>
                                        </p:tgtEl>
                                        <p:attrNameLst>
                                          <p:attrName>fillcolor</p:attrName>
                                        </p:attrNameLst>
                                      </p:cBhvr>
                                      <p:tavLst>
                                        <p:tav tm="0">
                                          <p:val>
                                            <p:clrVal>
                                              <a:schemeClr val="accent2"/>
                                            </p:clrVal>
                                          </p:val>
                                        </p:tav>
                                        <p:tav tm="50000">
                                          <p:val>
                                            <p:clrVal>
                                              <a:schemeClr val="hlink"/>
                                            </p:clrVal>
                                          </p:val>
                                        </p:tav>
                                      </p:tavLst>
                                    </p:anim>
                                    <p:set>
                                      <p:cBhvr>
                                        <p:cTn id="57" dur="80"/>
                                        <p:tgtEl>
                                          <p:spTgt spid="20"/>
                                        </p:tgtEl>
                                        <p:attrNameLst>
                                          <p:attrName>fill.type</p:attrName>
                                        </p:attrNameLst>
                                      </p:cBhvr>
                                      <p:to>
                                        <p:strVal val="solid"/>
                                      </p:to>
                                    </p:set>
                                  </p:childTnLst>
                                </p:cTn>
                              </p:par>
                              <p:par>
                                <p:cTn id="58" presetID="27" presetClass="entr" presetSubtype="0" fill="hold" grpId="0" nodeType="withEffect">
                                  <p:stCondLst>
                                    <p:cond delay="0"/>
                                  </p:stCondLst>
                                  <p:iterate type="lt">
                                    <p:tmPct val="50000"/>
                                  </p:iterate>
                                  <p:childTnLst>
                                    <p:set>
                                      <p:cBhvr>
                                        <p:cTn id="59" dur="1" fill="hold">
                                          <p:stCondLst>
                                            <p:cond delay="0"/>
                                          </p:stCondLst>
                                        </p:cTn>
                                        <p:tgtEl>
                                          <p:spTgt spid="19"/>
                                        </p:tgtEl>
                                        <p:attrNameLst>
                                          <p:attrName>style.visibility</p:attrName>
                                        </p:attrNameLst>
                                      </p:cBhvr>
                                      <p:to>
                                        <p:strVal val="visible"/>
                                      </p:to>
                                    </p:set>
                                    <p:anim calcmode="discrete" valueType="clr">
                                      <p:cBhvr override="childStyle">
                                        <p:cTn id="60"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19"/>
                                        </p:tgtEl>
                                        <p:attrNameLst>
                                          <p:attrName>fillcolor</p:attrName>
                                        </p:attrNameLst>
                                      </p:cBhvr>
                                      <p:tavLst>
                                        <p:tav tm="0">
                                          <p:val>
                                            <p:clrVal>
                                              <a:schemeClr val="accent2"/>
                                            </p:clrVal>
                                          </p:val>
                                        </p:tav>
                                        <p:tav tm="50000">
                                          <p:val>
                                            <p:clrVal>
                                              <a:schemeClr val="hlink"/>
                                            </p:clrVal>
                                          </p:val>
                                        </p:tav>
                                      </p:tavLst>
                                    </p:anim>
                                    <p:set>
                                      <p:cBhvr>
                                        <p:cTn id="62" dur="80"/>
                                        <p:tgtEl>
                                          <p:spTgt spid="19"/>
                                        </p:tgtEl>
                                        <p:attrNameLst>
                                          <p:attrName>fill.type</p:attrName>
                                        </p:attrNameLst>
                                      </p:cBhvr>
                                      <p:to>
                                        <p:strVal val="solid"/>
                                      </p:to>
                                    </p:set>
                                  </p:childTnLst>
                                </p:cTn>
                              </p:par>
                            </p:childTnLst>
                          </p:cTn>
                        </p:par>
                        <p:par>
                          <p:cTn id="63" fill="hold">
                            <p:stCondLst>
                              <p:cond delay="7520"/>
                            </p:stCondLst>
                            <p:childTnLst>
                              <p:par>
                                <p:cTn id="64" presetID="22" presetClass="entr" presetSubtype="8"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8020"/>
                            </p:stCondLst>
                            <p:childTnLst>
                              <p:par>
                                <p:cTn id="68" presetID="27" presetClass="entr" presetSubtype="0" fill="hold" grpId="0" nodeType="afterEffect">
                                  <p:stCondLst>
                                    <p:cond delay="0"/>
                                  </p:stCondLst>
                                  <p:iterate type="lt">
                                    <p:tmPct val="50000"/>
                                  </p:iterate>
                                  <p:childTnLst>
                                    <p:set>
                                      <p:cBhvr>
                                        <p:cTn id="69" dur="1" fill="hold">
                                          <p:stCondLst>
                                            <p:cond delay="0"/>
                                          </p:stCondLst>
                                        </p:cTn>
                                        <p:tgtEl>
                                          <p:spTgt spid="22"/>
                                        </p:tgtEl>
                                        <p:attrNameLst>
                                          <p:attrName>style.visibility</p:attrName>
                                        </p:attrNameLst>
                                      </p:cBhvr>
                                      <p:to>
                                        <p:strVal val="visible"/>
                                      </p:to>
                                    </p:set>
                                    <p:anim calcmode="discrete" valueType="clr">
                                      <p:cBhvr override="childStyle">
                                        <p:cTn id="7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2"/>
                                        </p:tgtEl>
                                        <p:attrNameLst>
                                          <p:attrName>fillcolor</p:attrName>
                                        </p:attrNameLst>
                                      </p:cBhvr>
                                      <p:tavLst>
                                        <p:tav tm="0">
                                          <p:val>
                                            <p:clrVal>
                                              <a:schemeClr val="accent2"/>
                                            </p:clrVal>
                                          </p:val>
                                        </p:tav>
                                        <p:tav tm="50000">
                                          <p:val>
                                            <p:clrVal>
                                              <a:schemeClr val="hlink"/>
                                            </p:clrVal>
                                          </p:val>
                                        </p:tav>
                                      </p:tavLst>
                                    </p:anim>
                                    <p:set>
                                      <p:cBhvr>
                                        <p:cTn id="72" dur="80"/>
                                        <p:tgtEl>
                                          <p:spTgt spid="22"/>
                                        </p:tgtEl>
                                        <p:attrNameLst>
                                          <p:attrName>fill.type</p:attrName>
                                        </p:attrNameLst>
                                      </p:cBhvr>
                                      <p:to>
                                        <p:strVal val="solid"/>
                                      </p:to>
                                    </p:set>
                                  </p:childTnLst>
                                </p:cTn>
                              </p:par>
                              <p:par>
                                <p:cTn id="73" presetID="27" presetClass="entr" presetSubtype="0" fill="hold" grpId="0" nodeType="withEffect">
                                  <p:stCondLst>
                                    <p:cond delay="0"/>
                                  </p:stCondLst>
                                  <p:iterate type="lt">
                                    <p:tmPct val="50000"/>
                                  </p:iterate>
                                  <p:childTnLst>
                                    <p:set>
                                      <p:cBhvr>
                                        <p:cTn id="74" dur="1" fill="hold">
                                          <p:stCondLst>
                                            <p:cond delay="0"/>
                                          </p:stCondLst>
                                        </p:cTn>
                                        <p:tgtEl>
                                          <p:spTgt spid="21"/>
                                        </p:tgtEl>
                                        <p:attrNameLst>
                                          <p:attrName>style.visibility</p:attrName>
                                        </p:attrNameLst>
                                      </p:cBhvr>
                                      <p:to>
                                        <p:strVal val="visible"/>
                                      </p:to>
                                    </p:set>
                                    <p:anim calcmode="discrete" valueType="clr">
                                      <p:cBhvr override="childStyle">
                                        <p:cTn id="75"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76" dur="80"/>
                                        <p:tgtEl>
                                          <p:spTgt spid="21"/>
                                        </p:tgtEl>
                                        <p:attrNameLst>
                                          <p:attrName>fillcolor</p:attrName>
                                        </p:attrNameLst>
                                      </p:cBhvr>
                                      <p:tavLst>
                                        <p:tav tm="0">
                                          <p:val>
                                            <p:clrVal>
                                              <a:schemeClr val="accent2"/>
                                            </p:clrVal>
                                          </p:val>
                                        </p:tav>
                                        <p:tav tm="50000">
                                          <p:val>
                                            <p:clrVal>
                                              <a:schemeClr val="hlink"/>
                                            </p:clrVal>
                                          </p:val>
                                        </p:tav>
                                      </p:tavLst>
                                    </p:anim>
                                    <p:set>
                                      <p:cBhvr>
                                        <p:cTn id="77" dur="80"/>
                                        <p:tgtEl>
                                          <p:spTgt spid="21"/>
                                        </p:tgtEl>
                                        <p:attrNameLst>
                                          <p:attrName>fill.type</p:attrName>
                                        </p:attrNameLst>
                                      </p:cBhvr>
                                      <p:to>
                                        <p:strVal val="solid"/>
                                      </p:to>
                                    </p:set>
                                  </p:childTnLst>
                                </p:cTn>
                              </p:par>
                            </p:childTnLst>
                          </p:cTn>
                        </p:par>
                        <p:par>
                          <p:cTn id="78" fill="hold">
                            <p:stCondLst>
                              <p:cond delay="8540"/>
                            </p:stCondLst>
                            <p:childTnLst>
                              <p:par>
                                <p:cTn id="79" presetID="22" presetClass="entr" presetSubtype="8"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9040"/>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24"/>
                                        </p:tgtEl>
                                        <p:attrNameLst>
                                          <p:attrName>style.visibility</p:attrName>
                                        </p:attrNameLst>
                                      </p:cBhvr>
                                      <p:to>
                                        <p:strVal val="visible"/>
                                      </p:to>
                                    </p:set>
                                    <p:anim calcmode="discrete" valueType="clr">
                                      <p:cBhvr override="childStyle">
                                        <p:cTn id="85"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24"/>
                                        </p:tgtEl>
                                        <p:attrNameLst>
                                          <p:attrName>fillcolor</p:attrName>
                                        </p:attrNameLst>
                                      </p:cBhvr>
                                      <p:tavLst>
                                        <p:tav tm="0">
                                          <p:val>
                                            <p:clrVal>
                                              <a:schemeClr val="accent2"/>
                                            </p:clrVal>
                                          </p:val>
                                        </p:tav>
                                        <p:tav tm="50000">
                                          <p:val>
                                            <p:clrVal>
                                              <a:schemeClr val="hlink"/>
                                            </p:clrVal>
                                          </p:val>
                                        </p:tav>
                                      </p:tavLst>
                                    </p:anim>
                                    <p:set>
                                      <p:cBhvr>
                                        <p:cTn id="87" dur="80"/>
                                        <p:tgtEl>
                                          <p:spTgt spid="24"/>
                                        </p:tgtEl>
                                        <p:attrNameLst>
                                          <p:attrName>fill.type</p:attrName>
                                        </p:attrNameLst>
                                      </p:cBhvr>
                                      <p:to>
                                        <p:strVal val="solid"/>
                                      </p:to>
                                    </p:set>
                                  </p:childTnLst>
                                </p:cTn>
                              </p:par>
                              <p:par>
                                <p:cTn id="88" presetID="27" presetClass="entr" presetSubtype="0" fill="hold" grpId="0" nodeType="withEffect">
                                  <p:stCondLst>
                                    <p:cond delay="0"/>
                                  </p:stCondLst>
                                  <p:iterate type="lt">
                                    <p:tmPct val="50000"/>
                                  </p:iterate>
                                  <p:childTnLst>
                                    <p:set>
                                      <p:cBhvr>
                                        <p:cTn id="89" dur="1" fill="hold">
                                          <p:stCondLst>
                                            <p:cond delay="0"/>
                                          </p:stCondLst>
                                        </p:cTn>
                                        <p:tgtEl>
                                          <p:spTgt spid="23"/>
                                        </p:tgtEl>
                                        <p:attrNameLst>
                                          <p:attrName>style.visibility</p:attrName>
                                        </p:attrNameLst>
                                      </p:cBhvr>
                                      <p:to>
                                        <p:strVal val="visible"/>
                                      </p:to>
                                    </p:set>
                                    <p:anim calcmode="discrete" valueType="clr">
                                      <p:cBhvr override="childStyle">
                                        <p:cTn id="90"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91" dur="80"/>
                                        <p:tgtEl>
                                          <p:spTgt spid="23"/>
                                        </p:tgtEl>
                                        <p:attrNameLst>
                                          <p:attrName>fillcolor</p:attrName>
                                        </p:attrNameLst>
                                      </p:cBhvr>
                                      <p:tavLst>
                                        <p:tav tm="0">
                                          <p:val>
                                            <p:clrVal>
                                              <a:schemeClr val="accent2"/>
                                            </p:clrVal>
                                          </p:val>
                                        </p:tav>
                                        <p:tav tm="50000">
                                          <p:val>
                                            <p:clrVal>
                                              <a:schemeClr val="hlink"/>
                                            </p:clrVal>
                                          </p:val>
                                        </p:tav>
                                      </p:tavLst>
                                    </p:anim>
                                    <p:set>
                                      <p:cBhvr>
                                        <p:cTn id="92" dur="80"/>
                                        <p:tgtEl>
                                          <p:spTgt spid="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P spid="20" grpId="0"/>
      <p:bldP spid="21" grpId="0"/>
      <p:bldP spid="22" grpId="0"/>
      <p:bldP spid="23" grpId="0"/>
      <p:bldP spid="24" grpId="0"/>
      <p:bldP spid="25"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36"/>
          <p:cNvSpPr>
            <a:spLocks noChangeArrowheads="1"/>
          </p:cNvSpPr>
          <p:nvPr/>
        </p:nvSpPr>
        <p:spPr bwMode="auto">
          <a:xfrm>
            <a:off x="6500827" y="1785018"/>
            <a:ext cx="1785950" cy="757130"/>
          </a:xfrm>
          <a:prstGeom prst="rect">
            <a:avLst/>
          </a:prstGeom>
          <a:noFill/>
          <a:ln w="9525">
            <a:noFill/>
            <a:miter lim="800000"/>
            <a:headEnd/>
            <a:tailEnd/>
          </a:ln>
        </p:spPr>
        <p:txBody>
          <a:bodyPr wrap="square" lIns="91438" tIns="45719" rIns="91438" bIns="45719">
            <a:spAutoFit/>
          </a:bodyPr>
          <a:lstStyle/>
          <a:p>
            <a:pPr latinLnBrk="1">
              <a:lnSpc>
                <a:spcPct val="120000"/>
              </a:lnSpc>
            </a:pPr>
            <a:r>
              <a:rPr kumimoji="1" lang="zh-CN" altLang="en-US" sz="1200" dirty="0">
                <a:latin typeface="微软雅黑" pitchFamily="34" charset="-122"/>
                <a:ea typeface="微软雅黑" pitchFamily="34" charset="-122"/>
              </a:rPr>
              <a:t>单击此处添加文字内容  </a:t>
            </a:r>
            <a:endParaRPr kumimoji="1" lang="en-US" altLang="zh-CN" sz="1200" dirty="0">
              <a:latin typeface="微软雅黑" pitchFamily="34" charset="-122"/>
              <a:ea typeface="微软雅黑" pitchFamily="34" charset="-122"/>
            </a:endParaRPr>
          </a:p>
          <a:p>
            <a:pPr latinLnBrk="1">
              <a:lnSpc>
                <a:spcPct val="120000"/>
              </a:lnSpc>
            </a:pPr>
            <a:r>
              <a:rPr kumimoji="1" lang="zh-CN" altLang="en-US" sz="1200" dirty="0">
                <a:latin typeface="微软雅黑" pitchFamily="34" charset="-122"/>
                <a:ea typeface="微软雅黑" pitchFamily="34" charset="-122"/>
              </a:rPr>
              <a:t>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a:t>
            </a:r>
          </a:p>
        </p:txBody>
      </p:sp>
      <p:sp>
        <p:nvSpPr>
          <p:cNvPr id="53" name="Rectangle 37"/>
          <p:cNvSpPr>
            <a:spLocks noChangeArrowheads="1"/>
          </p:cNvSpPr>
          <p:nvPr/>
        </p:nvSpPr>
        <p:spPr bwMode="auto">
          <a:xfrm>
            <a:off x="6215075" y="1388435"/>
            <a:ext cx="2031321" cy="424729"/>
          </a:xfrm>
          <a:prstGeom prst="rect">
            <a:avLst/>
          </a:prstGeom>
          <a:noFill/>
          <a:ln w="9525" algn="ctr">
            <a:noFill/>
            <a:miter lim="800000"/>
            <a:headEnd/>
            <a:tailEnd/>
          </a:ln>
        </p:spPr>
        <p:txBody>
          <a:bodyPr wrap="none" lIns="91438" tIns="45719" rIns="91438" bIns="45719">
            <a:spAutoFit/>
          </a:bodyPr>
          <a:lstStyle/>
          <a:p>
            <a:pPr latinLnBrk="1">
              <a:lnSpc>
                <a:spcPct val="120000"/>
              </a:lnSpc>
              <a:defRPr/>
            </a:pPr>
            <a:r>
              <a:rPr kumimoji="1" lang="zh-CN" altLang="en-US" kern="0" dirty="0">
                <a:latin typeface="微软雅黑" pitchFamily="34" charset="-122"/>
                <a:ea typeface="微软雅黑" pitchFamily="34" charset="-122"/>
              </a:rPr>
              <a:t>单击此处添加文字</a:t>
            </a:r>
          </a:p>
        </p:txBody>
      </p:sp>
      <p:sp>
        <p:nvSpPr>
          <p:cNvPr id="54" name="WordArt 38"/>
          <p:cNvSpPr>
            <a:spLocks noChangeArrowheads="1" noChangeShapeType="1" noTextEdit="1"/>
          </p:cNvSpPr>
          <p:nvPr/>
        </p:nvSpPr>
        <p:spPr bwMode="auto">
          <a:xfrm>
            <a:off x="214282" y="1142075"/>
            <a:ext cx="3000396" cy="285753"/>
          </a:xfrm>
          <a:prstGeom prst="rect">
            <a:avLst/>
          </a:prstGeom>
        </p:spPr>
        <p:txBody>
          <a:bodyPr wrap="none" lIns="91438" tIns="45719" rIns="91438" bIns="45719" fromWordArt="1">
            <a:prstTxWarp prst="textPlain">
              <a:avLst>
                <a:gd name="adj" fmla="val 50000"/>
              </a:avLst>
            </a:prstTxWarp>
          </a:bodyPr>
          <a:lstStyle/>
          <a:p>
            <a:pPr algn="ctr">
              <a:defRPr/>
            </a:pPr>
            <a:r>
              <a:rPr lang="zh-CN" altLang="en-US" sz="3600" kern="10" dirty="0">
                <a:ln w="9525">
                  <a:noFill/>
                  <a:round/>
                  <a:headEnd/>
                  <a:tailEnd/>
                </a:ln>
                <a:latin typeface="微软雅黑"/>
                <a:ea typeface="微软雅黑"/>
              </a:rPr>
              <a:t>双击此处添加标题文字</a:t>
            </a:r>
          </a:p>
        </p:txBody>
      </p:sp>
      <p:pic>
        <p:nvPicPr>
          <p:cNvPr id="55" name="图片 54" descr="未标题-2.png"/>
          <p:cNvPicPr>
            <a:picLocks noChangeAspect="1"/>
          </p:cNvPicPr>
          <p:nvPr/>
        </p:nvPicPr>
        <p:blipFill>
          <a:blip r:embed="rId3"/>
          <a:stretch>
            <a:fillRect/>
          </a:stretch>
        </p:blipFill>
        <p:spPr>
          <a:xfrm>
            <a:off x="2714612" y="1356390"/>
            <a:ext cx="3266790" cy="3519617"/>
          </a:xfrm>
          <a:prstGeom prst="rect">
            <a:avLst/>
          </a:prstGeom>
        </p:spPr>
      </p:pic>
      <p:sp>
        <p:nvSpPr>
          <p:cNvPr id="56" name="Rectangle 36"/>
          <p:cNvSpPr>
            <a:spLocks noChangeArrowheads="1"/>
          </p:cNvSpPr>
          <p:nvPr/>
        </p:nvSpPr>
        <p:spPr bwMode="auto">
          <a:xfrm>
            <a:off x="6643702" y="3713844"/>
            <a:ext cx="1785950" cy="757130"/>
          </a:xfrm>
          <a:prstGeom prst="rect">
            <a:avLst/>
          </a:prstGeom>
          <a:noFill/>
          <a:ln w="9525">
            <a:noFill/>
            <a:miter lim="800000"/>
            <a:headEnd/>
            <a:tailEnd/>
          </a:ln>
        </p:spPr>
        <p:txBody>
          <a:bodyPr wrap="square" lIns="91438" tIns="45719" rIns="91438" bIns="45719">
            <a:spAutoFit/>
          </a:bodyPr>
          <a:lstStyle/>
          <a:p>
            <a:pPr latinLnBrk="1">
              <a:lnSpc>
                <a:spcPct val="120000"/>
              </a:lnSpc>
            </a:pPr>
            <a:r>
              <a:rPr kumimoji="1" lang="zh-CN" altLang="en-US" sz="1200" dirty="0">
                <a:latin typeface="微软雅黑" pitchFamily="34" charset="-122"/>
                <a:ea typeface="微软雅黑" pitchFamily="34" charset="-122"/>
              </a:rPr>
              <a:t>单击此处添加文字内容  </a:t>
            </a:r>
            <a:endParaRPr kumimoji="1" lang="en-US" altLang="zh-CN" sz="1200" dirty="0">
              <a:latin typeface="微软雅黑" pitchFamily="34" charset="-122"/>
              <a:ea typeface="微软雅黑" pitchFamily="34" charset="-122"/>
            </a:endParaRPr>
          </a:p>
          <a:p>
            <a:pPr latinLnBrk="1">
              <a:lnSpc>
                <a:spcPct val="120000"/>
              </a:lnSpc>
            </a:pPr>
            <a:r>
              <a:rPr kumimoji="1" lang="zh-CN" altLang="en-US" sz="1200" dirty="0">
                <a:latin typeface="微软雅黑" pitchFamily="34" charset="-122"/>
                <a:ea typeface="微软雅黑" pitchFamily="34" charset="-122"/>
              </a:rPr>
              <a:t>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a:t>
            </a:r>
          </a:p>
        </p:txBody>
      </p:sp>
      <p:sp>
        <p:nvSpPr>
          <p:cNvPr id="57" name="Rectangle 37"/>
          <p:cNvSpPr>
            <a:spLocks noChangeArrowheads="1"/>
          </p:cNvSpPr>
          <p:nvPr/>
        </p:nvSpPr>
        <p:spPr bwMode="auto">
          <a:xfrm>
            <a:off x="6286513" y="3317261"/>
            <a:ext cx="2031321" cy="424729"/>
          </a:xfrm>
          <a:prstGeom prst="rect">
            <a:avLst/>
          </a:prstGeom>
          <a:noFill/>
          <a:ln w="9525" algn="ctr">
            <a:noFill/>
            <a:miter lim="800000"/>
            <a:headEnd/>
            <a:tailEnd/>
          </a:ln>
        </p:spPr>
        <p:txBody>
          <a:bodyPr wrap="none" lIns="91438" tIns="45719" rIns="91438" bIns="45719">
            <a:spAutoFit/>
          </a:bodyPr>
          <a:lstStyle/>
          <a:p>
            <a:pPr latinLnBrk="1">
              <a:lnSpc>
                <a:spcPct val="120000"/>
              </a:lnSpc>
              <a:defRPr/>
            </a:pPr>
            <a:r>
              <a:rPr kumimoji="1" lang="zh-CN" altLang="en-US" kern="0" dirty="0">
                <a:latin typeface="微软雅黑" pitchFamily="34" charset="-122"/>
                <a:ea typeface="微软雅黑" pitchFamily="34" charset="-122"/>
              </a:rPr>
              <a:t>单击此处添加文字</a:t>
            </a:r>
          </a:p>
        </p:txBody>
      </p:sp>
      <p:sp>
        <p:nvSpPr>
          <p:cNvPr id="58" name="Rectangle 36"/>
          <p:cNvSpPr>
            <a:spLocks noChangeArrowheads="1"/>
          </p:cNvSpPr>
          <p:nvPr/>
        </p:nvSpPr>
        <p:spPr bwMode="auto">
          <a:xfrm>
            <a:off x="500035" y="2427960"/>
            <a:ext cx="1785950" cy="757130"/>
          </a:xfrm>
          <a:prstGeom prst="rect">
            <a:avLst/>
          </a:prstGeom>
          <a:noFill/>
          <a:ln w="9525">
            <a:noFill/>
            <a:miter lim="800000"/>
            <a:headEnd/>
            <a:tailEnd/>
          </a:ln>
        </p:spPr>
        <p:txBody>
          <a:bodyPr wrap="square" lIns="91438" tIns="45719" rIns="91438" bIns="45719">
            <a:spAutoFit/>
          </a:bodyPr>
          <a:lstStyle/>
          <a:p>
            <a:pPr latinLnBrk="1">
              <a:lnSpc>
                <a:spcPct val="120000"/>
              </a:lnSpc>
            </a:pPr>
            <a:r>
              <a:rPr kumimoji="1" lang="zh-CN" altLang="en-US" sz="1200" dirty="0">
                <a:latin typeface="微软雅黑" pitchFamily="34" charset="-122"/>
                <a:ea typeface="微软雅黑" pitchFamily="34" charset="-122"/>
              </a:rPr>
              <a:t>单击此处添加文字内容  </a:t>
            </a:r>
            <a:endParaRPr kumimoji="1" lang="en-US" altLang="zh-CN" sz="1200" dirty="0">
              <a:latin typeface="微软雅黑" pitchFamily="34" charset="-122"/>
              <a:ea typeface="微软雅黑" pitchFamily="34" charset="-122"/>
            </a:endParaRPr>
          </a:p>
          <a:p>
            <a:pPr latinLnBrk="1">
              <a:lnSpc>
                <a:spcPct val="120000"/>
              </a:lnSpc>
            </a:pPr>
            <a:r>
              <a:rPr kumimoji="1" lang="zh-CN" altLang="en-US" sz="1200" dirty="0">
                <a:latin typeface="微软雅黑" pitchFamily="34" charset="-122"/>
                <a:ea typeface="微软雅黑" pitchFamily="34" charset="-122"/>
              </a:rPr>
              <a:t>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a:t>
            </a:r>
          </a:p>
        </p:txBody>
      </p:sp>
      <p:sp>
        <p:nvSpPr>
          <p:cNvPr id="59" name="Rectangle 37"/>
          <p:cNvSpPr>
            <a:spLocks noChangeArrowheads="1"/>
          </p:cNvSpPr>
          <p:nvPr/>
        </p:nvSpPr>
        <p:spPr bwMode="auto">
          <a:xfrm>
            <a:off x="642910" y="1999332"/>
            <a:ext cx="2031321" cy="424729"/>
          </a:xfrm>
          <a:prstGeom prst="rect">
            <a:avLst/>
          </a:prstGeom>
          <a:noFill/>
          <a:ln w="9525" algn="ctr">
            <a:noFill/>
            <a:miter lim="800000"/>
            <a:headEnd/>
            <a:tailEnd/>
          </a:ln>
        </p:spPr>
        <p:txBody>
          <a:bodyPr wrap="none" lIns="91438" tIns="45719" rIns="91438" bIns="45719">
            <a:spAutoFit/>
          </a:bodyPr>
          <a:lstStyle/>
          <a:p>
            <a:pPr latinLnBrk="1">
              <a:lnSpc>
                <a:spcPct val="120000"/>
              </a:lnSpc>
              <a:defRPr/>
            </a:pPr>
            <a:r>
              <a:rPr kumimoji="1" lang="zh-CN" altLang="en-US" kern="0" dirty="0">
                <a:latin typeface="微软雅黑" pitchFamily="34" charset="-122"/>
                <a:ea typeface="微软雅黑" pitchFamily="34" charset="-122"/>
              </a:rPr>
              <a:t>单击此处添加文字</a:t>
            </a:r>
          </a:p>
        </p:txBody>
      </p:sp>
      <p:sp>
        <p:nvSpPr>
          <p:cNvPr id="60" name="Line 39"/>
          <p:cNvSpPr>
            <a:spLocks noChangeShapeType="1"/>
          </p:cNvSpPr>
          <p:nvPr/>
        </p:nvSpPr>
        <p:spPr bwMode="auto">
          <a:xfrm>
            <a:off x="428596" y="2427959"/>
            <a:ext cx="2520000" cy="0"/>
          </a:xfrm>
          <a:prstGeom prst="line">
            <a:avLst/>
          </a:prstGeom>
          <a:noFill/>
          <a:ln w="15875">
            <a:solidFill>
              <a:srgbClr val="00B050"/>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sp>
        <p:nvSpPr>
          <p:cNvPr id="61" name="Line 39"/>
          <p:cNvSpPr>
            <a:spLocks noChangeShapeType="1"/>
          </p:cNvSpPr>
          <p:nvPr/>
        </p:nvSpPr>
        <p:spPr bwMode="auto">
          <a:xfrm rot="10800000">
            <a:off x="5643570" y="1785017"/>
            <a:ext cx="2520000" cy="0"/>
          </a:xfrm>
          <a:prstGeom prst="line">
            <a:avLst/>
          </a:prstGeom>
          <a:noFill/>
          <a:ln w="15875">
            <a:solidFill>
              <a:srgbClr val="3399FF"/>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sp>
        <p:nvSpPr>
          <p:cNvPr id="62" name="Line 39"/>
          <p:cNvSpPr>
            <a:spLocks noChangeShapeType="1"/>
          </p:cNvSpPr>
          <p:nvPr/>
        </p:nvSpPr>
        <p:spPr bwMode="auto">
          <a:xfrm rot="10800000">
            <a:off x="5715008" y="3713843"/>
            <a:ext cx="2520000" cy="0"/>
          </a:xfrm>
          <a:prstGeom prst="line">
            <a:avLst/>
          </a:prstGeom>
          <a:noFill/>
          <a:ln w="15875">
            <a:solidFill>
              <a:srgbClr val="FFC000"/>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pic>
        <p:nvPicPr>
          <p:cNvPr id="63" name="图片 62" descr="未标题-2.png"/>
          <p:cNvPicPr>
            <a:picLocks noChangeAspect="1"/>
          </p:cNvPicPr>
          <p:nvPr/>
        </p:nvPicPr>
        <p:blipFill>
          <a:blip r:embed="rId4" cstate="print"/>
          <a:stretch>
            <a:fillRect/>
          </a:stretch>
        </p:blipFill>
        <p:spPr>
          <a:xfrm>
            <a:off x="0" y="1856455"/>
            <a:ext cx="714348" cy="714348"/>
          </a:xfrm>
          <a:prstGeom prst="rect">
            <a:avLst/>
          </a:prstGeom>
        </p:spPr>
      </p:pic>
      <p:sp>
        <p:nvSpPr>
          <p:cNvPr id="14" name="TextBox 13"/>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1390027360"/>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iterate type="lt">
                                    <p:tmPct val="10000"/>
                                  </p:iterate>
                                  <p:childTnLst>
                                    <p:set>
                                      <p:cBhvr>
                                        <p:cTn id="11" dur="1" fill="hold">
                                          <p:stCondLst>
                                            <p:cond delay="0"/>
                                          </p:stCondLst>
                                        </p:cTn>
                                        <p:tgtEl>
                                          <p:spTgt spid="54"/>
                                        </p:tgtEl>
                                        <p:attrNameLst>
                                          <p:attrName>style.visibility</p:attrName>
                                        </p:attrNameLst>
                                      </p:cBhvr>
                                      <p:to>
                                        <p:strVal val="visible"/>
                                      </p:to>
                                    </p:set>
                                    <p:animEffect transition="in" filter="fade">
                                      <p:cBhvr>
                                        <p:cTn id="12" dur="2000"/>
                                        <p:tgtEl>
                                          <p:spTgt spid="54"/>
                                        </p:tgtEl>
                                      </p:cBhvr>
                                    </p:animEffect>
                                    <p:anim calcmode="lin" valueType="num">
                                      <p:cBhvr>
                                        <p:cTn id="13" dur="2000" fill="hold"/>
                                        <p:tgtEl>
                                          <p:spTgt spid="54"/>
                                        </p:tgtEl>
                                        <p:attrNameLst>
                                          <p:attrName>ppt_w</p:attrName>
                                        </p:attrNameLst>
                                      </p:cBhvr>
                                      <p:tavLst>
                                        <p:tav tm="0" fmla="#ppt_w*sin(2.5*pi*$)">
                                          <p:val>
                                            <p:fltVal val="0"/>
                                          </p:val>
                                        </p:tav>
                                        <p:tav tm="100000">
                                          <p:val>
                                            <p:fltVal val="1"/>
                                          </p:val>
                                        </p:tav>
                                      </p:tavLst>
                                    </p:anim>
                                    <p:anim calcmode="lin" valueType="num">
                                      <p:cBhvr>
                                        <p:cTn id="14" dur="2000" fill="hold"/>
                                        <p:tgtEl>
                                          <p:spTgt spid="54"/>
                                        </p:tgtEl>
                                        <p:attrNameLst>
                                          <p:attrName>ppt_h</p:attrName>
                                        </p:attrNameLst>
                                      </p:cBhvr>
                                      <p:tavLst>
                                        <p:tav tm="0">
                                          <p:val>
                                            <p:strVal val="#ppt_h"/>
                                          </p:val>
                                        </p:tav>
                                        <p:tav tm="100000">
                                          <p:val>
                                            <p:strVal val="#ppt_h"/>
                                          </p:val>
                                        </p:tav>
                                      </p:tavLst>
                                    </p:anim>
                                  </p:childTnLst>
                                </p:cTn>
                              </p:par>
                            </p:childTnLst>
                          </p:cTn>
                        </p:par>
                        <p:par>
                          <p:cTn id="15" fill="hold">
                            <p:stCondLst>
                              <p:cond delay="4300"/>
                            </p:stCondLst>
                            <p:childTnLst>
                              <p:par>
                                <p:cTn id="16" presetID="20" presetClass="entr" presetSubtype="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edge">
                                      <p:cBhvr>
                                        <p:cTn id="18" dur="2000"/>
                                        <p:tgtEl>
                                          <p:spTgt spid="55"/>
                                        </p:tgtEl>
                                      </p:cBhvr>
                                    </p:animEffect>
                                  </p:childTnLst>
                                </p:cTn>
                              </p:par>
                            </p:childTnLst>
                          </p:cTn>
                        </p:par>
                        <p:par>
                          <p:cTn id="19" fill="hold">
                            <p:stCondLst>
                              <p:cond delay="63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9"/>
                                        </p:tgtEl>
                                        <p:attrNameLst>
                                          <p:attrName>ppt_y</p:attrName>
                                        </p:attrNameLst>
                                      </p:cBhvr>
                                      <p:tavLst>
                                        <p:tav tm="0">
                                          <p:val>
                                            <p:strVal val="#ppt_y"/>
                                          </p:val>
                                        </p:tav>
                                        <p:tav tm="100000">
                                          <p:val>
                                            <p:strVal val="#ppt_y"/>
                                          </p:val>
                                        </p:tav>
                                      </p:tavLst>
                                    </p:anim>
                                    <p:anim calcmode="lin" valueType="num">
                                      <p:cBhvr>
                                        <p:cTn id="2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9"/>
                                        </p:tgtEl>
                                      </p:cBhvr>
                                    </p:animEffect>
                                  </p:childTnLst>
                                </p:cTn>
                              </p:par>
                            </p:childTnLst>
                          </p:cTn>
                        </p:par>
                        <p:par>
                          <p:cTn id="27" fill="hold">
                            <p:stCondLst>
                              <p:cond delay="7150"/>
                            </p:stCondLst>
                            <p:childTnLst>
                              <p:par>
                                <p:cTn id="28" presetID="5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Scale>
                                      <p:cBhvr>
                                        <p:cTn id="30"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63"/>
                                        </p:tgtEl>
                                        <p:attrNameLst>
                                          <p:attrName>ppt_x</p:attrName>
                                          <p:attrName>ppt_y</p:attrName>
                                        </p:attrNameLst>
                                      </p:cBhvr>
                                    </p:animMotion>
                                    <p:animEffect transition="in" filter="fade">
                                      <p:cBhvr>
                                        <p:cTn id="32" dur="1000"/>
                                        <p:tgtEl>
                                          <p:spTgt spid="63"/>
                                        </p:tgtEl>
                                      </p:cBhvr>
                                    </p:animEffect>
                                  </p:childTnLst>
                                </p:cTn>
                              </p:par>
                            </p:childTnLst>
                          </p:cTn>
                        </p:par>
                        <p:par>
                          <p:cTn id="33" fill="hold">
                            <p:stCondLst>
                              <p:cond delay="8150"/>
                            </p:stCondLst>
                            <p:childTnLst>
                              <p:par>
                                <p:cTn id="34" presetID="22" presetClass="entr" presetSubtype="8"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childTnLst>
                          </p:cTn>
                        </p:par>
                        <p:par>
                          <p:cTn id="37" fill="hold">
                            <p:stCondLst>
                              <p:cond delay="865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58"/>
                                        </p:tgtEl>
                                        <p:attrNameLst>
                                          <p:attrName>style.visibility</p:attrName>
                                        </p:attrNameLst>
                                      </p:cBhvr>
                                      <p:to>
                                        <p:strVal val="visible"/>
                                      </p:to>
                                    </p:set>
                                    <p:anim calcmode="discrete" valueType="clr">
                                      <p:cBhvr override="childStyle">
                                        <p:cTn id="40" dur="80"/>
                                        <p:tgtEl>
                                          <p:spTgt spid="58"/>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58"/>
                                        </p:tgtEl>
                                        <p:attrNameLst>
                                          <p:attrName>fillcolor</p:attrName>
                                        </p:attrNameLst>
                                      </p:cBhvr>
                                      <p:tavLst>
                                        <p:tav tm="0">
                                          <p:val>
                                            <p:clrVal>
                                              <a:schemeClr val="accent2"/>
                                            </p:clrVal>
                                          </p:val>
                                        </p:tav>
                                        <p:tav tm="50000">
                                          <p:val>
                                            <p:clrVal>
                                              <a:schemeClr val="hlink"/>
                                            </p:clrVal>
                                          </p:val>
                                        </p:tav>
                                      </p:tavLst>
                                    </p:anim>
                                    <p:set>
                                      <p:cBhvr>
                                        <p:cTn id="42" dur="80"/>
                                        <p:tgtEl>
                                          <p:spTgt spid="58"/>
                                        </p:tgtEl>
                                        <p:attrNameLst>
                                          <p:attrName>fill.type</p:attrName>
                                        </p:attrNameLst>
                                      </p:cBhvr>
                                      <p:to>
                                        <p:strVal val="solid"/>
                                      </p:to>
                                    </p:set>
                                  </p:childTnLst>
                                </p:cTn>
                              </p:par>
                            </p:childTnLst>
                          </p:cTn>
                        </p:par>
                        <p:par>
                          <p:cTn id="43" fill="hold">
                            <p:stCondLst>
                              <p:cond delay="989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3"/>
                                        </p:tgtEl>
                                        <p:attrNameLst>
                                          <p:attrName>ppt_y</p:attrName>
                                        </p:attrNameLst>
                                      </p:cBhvr>
                                      <p:tavLst>
                                        <p:tav tm="0">
                                          <p:val>
                                            <p:strVal val="#ppt_y"/>
                                          </p:val>
                                        </p:tav>
                                        <p:tav tm="100000">
                                          <p:val>
                                            <p:strVal val="#ppt_y"/>
                                          </p:val>
                                        </p:tav>
                                      </p:tavLst>
                                    </p:anim>
                                    <p:anim calcmode="lin" valueType="num">
                                      <p:cBhvr>
                                        <p:cTn id="48"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3"/>
                                        </p:tgtEl>
                                      </p:cBhvr>
                                    </p:animEffect>
                                  </p:childTnLst>
                                </p:cTn>
                              </p:par>
                            </p:childTnLst>
                          </p:cTn>
                        </p:par>
                        <p:par>
                          <p:cTn id="51" fill="hold">
                            <p:stCondLst>
                              <p:cond delay="10740"/>
                            </p:stCondLst>
                            <p:childTnLst>
                              <p:par>
                                <p:cTn id="52" presetID="22" presetClass="entr" presetSubtype="2"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ipe(right)">
                                      <p:cBhvr>
                                        <p:cTn id="54" dur="500"/>
                                        <p:tgtEl>
                                          <p:spTgt spid="61"/>
                                        </p:tgtEl>
                                      </p:cBhvr>
                                    </p:animEffect>
                                  </p:childTnLst>
                                </p:cTn>
                              </p:par>
                            </p:childTnLst>
                          </p:cTn>
                        </p:par>
                        <p:par>
                          <p:cTn id="55" fill="hold">
                            <p:stCondLst>
                              <p:cond delay="1124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52"/>
                                        </p:tgtEl>
                                        <p:attrNameLst>
                                          <p:attrName>style.visibility</p:attrName>
                                        </p:attrNameLst>
                                      </p:cBhvr>
                                      <p:to>
                                        <p:strVal val="visible"/>
                                      </p:to>
                                    </p:set>
                                    <p:anim calcmode="discrete" valueType="clr">
                                      <p:cBhvr override="childStyle">
                                        <p:cTn id="58" dur="80"/>
                                        <p:tgtEl>
                                          <p:spTgt spid="52"/>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52"/>
                                        </p:tgtEl>
                                        <p:attrNameLst>
                                          <p:attrName>fillcolor</p:attrName>
                                        </p:attrNameLst>
                                      </p:cBhvr>
                                      <p:tavLst>
                                        <p:tav tm="0">
                                          <p:val>
                                            <p:clrVal>
                                              <a:schemeClr val="accent2"/>
                                            </p:clrVal>
                                          </p:val>
                                        </p:tav>
                                        <p:tav tm="50000">
                                          <p:val>
                                            <p:clrVal>
                                              <a:schemeClr val="hlink"/>
                                            </p:clrVal>
                                          </p:val>
                                        </p:tav>
                                      </p:tavLst>
                                    </p:anim>
                                    <p:set>
                                      <p:cBhvr>
                                        <p:cTn id="60" dur="80"/>
                                        <p:tgtEl>
                                          <p:spTgt spid="52"/>
                                        </p:tgtEl>
                                        <p:attrNameLst>
                                          <p:attrName>fill.type</p:attrName>
                                        </p:attrNameLst>
                                      </p:cBhvr>
                                      <p:to>
                                        <p:strVal val="solid"/>
                                      </p:to>
                                    </p:set>
                                  </p:childTnLst>
                                </p:cTn>
                              </p:par>
                            </p:childTnLst>
                          </p:cTn>
                        </p:par>
                        <p:par>
                          <p:cTn id="61" fill="hold">
                            <p:stCondLst>
                              <p:cond delay="1248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57"/>
                                        </p:tgtEl>
                                        <p:attrNameLst>
                                          <p:attrName>style.visibility</p:attrName>
                                        </p:attrNameLst>
                                      </p:cBhvr>
                                      <p:to>
                                        <p:strVal val="visible"/>
                                      </p:to>
                                    </p:set>
                                    <p:anim calcmode="lin" valueType="num">
                                      <p:cBhvr>
                                        <p:cTn id="64"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57"/>
                                        </p:tgtEl>
                                        <p:attrNameLst>
                                          <p:attrName>ppt_y</p:attrName>
                                        </p:attrNameLst>
                                      </p:cBhvr>
                                      <p:tavLst>
                                        <p:tav tm="0">
                                          <p:val>
                                            <p:strVal val="#ppt_y"/>
                                          </p:val>
                                        </p:tav>
                                        <p:tav tm="100000">
                                          <p:val>
                                            <p:strVal val="#ppt_y"/>
                                          </p:val>
                                        </p:tav>
                                      </p:tavLst>
                                    </p:anim>
                                    <p:anim calcmode="lin" valueType="num">
                                      <p:cBhvr>
                                        <p:cTn id="66"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57"/>
                                        </p:tgtEl>
                                      </p:cBhvr>
                                    </p:animEffect>
                                  </p:childTnLst>
                                </p:cTn>
                              </p:par>
                            </p:childTnLst>
                          </p:cTn>
                        </p:par>
                        <p:par>
                          <p:cTn id="69" fill="hold">
                            <p:stCondLst>
                              <p:cond delay="13330"/>
                            </p:stCondLst>
                            <p:childTnLst>
                              <p:par>
                                <p:cTn id="70" presetID="22" presetClass="entr" presetSubtype="2"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right)">
                                      <p:cBhvr>
                                        <p:cTn id="72" dur="500"/>
                                        <p:tgtEl>
                                          <p:spTgt spid="62"/>
                                        </p:tgtEl>
                                      </p:cBhvr>
                                    </p:animEffect>
                                  </p:childTnLst>
                                </p:cTn>
                              </p:par>
                            </p:childTnLst>
                          </p:cTn>
                        </p:par>
                        <p:par>
                          <p:cTn id="73" fill="hold">
                            <p:stCondLst>
                              <p:cond delay="13830"/>
                            </p:stCondLst>
                            <p:childTnLst>
                              <p:par>
                                <p:cTn id="74" presetID="27" presetClass="entr" presetSubtype="0" fill="hold" grpId="0" nodeType="afterEffect">
                                  <p:stCondLst>
                                    <p:cond delay="0"/>
                                  </p:stCondLst>
                                  <p:iterate type="lt">
                                    <p:tmPct val="50000"/>
                                  </p:iterate>
                                  <p:childTnLst>
                                    <p:set>
                                      <p:cBhvr>
                                        <p:cTn id="75" dur="1" fill="hold">
                                          <p:stCondLst>
                                            <p:cond delay="0"/>
                                          </p:stCondLst>
                                        </p:cTn>
                                        <p:tgtEl>
                                          <p:spTgt spid="56"/>
                                        </p:tgtEl>
                                        <p:attrNameLst>
                                          <p:attrName>style.visibility</p:attrName>
                                        </p:attrNameLst>
                                      </p:cBhvr>
                                      <p:to>
                                        <p:strVal val="visible"/>
                                      </p:to>
                                    </p:set>
                                    <p:anim calcmode="discrete" valueType="clr">
                                      <p:cBhvr override="childStyle">
                                        <p:cTn id="76" dur="80"/>
                                        <p:tgtEl>
                                          <p:spTgt spid="56"/>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56"/>
                                        </p:tgtEl>
                                        <p:attrNameLst>
                                          <p:attrName>fillcolor</p:attrName>
                                        </p:attrNameLst>
                                      </p:cBhvr>
                                      <p:tavLst>
                                        <p:tav tm="0">
                                          <p:val>
                                            <p:clrVal>
                                              <a:schemeClr val="accent2"/>
                                            </p:clrVal>
                                          </p:val>
                                        </p:tav>
                                        <p:tav tm="50000">
                                          <p:val>
                                            <p:clrVal>
                                              <a:schemeClr val="hlink"/>
                                            </p:clrVal>
                                          </p:val>
                                        </p:tav>
                                      </p:tavLst>
                                    </p:anim>
                                    <p:set>
                                      <p:cBhvr>
                                        <p:cTn id="78" dur="8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6" grpId="0"/>
      <p:bldP spid="57" grpId="0"/>
      <p:bldP spid="58" grpId="0"/>
      <p:bldP spid="59" grpId="0"/>
      <p:bldP spid="60" grpId="0" animBg="1"/>
      <p:bldP spid="61" grpId="0" animBg="1"/>
      <p:bldP spid="62"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1142977" y="857239"/>
            <a:ext cx="4559252" cy="4071966"/>
          </a:xfrm>
          <a:prstGeom prst="rect">
            <a:avLst/>
          </a:prstGeom>
        </p:spPr>
      </p:pic>
      <p:sp>
        <p:nvSpPr>
          <p:cNvPr id="5" name="Text Box 18"/>
          <p:cNvSpPr txBox="1">
            <a:spLocks noChangeArrowheads="1"/>
          </p:cNvSpPr>
          <p:nvPr/>
        </p:nvSpPr>
        <p:spPr bwMode="auto">
          <a:xfrm>
            <a:off x="1928794" y="2357437"/>
            <a:ext cx="2786082" cy="2087867"/>
          </a:xfrm>
          <a:prstGeom prst="rect">
            <a:avLst/>
          </a:prstGeom>
          <a:noFill/>
          <a:ln w="9525">
            <a:noFill/>
            <a:miter lim="800000"/>
            <a:headEnd/>
            <a:tailEnd/>
          </a:ln>
        </p:spPr>
        <p:txBody>
          <a:bodyPr wrap="square" lIns="91427" tIns="45714" rIns="91427" bIns="45714">
            <a:spAutoFit/>
          </a:bodyPr>
          <a:lstStyle/>
          <a:p>
            <a:pPr algn="just">
              <a:lnSpc>
                <a:spcPct val="130000"/>
              </a:lnSpc>
              <a:defRPr/>
            </a:pPr>
            <a:r>
              <a:rPr lang="zh-CN" altLang="en-US" sz="1400" kern="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400" kern="0" dirty="0">
              <a:solidFill>
                <a:schemeClr val="tx1">
                  <a:lumMod val="75000"/>
                  <a:lumOff val="25000"/>
                </a:schemeClr>
              </a:solidFill>
              <a:latin typeface="微软雅黑" pitchFamily="34" charset="-122"/>
              <a:ea typeface="微软雅黑" pitchFamily="34" charset="-122"/>
            </a:endParaRPr>
          </a:p>
          <a:p>
            <a:pPr lvl="0" algn="just">
              <a:lnSpc>
                <a:spcPct val="130000"/>
              </a:lnSpc>
              <a:defRPr/>
            </a:pPr>
            <a:endParaRPr lang="en-US" altLang="zh-CN" sz="1400" kern="0" dirty="0">
              <a:solidFill>
                <a:schemeClr val="tx1">
                  <a:lumMod val="75000"/>
                  <a:lumOff val="25000"/>
                </a:schemeClr>
              </a:solidFill>
              <a:latin typeface="微软雅黑" pitchFamily="34" charset="-122"/>
              <a:ea typeface="微软雅黑" pitchFamily="34" charset="-122"/>
            </a:endParaRPr>
          </a:p>
        </p:txBody>
      </p:sp>
      <p:pic>
        <p:nvPicPr>
          <p:cNvPr id="6" name="图片 5" descr="未标题-2.png"/>
          <p:cNvPicPr>
            <a:picLocks noChangeAspect="1"/>
          </p:cNvPicPr>
          <p:nvPr/>
        </p:nvPicPr>
        <p:blipFill>
          <a:blip r:embed="rId4" cstate="print"/>
          <a:stretch>
            <a:fillRect/>
          </a:stretch>
        </p:blipFill>
        <p:spPr>
          <a:xfrm>
            <a:off x="5697766" y="1500179"/>
            <a:ext cx="2428892" cy="3237381"/>
          </a:xfrm>
          <a:prstGeom prst="rect">
            <a:avLst/>
          </a:prstGeom>
        </p:spPr>
      </p:pic>
      <p:sp>
        <p:nvSpPr>
          <p:cNvPr id="7" name="TextBox 6"/>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smtClean="0">
                <a:latin typeface="微软雅黑" pitchFamily="34" charset="-122"/>
                <a:ea typeface="微软雅黑" pitchFamily="34" charset="-122"/>
              </a:rPr>
              <a:t> </a:t>
            </a:r>
            <a:endParaRPr lang="zh-CN" altLang="en-US" sz="2400" b="1" dirty="0">
              <a:latin typeface="微软雅黑" pitchFamily="34" charset="-122"/>
              <a:ea typeface="微软雅黑" pitchFamily="34" charset="-122"/>
            </a:endParaRPr>
          </a:p>
        </p:txBody>
      </p:sp>
    </p:spTree>
    <p:extLst>
      <p:ext uri="{BB962C8B-B14F-4D97-AF65-F5344CB8AC3E}">
        <p14:creationId xmlns:p14="http://schemas.microsoft.com/office/powerpoint/2010/main" val="2172174784"/>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10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5"/>
                                        </p:tgtEl>
                                        <p:attrNameLst>
                                          <p:attrName>fillcolor</p:attrName>
                                        </p:attrNameLst>
                                      </p:cBhvr>
                                      <p:tavLst>
                                        <p:tav tm="0">
                                          <p:val>
                                            <p:clrVal>
                                              <a:schemeClr val="accent2"/>
                                            </p:clrVal>
                                          </p:val>
                                        </p:tav>
                                        <p:tav tm="50000">
                                          <p:val>
                                            <p:clrVal>
                                              <a:schemeClr val="hlink"/>
                                            </p:clrVal>
                                          </p:val>
                                        </p:tav>
                                      </p:tavLst>
                                    </p:anim>
                                    <p:set>
                                      <p:cBhvr>
                                        <p:cTn id="18" dur="80"/>
                                        <p:tgtEl>
                                          <p:spTgt spid="5"/>
                                        </p:tgtEl>
                                        <p:attrNameLst>
                                          <p:attrName>fill.type</p:attrName>
                                        </p:attrNameLst>
                                      </p:cBhvr>
                                      <p:to>
                                        <p:strVal val="solid"/>
                                      </p:to>
                                    </p:set>
                                  </p:childTnLst>
                                </p:cTn>
                              </p:par>
                            </p:childTnLst>
                          </p:cTn>
                        </p:par>
                        <p:par>
                          <p:cTn id="19" fill="hold">
                            <p:stCondLst>
                              <p:cond delay="4280"/>
                            </p:stCondLst>
                            <p:childTnLst>
                              <p:par>
                                <p:cTn id="20" presetID="26"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80">
                                          <p:stCondLst>
                                            <p:cond delay="0"/>
                                          </p:stCondLst>
                                        </p:cTn>
                                        <p:tgtEl>
                                          <p:spTgt spid="6"/>
                                        </p:tgtEl>
                                      </p:cBhvr>
                                    </p:animEffect>
                                    <p:anim calcmode="lin" valueType="num">
                                      <p:cBhvr>
                                        <p:cTn id="2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8" dur="26">
                                          <p:stCondLst>
                                            <p:cond delay="650"/>
                                          </p:stCondLst>
                                        </p:cTn>
                                        <p:tgtEl>
                                          <p:spTgt spid="6"/>
                                        </p:tgtEl>
                                      </p:cBhvr>
                                      <p:to x="100000" y="60000"/>
                                    </p:animScale>
                                    <p:animScale>
                                      <p:cBhvr>
                                        <p:cTn id="29" dur="166" decel="50000">
                                          <p:stCondLst>
                                            <p:cond delay="676"/>
                                          </p:stCondLst>
                                        </p:cTn>
                                        <p:tgtEl>
                                          <p:spTgt spid="6"/>
                                        </p:tgtEl>
                                      </p:cBhvr>
                                      <p:to x="100000" y="100000"/>
                                    </p:animScale>
                                    <p:animScale>
                                      <p:cBhvr>
                                        <p:cTn id="30" dur="26">
                                          <p:stCondLst>
                                            <p:cond delay="1312"/>
                                          </p:stCondLst>
                                        </p:cTn>
                                        <p:tgtEl>
                                          <p:spTgt spid="6"/>
                                        </p:tgtEl>
                                      </p:cBhvr>
                                      <p:to x="100000" y="80000"/>
                                    </p:animScale>
                                    <p:animScale>
                                      <p:cBhvr>
                                        <p:cTn id="31" dur="166" decel="50000">
                                          <p:stCondLst>
                                            <p:cond delay="1338"/>
                                          </p:stCondLst>
                                        </p:cTn>
                                        <p:tgtEl>
                                          <p:spTgt spid="6"/>
                                        </p:tgtEl>
                                      </p:cBhvr>
                                      <p:to x="100000" y="100000"/>
                                    </p:animScale>
                                    <p:animScale>
                                      <p:cBhvr>
                                        <p:cTn id="32" dur="26">
                                          <p:stCondLst>
                                            <p:cond delay="1642"/>
                                          </p:stCondLst>
                                        </p:cTn>
                                        <p:tgtEl>
                                          <p:spTgt spid="6"/>
                                        </p:tgtEl>
                                      </p:cBhvr>
                                      <p:to x="100000" y="90000"/>
                                    </p:animScale>
                                    <p:animScale>
                                      <p:cBhvr>
                                        <p:cTn id="33" dur="166" decel="50000">
                                          <p:stCondLst>
                                            <p:cond delay="1668"/>
                                          </p:stCondLst>
                                        </p:cTn>
                                        <p:tgtEl>
                                          <p:spTgt spid="6"/>
                                        </p:tgtEl>
                                      </p:cBhvr>
                                      <p:to x="100000" y="100000"/>
                                    </p:animScale>
                                    <p:animScale>
                                      <p:cBhvr>
                                        <p:cTn id="34" dur="26">
                                          <p:stCondLst>
                                            <p:cond delay="1808"/>
                                          </p:stCondLst>
                                        </p:cTn>
                                        <p:tgtEl>
                                          <p:spTgt spid="6"/>
                                        </p:tgtEl>
                                      </p:cBhvr>
                                      <p:to x="100000" y="95000"/>
                                    </p:animScale>
                                    <p:animScale>
                                      <p:cBhvr>
                                        <p:cTn id="35"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51434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5765" y="2063868"/>
            <a:ext cx="3096188" cy="307963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4392" y="193225"/>
            <a:ext cx="3569607" cy="1749876"/>
          </a:xfrm>
          <a:prstGeom prst="rect">
            <a:avLst/>
          </a:prstGeom>
        </p:spPr>
      </p:pic>
      <p:sp>
        <p:nvSpPr>
          <p:cNvPr id="5" name="文本框 4"/>
          <p:cNvSpPr txBox="1"/>
          <p:nvPr/>
        </p:nvSpPr>
        <p:spPr>
          <a:xfrm>
            <a:off x="801931" y="1186250"/>
            <a:ext cx="3437159" cy="523220"/>
          </a:xfrm>
          <a:prstGeom prst="rect">
            <a:avLst/>
          </a:prstGeom>
          <a:noFill/>
        </p:spPr>
        <p:txBody>
          <a:bodyPr wrap="none" rtlCol="0">
            <a:spAutoFit/>
          </a:bodyPr>
          <a:lstStyle/>
          <a:p>
            <a:r>
              <a:rPr lang="en-US" altLang="zh-CN" sz="2800" dirty="0" smtClean="0"/>
              <a:t>2018POWERPOINT</a:t>
            </a:r>
            <a:endParaRPr lang="zh-CN" altLang="en-US" sz="2800" dirty="0"/>
          </a:p>
        </p:txBody>
      </p:sp>
      <p:sp>
        <p:nvSpPr>
          <p:cNvPr id="6" name="文本框 5"/>
          <p:cNvSpPr txBox="1"/>
          <p:nvPr/>
        </p:nvSpPr>
        <p:spPr>
          <a:xfrm>
            <a:off x="801931" y="2420609"/>
            <a:ext cx="3518912"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单击此处添加您的副标题文字</a:t>
            </a:r>
          </a:p>
        </p:txBody>
      </p:sp>
      <p:sp>
        <p:nvSpPr>
          <p:cNvPr id="7" name="文本框 6"/>
          <p:cNvSpPr txBox="1"/>
          <p:nvPr/>
        </p:nvSpPr>
        <p:spPr>
          <a:xfrm>
            <a:off x="801931" y="1703774"/>
            <a:ext cx="4174541" cy="646331"/>
          </a:xfrm>
          <a:prstGeom prst="rect">
            <a:avLst/>
          </a:prstGeom>
          <a:noFill/>
        </p:spPr>
        <p:txBody>
          <a:bodyPr wrap="none" rtlCol="0">
            <a:spAutoFit/>
          </a:bodyPr>
          <a:lstStyle/>
          <a:p>
            <a:r>
              <a:rPr lang="zh-CN" altLang="en-US" sz="3600" b="1" dirty="0" smtClean="0">
                <a:solidFill>
                  <a:srgbClr val="02B3C3"/>
                </a:solidFill>
                <a:latin typeface="微软雅黑" panose="020B0503020204020204" pitchFamily="34" charset="-122"/>
                <a:ea typeface="微软雅黑" panose="020B0503020204020204" pitchFamily="34" charset="-122"/>
              </a:rPr>
              <a:t>感谢观看 </a:t>
            </a:r>
            <a:r>
              <a:rPr lang="en-US" altLang="zh-CN" sz="3600" b="1" dirty="0" smtClean="0">
                <a:solidFill>
                  <a:srgbClr val="02B3C3"/>
                </a:solidFill>
                <a:latin typeface="微软雅黑" panose="020B0503020204020204" pitchFamily="34" charset="-122"/>
                <a:ea typeface="微软雅黑" panose="020B0503020204020204" pitchFamily="34" charset="-122"/>
              </a:rPr>
              <a:t>THANKS</a:t>
            </a:r>
            <a:endParaRPr lang="zh-CN" altLang="en-US" sz="3600" b="1" dirty="0">
              <a:solidFill>
                <a:srgbClr val="02B3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993238"/>
      </p:ext>
    </p:extLst>
  </p:cSld>
  <p:clrMapOvr>
    <a:masterClrMapping/>
  </p:clrMapOvr>
  <mc:AlternateContent xmlns:mc="http://schemas.openxmlformats.org/markup-compatibility/2006" xmlns:p14="http://schemas.microsoft.com/office/powerpoint/2010/main">
    <mc:Choice Requires="p14">
      <p:transition spd="slow" p14:dur="1750" advTm="3000">
        <p:comb/>
      </p:transition>
    </mc:Choice>
    <mc:Fallback xmlns="">
      <p:transition spd="slow"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par>
                          <p:cTn id="23" fill="hold">
                            <p:stCondLst>
                              <p:cond delay="4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59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音乐艺术钢琴演奏培训教育教学PPT"/>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清风素材 12sc.taobao.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1284</Words>
  <Application>Microsoft Office PowerPoint</Application>
  <PresentationFormat>全屏显示(16:9)</PresentationFormat>
  <Paragraphs>236</Paragraphs>
  <Slides>27</Slides>
  <Notes>27</Notes>
  <HiddenSlides>0</HiddenSlides>
  <MMClips>0</MMClips>
  <ScaleCrop>false</ScaleCrop>
  <HeadingPairs>
    <vt:vector size="4" baseType="variant">
      <vt:variant>
        <vt:lpstr>主题</vt:lpstr>
      </vt:variant>
      <vt:variant>
        <vt:i4>2</vt:i4>
      </vt:variant>
      <vt:variant>
        <vt:lpstr>幻灯片标题</vt:lpstr>
      </vt:variant>
      <vt:variant>
        <vt:i4>27</vt:i4>
      </vt:variant>
    </vt:vector>
  </HeadingPairs>
  <TitlesOfParts>
    <vt:vector size="29" baseType="lpstr">
      <vt:lpstr>Office 主题​​</vt:lpstr>
      <vt:lpstr>清风素材 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音乐艺术钢琴演奏培训教育教学PPT</dc:title>
  <dc:creator>User</dc:creator>
  <cp:lastModifiedBy>Sky123.Org</cp:lastModifiedBy>
  <cp:revision>19</cp:revision>
  <dcterms:created xsi:type="dcterms:W3CDTF">2017-03-04T06:55:50Z</dcterms:created>
  <dcterms:modified xsi:type="dcterms:W3CDTF">2018-01-27T05:30:51Z</dcterms:modified>
</cp:coreProperties>
</file>